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7" r:id="rId3"/>
  </p:sldMasterIdLst>
  <p:notesMasterIdLst>
    <p:notesMasterId r:id="rId46"/>
  </p:notesMasterIdLst>
  <p:sldIdLst>
    <p:sldId id="512" r:id="rId4"/>
    <p:sldId id="506" r:id="rId5"/>
    <p:sldId id="508" r:id="rId6"/>
    <p:sldId id="267" r:id="rId7"/>
    <p:sldId id="492" r:id="rId8"/>
    <p:sldId id="256" r:id="rId9"/>
    <p:sldId id="496" r:id="rId10"/>
    <p:sldId id="509" r:id="rId11"/>
    <p:sldId id="511" r:id="rId12"/>
    <p:sldId id="510" r:id="rId13"/>
    <p:sldId id="502" r:id="rId14"/>
    <p:sldId id="280" r:id="rId15"/>
    <p:sldId id="258" r:id="rId16"/>
    <p:sldId id="518" r:id="rId17"/>
    <p:sldId id="281" r:id="rId18"/>
    <p:sldId id="489" r:id="rId19"/>
    <p:sldId id="501" r:id="rId20"/>
    <p:sldId id="259" r:id="rId21"/>
    <p:sldId id="266" r:id="rId22"/>
    <p:sldId id="271" r:id="rId23"/>
    <p:sldId id="273" r:id="rId24"/>
    <p:sldId id="272" r:id="rId25"/>
    <p:sldId id="494" r:id="rId26"/>
    <p:sldId id="264" r:id="rId27"/>
    <p:sldId id="261" r:id="rId28"/>
    <p:sldId id="493" r:id="rId29"/>
    <p:sldId id="265" r:id="rId30"/>
    <p:sldId id="277" r:id="rId31"/>
    <p:sldId id="288" r:id="rId32"/>
    <p:sldId id="289" r:id="rId33"/>
    <p:sldId id="495" r:id="rId34"/>
    <p:sldId id="514" r:id="rId35"/>
    <p:sldId id="515" r:id="rId36"/>
    <p:sldId id="517" r:id="rId37"/>
    <p:sldId id="262" r:id="rId38"/>
    <p:sldId id="268" r:id="rId39"/>
    <p:sldId id="269" r:id="rId40"/>
    <p:sldId id="270" r:id="rId41"/>
    <p:sldId id="497" r:id="rId42"/>
    <p:sldId id="505" r:id="rId43"/>
    <p:sldId id="504" r:id="rId44"/>
    <p:sldId id="50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A125B5-D998-45AE-A2AC-3188019108F5}">
          <p14:sldIdLst>
            <p14:sldId id="512"/>
            <p14:sldId id="506"/>
            <p14:sldId id="508"/>
            <p14:sldId id="267"/>
            <p14:sldId id="492"/>
            <p14:sldId id="256"/>
            <p14:sldId id="496"/>
            <p14:sldId id="509"/>
            <p14:sldId id="511"/>
            <p14:sldId id="510"/>
            <p14:sldId id="502"/>
            <p14:sldId id="280"/>
            <p14:sldId id="258"/>
            <p14:sldId id="518"/>
            <p14:sldId id="281"/>
            <p14:sldId id="489"/>
            <p14:sldId id="501"/>
            <p14:sldId id="259"/>
            <p14:sldId id="266"/>
            <p14:sldId id="271"/>
            <p14:sldId id="273"/>
            <p14:sldId id="272"/>
            <p14:sldId id="494"/>
            <p14:sldId id="264"/>
            <p14:sldId id="261"/>
            <p14:sldId id="493"/>
            <p14:sldId id="265"/>
            <p14:sldId id="277"/>
            <p14:sldId id="288"/>
            <p14:sldId id="289"/>
            <p14:sldId id="495"/>
            <p14:sldId id="514"/>
            <p14:sldId id="515"/>
            <p14:sldId id="517"/>
            <p14:sldId id="262"/>
            <p14:sldId id="268"/>
            <p14:sldId id="269"/>
            <p14:sldId id="270"/>
            <p14:sldId id="497"/>
            <p14:sldId id="505"/>
            <p14:sldId id="504"/>
            <p14:sldId id="50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4" d="100"/>
          <a:sy n="104" d="100"/>
        </p:scale>
        <p:origin x="12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a:pPr>
            <a:r>
              <a:rPr lang="en-US"/>
              <a:t>Gas Composition, Scenario</a:t>
            </a:r>
            <a:r>
              <a:rPr lang="en-US" baseline="0"/>
              <a:t> 1</a:t>
            </a:r>
            <a:endParaRPr lang="en-US"/>
          </a:p>
        </c:rich>
      </c:tx>
      <c:overlay val="0"/>
    </c:title>
    <c:autoTitleDeleted val="0"/>
    <c:plotArea>
      <c:layout/>
      <c:scatterChart>
        <c:scatterStyle val="lineMarker"/>
        <c:varyColors val="0"/>
        <c:ser>
          <c:idx val="0"/>
          <c:order val="0"/>
          <c:tx>
            <c:v>CH4 , scenario 1</c:v>
          </c:tx>
          <c:spPr>
            <a:ln>
              <a:solidFill>
                <a:srgbClr val="FF0000"/>
              </a:solidFill>
              <a:prstDash val="solid"/>
            </a:ln>
          </c:spPr>
          <c:marker>
            <c:symbol val="none"/>
          </c:marker>
          <c:xVal>
            <c:numRef>
              <c:f>H2sc1!$A$7:$A$2103</c:f>
              <c:numCache>
                <c:formatCode>0.00</c:formatCode>
                <c:ptCount val="2097"/>
                <c:pt idx="0">
                  <c:v>0</c:v>
                </c:pt>
                <c:pt idx="1">
                  <c:v>0.01</c:v>
                </c:pt>
                <c:pt idx="2">
                  <c:v>0.02</c:v>
                </c:pt>
                <c:pt idx="3">
                  <c:v>0.04</c:v>
                </c:pt>
                <c:pt idx="4">
                  <c:v>0.08</c:v>
                </c:pt>
                <c:pt idx="5">
                  <c:v>0.17</c:v>
                </c:pt>
                <c:pt idx="6">
                  <c:v>0.27</c:v>
                </c:pt>
                <c:pt idx="7">
                  <c:v>0.41</c:v>
                </c:pt>
                <c:pt idx="8">
                  <c:v>0.54</c:v>
                </c:pt>
                <c:pt idx="9">
                  <c:v>0.68</c:v>
                </c:pt>
                <c:pt idx="10">
                  <c:v>0.82</c:v>
                </c:pt>
                <c:pt idx="11">
                  <c:v>0.91</c:v>
                </c:pt>
                <c:pt idx="12">
                  <c:v>1</c:v>
                </c:pt>
                <c:pt idx="13">
                  <c:v>1.1399999999999999</c:v>
                </c:pt>
                <c:pt idx="14">
                  <c:v>1.27</c:v>
                </c:pt>
                <c:pt idx="15">
                  <c:v>1.41</c:v>
                </c:pt>
                <c:pt idx="16">
                  <c:v>1.55</c:v>
                </c:pt>
                <c:pt idx="17">
                  <c:v>1.68</c:v>
                </c:pt>
                <c:pt idx="18">
                  <c:v>1.82</c:v>
                </c:pt>
                <c:pt idx="19">
                  <c:v>1.91</c:v>
                </c:pt>
                <c:pt idx="20">
                  <c:v>2</c:v>
                </c:pt>
                <c:pt idx="21">
                  <c:v>2.14</c:v>
                </c:pt>
                <c:pt idx="22">
                  <c:v>2.2799999999999998</c:v>
                </c:pt>
                <c:pt idx="23">
                  <c:v>2.41</c:v>
                </c:pt>
                <c:pt idx="24">
                  <c:v>2.5499999999999998</c:v>
                </c:pt>
                <c:pt idx="25">
                  <c:v>2.69</c:v>
                </c:pt>
                <c:pt idx="26">
                  <c:v>2.82</c:v>
                </c:pt>
                <c:pt idx="27">
                  <c:v>2.91</c:v>
                </c:pt>
                <c:pt idx="28">
                  <c:v>3</c:v>
                </c:pt>
                <c:pt idx="29">
                  <c:v>3.14</c:v>
                </c:pt>
                <c:pt idx="30">
                  <c:v>3.27</c:v>
                </c:pt>
                <c:pt idx="31">
                  <c:v>3.41</c:v>
                </c:pt>
                <c:pt idx="32">
                  <c:v>3.55</c:v>
                </c:pt>
                <c:pt idx="33">
                  <c:v>3.69</c:v>
                </c:pt>
                <c:pt idx="34">
                  <c:v>3.82</c:v>
                </c:pt>
                <c:pt idx="35">
                  <c:v>3.91</c:v>
                </c:pt>
                <c:pt idx="36">
                  <c:v>4</c:v>
                </c:pt>
                <c:pt idx="37">
                  <c:v>4.1399999999999997</c:v>
                </c:pt>
                <c:pt idx="38">
                  <c:v>4.2699999999999996</c:v>
                </c:pt>
                <c:pt idx="39">
                  <c:v>4.41</c:v>
                </c:pt>
                <c:pt idx="40">
                  <c:v>4.55</c:v>
                </c:pt>
                <c:pt idx="41">
                  <c:v>4.68</c:v>
                </c:pt>
                <c:pt idx="42">
                  <c:v>4.82</c:v>
                </c:pt>
                <c:pt idx="43">
                  <c:v>4.91</c:v>
                </c:pt>
                <c:pt idx="44">
                  <c:v>5</c:v>
                </c:pt>
                <c:pt idx="45">
                  <c:v>5.14</c:v>
                </c:pt>
                <c:pt idx="46">
                  <c:v>5.27</c:v>
                </c:pt>
                <c:pt idx="47">
                  <c:v>5.41</c:v>
                </c:pt>
                <c:pt idx="48">
                  <c:v>5.55</c:v>
                </c:pt>
                <c:pt idx="49">
                  <c:v>5.68</c:v>
                </c:pt>
                <c:pt idx="50">
                  <c:v>5.82</c:v>
                </c:pt>
                <c:pt idx="51">
                  <c:v>5.91</c:v>
                </c:pt>
                <c:pt idx="52">
                  <c:v>6</c:v>
                </c:pt>
                <c:pt idx="53">
                  <c:v>6.14</c:v>
                </c:pt>
                <c:pt idx="54">
                  <c:v>6.28</c:v>
                </c:pt>
                <c:pt idx="55">
                  <c:v>6.41</c:v>
                </c:pt>
                <c:pt idx="56">
                  <c:v>6.55</c:v>
                </c:pt>
                <c:pt idx="57">
                  <c:v>6.69</c:v>
                </c:pt>
                <c:pt idx="58">
                  <c:v>6.82</c:v>
                </c:pt>
                <c:pt idx="59">
                  <c:v>6.91</c:v>
                </c:pt>
                <c:pt idx="60">
                  <c:v>7</c:v>
                </c:pt>
                <c:pt idx="61">
                  <c:v>7.14</c:v>
                </c:pt>
                <c:pt idx="62">
                  <c:v>7.27</c:v>
                </c:pt>
                <c:pt idx="63">
                  <c:v>7.41</c:v>
                </c:pt>
                <c:pt idx="64">
                  <c:v>7.55</c:v>
                </c:pt>
                <c:pt idx="65">
                  <c:v>7.69</c:v>
                </c:pt>
                <c:pt idx="66">
                  <c:v>7.82</c:v>
                </c:pt>
                <c:pt idx="67">
                  <c:v>7.91</c:v>
                </c:pt>
                <c:pt idx="68">
                  <c:v>8</c:v>
                </c:pt>
                <c:pt idx="69">
                  <c:v>8.14</c:v>
                </c:pt>
                <c:pt idx="70">
                  <c:v>8.27</c:v>
                </c:pt>
                <c:pt idx="71">
                  <c:v>8.41</c:v>
                </c:pt>
                <c:pt idx="72">
                  <c:v>8.5500000000000007</c:v>
                </c:pt>
                <c:pt idx="73">
                  <c:v>8.68</c:v>
                </c:pt>
                <c:pt idx="74">
                  <c:v>8.82</c:v>
                </c:pt>
                <c:pt idx="75">
                  <c:v>8.91</c:v>
                </c:pt>
                <c:pt idx="76">
                  <c:v>9</c:v>
                </c:pt>
                <c:pt idx="77">
                  <c:v>9.14</c:v>
                </c:pt>
                <c:pt idx="78">
                  <c:v>9.27</c:v>
                </c:pt>
                <c:pt idx="79">
                  <c:v>9.41</c:v>
                </c:pt>
                <c:pt idx="80">
                  <c:v>9.5500000000000007</c:v>
                </c:pt>
                <c:pt idx="81">
                  <c:v>9.68</c:v>
                </c:pt>
                <c:pt idx="82">
                  <c:v>9.82</c:v>
                </c:pt>
                <c:pt idx="83">
                  <c:v>9.91</c:v>
                </c:pt>
                <c:pt idx="84">
                  <c:v>10</c:v>
                </c:pt>
                <c:pt idx="85">
                  <c:v>10.14</c:v>
                </c:pt>
                <c:pt idx="86">
                  <c:v>10.28</c:v>
                </c:pt>
                <c:pt idx="87">
                  <c:v>10.41</c:v>
                </c:pt>
                <c:pt idx="88">
                  <c:v>10.55</c:v>
                </c:pt>
                <c:pt idx="89">
                  <c:v>10.69</c:v>
                </c:pt>
                <c:pt idx="90">
                  <c:v>10.82</c:v>
                </c:pt>
                <c:pt idx="91">
                  <c:v>10.91</c:v>
                </c:pt>
                <c:pt idx="92">
                  <c:v>11</c:v>
                </c:pt>
                <c:pt idx="93">
                  <c:v>11.14</c:v>
                </c:pt>
                <c:pt idx="94">
                  <c:v>11.27</c:v>
                </c:pt>
                <c:pt idx="95">
                  <c:v>11.41</c:v>
                </c:pt>
                <c:pt idx="96">
                  <c:v>11.55</c:v>
                </c:pt>
                <c:pt idx="97">
                  <c:v>11.69</c:v>
                </c:pt>
                <c:pt idx="98">
                  <c:v>11.82</c:v>
                </c:pt>
                <c:pt idx="99">
                  <c:v>11.91</c:v>
                </c:pt>
                <c:pt idx="100">
                  <c:v>12</c:v>
                </c:pt>
                <c:pt idx="101">
                  <c:v>12.14</c:v>
                </c:pt>
                <c:pt idx="102">
                  <c:v>12.27</c:v>
                </c:pt>
                <c:pt idx="103">
                  <c:v>12.41</c:v>
                </c:pt>
                <c:pt idx="104">
                  <c:v>12.55</c:v>
                </c:pt>
                <c:pt idx="105">
                  <c:v>12.68</c:v>
                </c:pt>
                <c:pt idx="106">
                  <c:v>12.82</c:v>
                </c:pt>
                <c:pt idx="107">
                  <c:v>12.91</c:v>
                </c:pt>
                <c:pt idx="108">
                  <c:v>13</c:v>
                </c:pt>
                <c:pt idx="109">
                  <c:v>13.14</c:v>
                </c:pt>
                <c:pt idx="110">
                  <c:v>13.27</c:v>
                </c:pt>
                <c:pt idx="111">
                  <c:v>13.41</c:v>
                </c:pt>
                <c:pt idx="112">
                  <c:v>13.55</c:v>
                </c:pt>
                <c:pt idx="113">
                  <c:v>13.68</c:v>
                </c:pt>
                <c:pt idx="114">
                  <c:v>13.82</c:v>
                </c:pt>
                <c:pt idx="115">
                  <c:v>13.91</c:v>
                </c:pt>
                <c:pt idx="116">
                  <c:v>14</c:v>
                </c:pt>
                <c:pt idx="117">
                  <c:v>14.14</c:v>
                </c:pt>
                <c:pt idx="118">
                  <c:v>14.28</c:v>
                </c:pt>
                <c:pt idx="119">
                  <c:v>14.41</c:v>
                </c:pt>
                <c:pt idx="120">
                  <c:v>14.55</c:v>
                </c:pt>
                <c:pt idx="121">
                  <c:v>14.69</c:v>
                </c:pt>
                <c:pt idx="122">
                  <c:v>14.82</c:v>
                </c:pt>
                <c:pt idx="123">
                  <c:v>14.91</c:v>
                </c:pt>
                <c:pt idx="124">
                  <c:v>15</c:v>
                </c:pt>
                <c:pt idx="125">
                  <c:v>15.14</c:v>
                </c:pt>
                <c:pt idx="126">
                  <c:v>15.27</c:v>
                </c:pt>
                <c:pt idx="127">
                  <c:v>15.41</c:v>
                </c:pt>
                <c:pt idx="128">
                  <c:v>15.55</c:v>
                </c:pt>
                <c:pt idx="129">
                  <c:v>15.69</c:v>
                </c:pt>
                <c:pt idx="130">
                  <c:v>15.82</c:v>
                </c:pt>
                <c:pt idx="131">
                  <c:v>15.91</c:v>
                </c:pt>
                <c:pt idx="132">
                  <c:v>16</c:v>
                </c:pt>
                <c:pt idx="133">
                  <c:v>16.14</c:v>
                </c:pt>
                <c:pt idx="134">
                  <c:v>16.27</c:v>
                </c:pt>
                <c:pt idx="135">
                  <c:v>16.41</c:v>
                </c:pt>
                <c:pt idx="136">
                  <c:v>16.55</c:v>
                </c:pt>
                <c:pt idx="137">
                  <c:v>16.68</c:v>
                </c:pt>
                <c:pt idx="138">
                  <c:v>16.82</c:v>
                </c:pt>
                <c:pt idx="139">
                  <c:v>16.91</c:v>
                </c:pt>
                <c:pt idx="140">
                  <c:v>17</c:v>
                </c:pt>
                <c:pt idx="141">
                  <c:v>17.14</c:v>
                </c:pt>
                <c:pt idx="142">
                  <c:v>17.27</c:v>
                </c:pt>
                <c:pt idx="143">
                  <c:v>17.41</c:v>
                </c:pt>
                <c:pt idx="144">
                  <c:v>17.55</c:v>
                </c:pt>
                <c:pt idx="145">
                  <c:v>17.68</c:v>
                </c:pt>
                <c:pt idx="146">
                  <c:v>17.82</c:v>
                </c:pt>
                <c:pt idx="147">
                  <c:v>17.91</c:v>
                </c:pt>
                <c:pt idx="148">
                  <c:v>18</c:v>
                </c:pt>
                <c:pt idx="149">
                  <c:v>18.14</c:v>
                </c:pt>
                <c:pt idx="150">
                  <c:v>18.28</c:v>
                </c:pt>
                <c:pt idx="151">
                  <c:v>18.41</c:v>
                </c:pt>
                <c:pt idx="152">
                  <c:v>18.55</c:v>
                </c:pt>
                <c:pt idx="153">
                  <c:v>18.690000000000001</c:v>
                </c:pt>
                <c:pt idx="154">
                  <c:v>18.82</c:v>
                </c:pt>
                <c:pt idx="155">
                  <c:v>18.91</c:v>
                </c:pt>
                <c:pt idx="156">
                  <c:v>19</c:v>
                </c:pt>
                <c:pt idx="157">
                  <c:v>19.14</c:v>
                </c:pt>
                <c:pt idx="158">
                  <c:v>19.27</c:v>
                </c:pt>
                <c:pt idx="159">
                  <c:v>19.41</c:v>
                </c:pt>
                <c:pt idx="160">
                  <c:v>19.55</c:v>
                </c:pt>
                <c:pt idx="161">
                  <c:v>19.690000000000001</c:v>
                </c:pt>
                <c:pt idx="162">
                  <c:v>19.82</c:v>
                </c:pt>
                <c:pt idx="163">
                  <c:v>19.91</c:v>
                </c:pt>
                <c:pt idx="164">
                  <c:v>20</c:v>
                </c:pt>
                <c:pt idx="165">
                  <c:v>20.14</c:v>
                </c:pt>
                <c:pt idx="166">
                  <c:v>20.27</c:v>
                </c:pt>
                <c:pt idx="167">
                  <c:v>20.41</c:v>
                </c:pt>
                <c:pt idx="168">
                  <c:v>20.55</c:v>
                </c:pt>
                <c:pt idx="169">
                  <c:v>20.68</c:v>
                </c:pt>
                <c:pt idx="170">
                  <c:v>20.82</c:v>
                </c:pt>
                <c:pt idx="171">
                  <c:v>20.91</c:v>
                </c:pt>
                <c:pt idx="172">
                  <c:v>21</c:v>
                </c:pt>
                <c:pt idx="173">
                  <c:v>21.14</c:v>
                </c:pt>
                <c:pt idx="174">
                  <c:v>21.27</c:v>
                </c:pt>
                <c:pt idx="175">
                  <c:v>21.41</c:v>
                </c:pt>
                <c:pt idx="176">
                  <c:v>21.55</c:v>
                </c:pt>
                <c:pt idx="177">
                  <c:v>21.68</c:v>
                </c:pt>
                <c:pt idx="178">
                  <c:v>21.82</c:v>
                </c:pt>
                <c:pt idx="179">
                  <c:v>21.91</c:v>
                </c:pt>
                <c:pt idx="180">
                  <c:v>22</c:v>
                </c:pt>
                <c:pt idx="181">
                  <c:v>22.14</c:v>
                </c:pt>
                <c:pt idx="182">
                  <c:v>22.28</c:v>
                </c:pt>
                <c:pt idx="183">
                  <c:v>22.41</c:v>
                </c:pt>
                <c:pt idx="184">
                  <c:v>22.55</c:v>
                </c:pt>
                <c:pt idx="185">
                  <c:v>22.69</c:v>
                </c:pt>
                <c:pt idx="186">
                  <c:v>22.82</c:v>
                </c:pt>
                <c:pt idx="187">
                  <c:v>22.91</c:v>
                </c:pt>
                <c:pt idx="188">
                  <c:v>23</c:v>
                </c:pt>
                <c:pt idx="189">
                  <c:v>23.14</c:v>
                </c:pt>
                <c:pt idx="190">
                  <c:v>23.27</c:v>
                </c:pt>
                <c:pt idx="191">
                  <c:v>23.41</c:v>
                </c:pt>
                <c:pt idx="192">
                  <c:v>23.55</c:v>
                </c:pt>
                <c:pt idx="193">
                  <c:v>23.69</c:v>
                </c:pt>
                <c:pt idx="194">
                  <c:v>23.82</c:v>
                </c:pt>
                <c:pt idx="195">
                  <c:v>23.91</c:v>
                </c:pt>
                <c:pt idx="196">
                  <c:v>24</c:v>
                </c:pt>
                <c:pt idx="197">
                  <c:v>24.14</c:v>
                </c:pt>
                <c:pt idx="198">
                  <c:v>24.27</c:v>
                </c:pt>
                <c:pt idx="199">
                  <c:v>24.41</c:v>
                </c:pt>
                <c:pt idx="200">
                  <c:v>24.55</c:v>
                </c:pt>
                <c:pt idx="201">
                  <c:v>24.68</c:v>
                </c:pt>
                <c:pt idx="202">
                  <c:v>24.82</c:v>
                </c:pt>
                <c:pt idx="203">
                  <c:v>24.91</c:v>
                </c:pt>
                <c:pt idx="204">
                  <c:v>25</c:v>
                </c:pt>
                <c:pt idx="205">
                  <c:v>25.14</c:v>
                </c:pt>
                <c:pt idx="206">
                  <c:v>25.27</c:v>
                </c:pt>
                <c:pt idx="207">
                  <c:v>25.41</c:v>
                </c:pt>
                <c:pt idx="208">
                  <c:v>25.55</c:v>
                </c:pt>
                <c:pt idx="209">
                  <c:v>25.68</c:v>
                </c:pt>
                <c:pt idx="210">
                  <c:v>25.82</c:v>
                </c:pt>
                <c:pt idx="211">
                  <c:v>25.91</c:v>
                </c:pt>
                <c:pt idx="212">
                  <c:v>26</c:v>
                </c:pt>
                <c:pt idx="213">
                  <c:v>26.14</c:v>
                </c:pt>
                <c:pt idx="214">
                  <c:v>26.28</c:v>
                </c:pt>
                <c:pt idx="215">
                  <c:v>26.41</c:v>
                </c:pt>
                <c:pt idx="216">
                  <c:v>26.55</c:v>
                </c:pt>
                <c:pt idx="217">
                  <c:v>26.69</c:v>
                </c:pt>
                <c:pt idx="218">
                  <c:v>26.82</c:v>
                </c:pt>
                <c:pt idx="219">
                  <c:v>26.91</c:v>
                </c:pt>
                <c:pt idx="220">
                  <c:v>27</c:v>
                </c:pt>
                <c:pt idx="221">
                  <c:v>27.14</c:v>
                </c:pt>
                <c:pt idx="222">
                  <c:v>27.27</c:v>
                </c:pt>
                <c:pt idx="223">
                  <c:v>27.41</c:v>
                </c:pt>
                <c:pt idx="224">
                  <c:v>27.55</c:v>
                </c:pt>
                <c:pt idx="225">
                  <c:v>27.69</c:v>
                </c:pt>
                <c:pt idx="226">
                  <c:v>27.82</c:v>
                </c:pt>
                <c:pt idx="227">
                  <c:v>27.91</c:v>
                </c:pt>
                <c:pt idx="228">
                  <c:v>28</c:v>
                </c:pt>
                <c:pt idx="229">
                  <c:v>28.14</c:v>
                </c:pt>
                <c:pt idx="230">
                  <c:v>28.27</c:v>
                </c:pt>
                <c:pt idx="231">
                  <c:v>28.41</c:v>
                </c:pt>
                <c:pt idx="232">
                  <c:v>28.55</c:v>
                </c:pt>
                <c:pt idx="233">
                  <c:v>28.68</c:v>
                </c:pt>
                <c:pt idx="234">
                  <c:v>28.82</c:v>
                </c:pt>
                <c:pt idx="235">
                  <c:v>28.91</c:v>
                </c:pt>
                <c:pt idx="236">
                  <c:v>29</c:v>
                </c:pt>
                <c:pt idx="237">
                  <c:v>29.14</c:v>
                </c:pt>
                <c:pt idx="238">
                  <c:v>29.27</c:v>
                </c:pt>
                <c:pt idx="239">
                  <c:v>29.41</c:v>
                </c:pt>
                <c:pt idx="240">
                  <c:v>29.55</c:v>
                </c:pt>
                <c:pt idx="241">
                  <c:v>29.68</c:v>
                </c:pt>
                <c:pt idx="242">
                  <c:v>29.82</c:v>
                </c:pt>
                <c:pt idx="243">
                  <c:v>29.91</c:v>
                </c:pt>
                <c:pt idx="244">
                  <c:v>30</c:v>
                </c:pt>
                <c:pt idx="245">
                  <c:v>30.14</c:v>
                </c:pt>
                <c:pt idx="246">
                  <c:v>30.28</c:v>
                </c:pt>
                <c:pt idx="247">
                  <c:v>30.41</c:v>
                </c:pt>
                <c:pt idx="248">
                  <c:v>30.55</c:v>
                </c:pt>
                <c:pt idx="249">
                  <c:v>30.69</c:v>
                </c:pt>
                <c:pt idx="250">
                  <c:v>30.82</c:v>
                </c:pt>
                <c:pt idx="251">
                  <c:v>30.91</c:v>
                </c:pt>
                <c:pt idx="252">
                  <c:v>31</c:v>
                </c:pt>
                <c:pt idx="253">
                  <c:v>31.14</c:v>
                </c:pt>
                <c:pt idx="254">
                  <c:v>31.27</c:v>
                </c:pt>
                <c:pt idx="255">
                  <c:v>31.41</c:v>
                </c:pt>
                <c:pt idx="256">
                  <c:v>31.55</c:v>
                </c:pt>
                <c:pt idx="257">
                  <c:v>31.69</c:v>
                </c:pt>
                <c:pt idx="258">
                  <c:v>31.82</c:v>
                </c:pt>
                <c:pt idx="259">
                  <c:v>31.91</c:v>
                </c:pt>
                <c:pt idx="260">
                  <c:v>32</c:v>
                </c:pt>
                <c:pt idx="261">
                  <c:v>32.14</c:v>
                </c:pt>
                <c:pt idx="262">
                  <c:v>32.270000000000003</c:v>
                </c:pt>
                <c:pt idx="263">
                  <c:v>32.409999999999997</c:v>
                </c:pt>
                <c:pt idx="264">
                  <c:v>32.549999999999997</c:v>
                </c:pt>
                <c:pt idx="265">
                  <c:v>32.68</c:v>
                </c:pt>
                <c:pt idx="266">
                  <c:v>32.82</c:v>
                </c:pt>
                <c:pt idx="267">
                  <c:v>32.909999999999997</c:v>
                </c:pt>
                <c:pt idx="268">
                  <c:v>33</c:v>
                </c:pt>
                <c:pt idx="269">
                  <c:v>33.14</c:v>
                </c:pt>
                <c:pt idx="270">
                  <c:v>33.270000000000003</c:v>
                </c:pt>
                <c:pt idx="271">
                  <c:v>33.409999999999997</c:v>
                </c:pt>
                <c:pt idx="272">
                  <c:v>33.549999999999997</c:v>
                </c:pt>
                <c:pt idx="273">
                  <c:v>33.68</c:v>
                </c:pt>
                <c:pt idx="274">
                  <c:v>33.82</c:v>
                </c:pt>
                <c:pt idx="275">
                  <c:v>33.909999999999997</c:v>
                </c:pt>
                <c:pt idx="276">
                  <c:v>34</c:v>
                </c:pt>
                <c:pt idx="277">
                  <c:v>34.14</c:v>
                </c:pt>
                <c:pt idx="278">
                  <c:v>34.28</c:v>
                </c:pt>
                <c:pt idx="279">
                  <c:v>34.409999999999997</c:v>
                </c:pt>
                <c:pt idx="280">
                  <c:v>34.549999999999997</c:v>
                </c:pt>
                <c:pt idx="281">
                  <c:v>34.69</c:v>
                </c:pt>
                <c:pt idx="282">
                  <c:v>34.82</c:v>
                </c:pt>
                <c:pt idx="283">
                  <c:v>34.909999999999997</c:v>
                </c:pt>
                <c:pt idx="284">
                  <c:v>35</c:v>
                </c:pt>
                <c:pt idx="285">
                  <c:v>35.01</c:v>
                </c:pt>
                <c:pt idx="286">
                  <c:v>35.01</c:v>
                </c:pt>
                <c:pt idx="287">
                  <c:v>35.01</c:v>
                </c:pt>
                <c:pt idx="288">
                  <c:v>35.020000000000003</c:v>
                </c:pt>
                <c:pt idx="289">
                  <c:v>35.020000000000003</c:v>
                </c:pt>
                <c:pt idx="290">
                  <c:v>35.03</c:v>
                </c:pt>
                <c:pt idx="291">
                  <c:v>35.04</c:v>
                </c:pt>
                <c:pt idx="292">
                  <c:v>35.06</c:v>
                </c:pt>
                <c:pt idx="293">
                  <c:v>35.07</c:v>
                </c:pt>
                <c:pt idx="294">
                  <c:v>35.090000000000003</c:v>
                </c:pt>
                <c:pt idx="295">
                  <c:v>35.11</c:v>
                </c:pt>
                <c:pt idx="296">
                  <c:v>35.14</c:v>
                </c:pt>
                <c:pt idx="297">
                  <c:v>35.17</c:v>
                </c:pt>
                <c:pt idx="298">
                  <c:v>35.21</c:v>
                </c:pt>
                <c:pt idx="299">
                  <c:v>35.25</c:v>
                </c:pt>
                <c:pt idx="300">
                  <c:v>35.299999999999997</c:v>
                </c:pt>
                <c:pt idx="301">
                  <c:v>35.340000000000003</c:v>
                </c:pt>
                <c:pt idx="302">
                  <c:v>35.380000000000003</c:v>
                </c:pt>
                <c:pt idx="303">
                  <c:v>35.409999999999997</c:v>
                </c:pt>
                <c:pt idx="304">
                  <c:v>35.46</c:v>
                </c:pt>
                <c:pt idx="305">
                  <c:v>35.5</c:v>
                </c:pt>
                <c:pt idx="306">
                  <c:v>35.58</c:v>
                </c:pt>
                <c:pt idx="307">
                  <c:v>35.67</c:v>
                </c:pt>
                <c:pt idx="308">
                  <c:v>35.75</c:v>
                </c:pt>
                <c:pt idx="309">
                  <c:v>35.83</c:v>
                </c:pt>
                <c:pt idx="310">
                  <c:v>35.92</c:v>
                </c:pt>
                <c:pt idx="311">
                  <c:v>36</c:v>
                </c:pt>
                <c:pt idx="312">
                  <c:v>36.090000000000003</c:v>
                </c:pt>
                <c:pt idx="313">
                  <c:v>36.17</c:v>
                </c:pt>
                <c:pt idx="314">
                  <c:v>36.25</c:v>
                </c:pt>
                <c:pt idx="315">
                  <c:v>36.340000000000003</c:v>
                </c:pt>
                <c:pt idx="316">
                  <c:v>36.42</c:v>
                </c:pt>
                <c:pt idx="317">
                  <c:v>36.5</c:v>
                </c:pt>
                <c:pt idx="318">
                  <c:v>36.58</c:v>
                </c:pt>
                <c:pt idx="319">
                  <c:v>36.67</c:v>
                </c:pt>
                <c:pt idx="320">
                  <c:v>36.75</c:v>
                </c:pt>
                <c:pt idx="321">
                  <c:v>36.83</c:v>
                </c:pt>
                <c:pt idx="322">
                  <c:v>36.92</c:v>
                </c:pt>
                <c:pt idx="323">
                  <c:v>37</c:v>
                </c:pt>
                <c:pt idx="324">
                  <c:v>37.090000000000003</c:v>
                </c:pt>
                <c:pt idx="325">
                  <c:v>37.17</c:v>
                </c:pt>
                <c:pt idx="326">
                  <c:v>37.25</c:v>
                </c:pt>
                <c:pt idx="327">
                  <c:v>37.340000000000003</c:v>
                </c:pt>
                <c:pt idx="328">
                  <c:v>37.42</c:v>
                </c:pt>
                <c:pt idx="329">
                  <c:v>37.5</c:v>
                </c:pt>
                <c:pt idx="330">
                  <c:v>37.58</c:v>
                </c:pt>
                <c:pt idx="331">
                  <c:v>37.67</c:v>
                </c:pt>
                <c:pt idx="332">
                  <c:v>37.75</c:v>
                </c:pt>
                <c:pt idx="333">
                  <c:v>37.83</c:v>
                </c:pt>
                <c:pt idx="334">
                  <c:v>37.92</c:v>
                </c:pt>
                <c:pt idx="335">
                  <c:v>38</c:v>
                </c:pt>
                <c:pt idx="336">
                  <c:v>38.090000000000003</c:v>
                </c:pt>
                <c:pt idx="337">
                  <c:v>38.130000000000003</c:v>
                </c:pt>
                <c:pt idx="338">
                  <c:v>38.17</c:v>
                </c:pt>
                <c:pt idx="339">
                  <c:v>38.21</c:v>
                </c:pt>
                <c:pt idx="340">
                  <c:v>38.25</c:v>
                </c:pt>
                <c:pt idx="341">
                  <c:v>38.340000000000003</c:v>
                </c:pt>
                <c:pt idx="342">
                  <c:v>38.42</c:v>
                </c:pt>
                <c:pt idx="343">
                  <c:v>38.5</c:v>
                </c:pt>
                <c:pt idx="344">
                  <c:v>38.58</c:v>
                </c:pt>
                <c:pt idx="345">
                  <c:v>38.67</c:v>
                </c:pt>
                <c:pt idx="346">
                  <c:v>38.75</c:v>
                </c:pt>
                <c:pt idx="347">
                  <c:v>38.83</c:v>
                </c:pt>
                <c:pt idx="348">
                  <c:v>38.92</c:v>
                </c:pt>
                <c:pt idx="349">
                  <c:v>39</c:v>
                </c:pt>
                <c:pt idx="350">
                  <c:v>39.020000000000003</c:v>
                </c:pt>
                <c:pt idx="351">
                  <c:v>39.03</c:v>
                </c:pt>
                <c:pt idx="352">
                  <c:v>39.049999999999997</c:v>
                </c:pt>
                <c:pt idx="353">
                  <c:v>39.07</c:v>
                </c:pt>
                <c:pt idx="354">
                  <c:v>39.090000000000003</c:v>
                </c:pt>
                <c:pt idx="355">
                  <c:v>39.119999999999997</c:v>
                </c:pt>
                <c:pt idx="356">
                  <c:v>39.14</c:v>
                </c:pt>
                <c:pt idx="357">
                  <c:v>39.17</c:v>
                </c:pt>
                <c:pt idx="358">
                  <c:v>39.21</c:v>
                </c:pt>
                <c:pt idx="359">
                  <c:v>39.25</c:v>
                </c:pt>
                <c:pt idx="360">
                  <c:v>39.340000000000003</c:v>
                </c:pt>
                <c:pt idx="361">
                  <c:v>39.42</c:v>
                </c:pt>
                <c:pt idx="362">
                  <c:v>39.5</c:v>
                </c:pt>
                <c:pt idx="363">
                  <c:v>39.58</c:v>
                </c:pt>
                <c:pt idx="364">
                  <c:v>39.67</c:v>
                </c:pt>
                <c:pt idx="365">
                  <c:v>39.75</c:v>
                </c:pt>
                <c:pt idx="366">
                  <c:v>39.83</c:v>
                </c:pt>
                <c:pt idx="367">
                  <c:v>39.92</c:v>
                </c:pt>
                <c:pt idx="368">
                  <c:v>40</c:v>
                </c:pt>
                <c:pt idx="369">
                  <c:v>40.090000000000003</c:v>
                </c:pt>
                <c:pt idx="370">
                  <c:v>40.130000000000003</c:v>
                </c:pt>
                <c:pt idx="371">
                  <c:v>40.17</c:v>
                </c:pt>
                <c:pt idx="372">
                  <c:v>40.21</c:v>
                </c:pt>
                <c:pt idx="373">
                  <c:v>40.25</c:v>
                </c:pt>
                <c:pt idx="374">
                  <c:v>40.340000000000003</c:v>
                </c:pt>
                <c:pt idx="375">
                  <c:v>40.42</c:v>
                </c:pt>
                <c:pt idx="376">
                  <c:v>40.5</c:v>
                </c:pt>
                <c:pt idx="377">
                  <c:v>40.58</c:v>
                </c:pt>
                <c:pt idx="378">
                  <c:v>40.67</c:v>
                </c:pt>
                <c:pt idx="379">
                  <c:v>40.75</c:v>
                </c:pt>
                <c:pt idx="380">
                  <c:v>40.83</c:v>
                </c:pt>
                <c:pt idx="381">
                  <c:v>40.92</c:v>
                </c:pt>
                <c:pt idx="382">
                  <c:v>41</c:v>
                </c:pt>
                <c:pt idx="383">
                  <c:v>41.02</c:v>
                </c:pt>
                <c:pt idx="384">
                  <c:v>41.03</c:v>
                </c:pt>
                <c:pt idx="385">
                  <c:v>41.05</c:v>
                </c:pt>
                <c:pt idx="386">
                  <c:v>41.07</c:v>
                </c:pt>
                <c:pt idx="387">
                  <c:v>41.09</c:v>
                </c:pt>
                <c:pt idx="388">
                  <c:v>41.12</c:v>
                </c:pt>
                <c:pt idx="389">
                  <c:v>41.15</c:v>
                </c:pt>
                <c:pt idx="390">
                  <c:v>41.17</c:v>
                </c:pt>
                <c:pt idx="391">
                  <c:v>41.21</c:v>
                </c:pt>
                <c:pt idx="392">
                  <c:v>41.25</c:v>
                </c:pt>
                <c:pt idx="393">
                  <c:v>41.34</c:v>
                </c:pt>
                <c:pt idx="394">
                  <c:v>41.42</c:v>
                </c:pt>
                <c:pt idx="395">
                  <c:v>41.5</c:v>
                </c:pt>
                <c:pt idx="396">
                  <c:v>41.58</c:v>
                </c:pt>
                <c:pt idx="397">
                  <c:v>41.67</c:v>
                </c:pt>
                <c:pt idx="398">
                  <c:v>41.75</c:v>
                </c:pt>
                <c:pt idx="399">
                  <c:v>41.83</c:v>
                </c:pt>
                <c:pt idx="400">
                  <c:v>41.92</c:v>
                </c:pt>
                <c:pt idx="401">
                  <c:v>42</c:v>
                </c:pt>
                <c:pt idx="402">
                  <c:v>42.09</c:v>
                </c:pt>
                <c:pt idx="403">
                  <c:v>42.13</c:v>
                </c:pt>
                <c:pt idx="404">
                  <c:v>42.17</c:v>
                </c:pt>
                <c:pt idx="405">
                  <c:v>42.21</c:v>
                </c:pt>
                <c:pt idx="406">
                  <c:v>42.25</c:v>
                </c:pt>
                <c:pt idx="407">
                  <c:v>42.34</c:v>
                </c:pt>
                <c:pt idx="408">
                  <c:v>42.42</c:v>
                </c:pt>
                <c:pt idx="409">
                  <c:v>42.5</c:v>
                </c:pt>
                <c:pt idx="410">
                  <c:v>42.58</c:v>
                </c:pt>
                <c:pt idx="411">
                  <c:v>42.67</c:v>
                </c:pt>
                <c:pt idx="412">
                  <c:v>42.75</c:v>
                </c:pt>
                <c:pt idx="413">
                  <c:v>42.83</c:v>
                </c:pt>
                <c:pt idx="414">
                  <c:v>42.92</c:v>
                </c:pt>
                <c:pt idx="415">
                  <c:v>43</c:v>
                </c:pt>
                <c:pt idx="416">
                  <c:v>43.01</c:v>
                </c:pt>
                <c:pt idx="417">
                  <c:v>43.02</c:v>
                </c:pt>
                <c:pt idx="418">
                  <c:v>43.03</c:v>
                </c:pt>
                <c:pt idx="419">
                  <c:v>43.04</c:v>
                </c:pt>
                <c:pt idx="420">
                  <c:v>43.06</c:v>
                </c:pt>
                <c:pt idx="421">
                  <c:v>43.09</c:v>
                </c:pt>
                <c:pt idx="422">
                  <c:v>43.13</c:v>
                </c:pt>
                <c:pt idx="423">
                  <c:v>43.17</c:v>
                </c:pt>
                <c:pt idx="424">
                  <c:v>43.21</c:v>
                </c:pt>
                <c:pt idx="425">
                  <c:v>43.25</c:v>
                </c:pt>
                <c:pt idx="426">
                  <c:v>43.34</c:v>
                </c:pt>
                <c:pt idx="427">
                  <c:v>43.42</c:v>
                </c:pt>
                <c:pt idx="428">
                  <c:v>43.5</c:v>
                </c:pt>
                <c:pt idx="429">
                  <c:v>43.58</c:v>
                </c:pt>
                <c:pt idx="430">
                  <c:v>43.67</c:v>
                </c:pt>
                <c:pt idx="431">
                  <c:v>43.75</c:v>
                </c:pt>
                <c:pt idx="432">
                  <c:v>43.83</c:v>
                </c:pt>
                <c:pt idx="433">
                  <c:v>43.92</c:v>
                </c:pt>
                <c:pt idx="434">
                  <c:v>44</c:v>
                </c:pt>
                <c:pt idx="435">
                  <c:v>44.09</c:v>
                </c:pt>
                <c:pt idx="436">
                  <c:v>44.13</c:v>
                </c:pt>
                <c:pt idx="437">
                  <c:v>44.17</c:v>
                </c:pt>
                <c:pt idx="438">
                  <c:v>44.21</c:v>
                </c:pt>
                <c:pt idx="439">
                  <c:v>44.25</c:v>
                </c:pt>
                <c:pt idx="440">
                  <c:v>44.34</c:v>
                </c:pt>
                <c:pt idx="441">
                  <c:v>44.42</c:v>
                </c:pt>
                <c:pt idx="442">
                  <c:v>44.5</c:v>
                </c:pt>
                <c:pt idx="443">
                  <c:v>44.58</c:v>
                </c:pt>
                <c:pt idx="444">
                  <c:v>44.67</c:v>
                </c:pt>
                <c:pt idx="445">
                  <c:v>44.75</c:v>
                </c:pt>
                <c:pt idx="446">
                  <c:v>44.84</c:v>
                </c:pt>
                <c:pt idx="447">
                  <c:v>44.92</c:v>
                </c:pt>
                <c:pt idx="448">
                  <c:v>45</c:v>
                </c:pt>
                <c:pt idx="449">
                  <c:v>45.02</c:v>
                </c:pt>
                <c:pt idx="450">
                  <c:v>45.04</c:v>
                </c:pt>
                <c:pt idx="451">
                  <c:v>45.05</c:v>
                </c:pt>
                <c:pt idx="452">
                  <c:v>45.07</c:v>
                </c:pt>
                <c:pt idx="453">
                  <c:v>45.09</c:v>
                </c:pt>
                <c:pt idx="454">
                  <c:v>45.12</c:v>
                </c:pt>
                <c:pt idx="455">
                  <c:v>45.15</c:v>
                </c:pt>
                <c:pt idx="456">
                  <c:v>45.17</c:v>
                </c:pt>
                <c:pt idx="457">
                  <c:v>45.21</c:v>
                </c:pt>
                <c:pt idx="458">
                  <c:v>45.25</c:v>
                </c:pt>
                <c:pt idx="459">
                  <c:v>45.34</c:v>
                </c:pt>
                <c:pt idx="460">
                  <c:v>45.42</c:v>
                </c:pt>
                <c:pt idx="461">
                  <c:v>45.5</c:v>
                </c:pt>
                <c:pt idx="462">
                  <c:v>45.58</c:v>
                </c:pt>
                <c:pt idx="463">
                  <c:v>45.67</c:v>
                </c:pt>
                <c:pt idx="464">
                  <c:v>45.75</c:v>
                </c:pt>
                <c:pt idx="465">
                  <c:v>45.84</c:v>
                </c:pt>
                <c:pt idx="466">
                  <c:v>45.92</c:v>
                </c:pt>
                <c:pt idx="467">
                  <c:v>46</c:v>
                </c:pt>
                <c:pt idx="468">
                  <c:v>46.09</c:v>
                </c:pt>
                <c:pt idx="469">
                  <c:v>46.13</c:v>
                </c:pt>
                <c:pt idx="470">
                  <c:v>46.17</c:v>
                </c:pt>
                <c:pt idx="471">
                  <c:v>46.21</c:v>
                </c:pt>
                <c:pt idx="472">
                  <c:v>46.25</c:v>
                </c:pt>
                <c:pt idx="473">
                  <c:v>46.34</c:v>
                </c:pt>
                <c:pt idx="474">
                  <c:v>46.42</c:v>
                </c:pt>
                <c:pt idx="475">
                  <c:v>46.5</c:v>
                </c:pt>
                <c:pt idx="476">
                  <c:v>46.58</c:v>
                </c:pt>
                <c:pt idx="477">
                  <c:v>46.67</c:v>
                </c:pt>
                <c:pt idx="478">
                  <c:v>46.75</c:v>
                </c:pt>
                <c:pt idx="479">
                  <c:v>46.84</c:v>
                </c:pt>
                <c:pt idx="480">
                  <c:v>46.92</c:v>
                </c:pt>
                <c:pt idx="481">
                  <c:v>47</c:v>
                </c:pt>
                <c:pt idx="482">
                  <c:v>47.02</c:v>
                </c:pt>
                <c:pt idx="483">
                  <c:v>47.04</c:v>
                </c:pt>
                <c:pt idx="484">
                  <c:v>47.05</c:v>
                </c:pt>
                <c:pt idx="485">
                  <c:v>47.07</c:v>
                </c:pt>
                <c:pt idx="486">
                  <c:v>47.09</c:v>
                </c:pt>
                <c:pt idx="487">
                  <c:v>47.12</c:v>
                </c:pt>
                <c:pt idx="488">
                  <c:v>47.17</c:v>
                </c:pt>
                <c:pt idx="489">
                  <c:v>47.25</c:v>
                </c:pt>
                <c:pt idx="490">
                  <c:v>47.34</c:v>
                </c:pt>
                <c:pt idx="491">
                  <c:v>47.42</c:v>
                </c:pt>
                <c:pt idx="492">
                  <c:v>47.5</c:v>
                </c:pt>
                <c:pt idx="493">
                  <c:v>47.58</c:v>
                </c:pt>
                <c:pt idx="494">
                  <c:v>47.67</c:v>
                </c:pt>
                <c:pt idx="495">
                  <c:v>47.75</c:v>
                </c:pt>
                <c:pt idx="496">
                  <c:v>47.84</c:v>
                </c:pt>
                <c:pt idx="497">
                  <c:v>47.92</c:v>
                </c:pt>
                <c:pt idx="498">
                  <c:v>48</c:v>
                </c:pt>
                <c:pt idx="499">
                  <c:v>48.09</c:v>
                </c:pt>
                <c:pt idx="500">
                  <c:v>48.13</c:v>
                </c:pt>
                <c:pt idx="501">
                  <c:v>48.17</c:v>
                </c:pt>
                <c:pt idx="502">
                  <c:v>48.21</c:v>
                </c:pt>
                <c:pt idx="503">
                  <c:v>48.25</c:v>
                </c:pt>
                <c:pt idx="504">
                  <c:v>48.34</c:v>
                </c:pt>
                <c:pt idx="505">
                  <c:v>48.42</c:v>
                </c:pt>
                <c:pt idx="506">
                  <c:v>48.5</c:v>
                </c:pt>
                <c:pt idx="507">
                  <c:v>48.58</c:v>
                </c:pt>
                <c:pt idx="508">
                  <c:v>48.67</c:v>
                </c:pt>
                <c:pt idx="509">
                  <c:v>48.75</c:v>
                </c:pt>
                <c:pt idx="510">
                  <c:v>48.84</c:v>
                </c:pt>
                <c:pt idx="511">
                  <c:v>48.92</c:v>
                </c:pt>
                <c:pt idx="512">
                  <c:v>49</c:v>
                </c:pt>
                <c:pt idx="513">
                  <c:v>49.02</c:v>
                </c:pt>
                <c:pt idx="514">
                  <c:v>49.04</c:v>
                </c:pt>
                <c:pt idx="515">
                  <c:v>49.05</c:v>
                </c:pt>
                <c:pt idx="516">
                  <c:v>49.07</c:v>
                </c:pt>
                <c:pt idx="517">
                  <c:v>49.09</c:v>
                </c:pt>
                <c:pt idx="518">
                  <c:v>49.12</c:v>
                </c:pt>
                <c:pt idx="519">
                  <c:v>49.17</c:v>
                </c:pt>
                <c:pt idx="520">
                  <c:v>49.25</c:v>
                </c:pt>
                <c:pt idx="521">
                  <c:v>49.34</c:v>
                </c:pt>
                <c:pt idx="522">
                  <c:v>49.42</c:v>
                </c:pt>
                <c:pt idx="523">
                  <c:v>49.5</c:v>
                </c:pt>
                <c:pt idx="524">
                  <c:v>49.58</c:v>
                </c:pt>
                <c:pt idx="525">
                  <c:v>49.67</c:v>
                </c:pt>
                <c:pt idx="526">
                  <c:v>49.75</c:v>
                </c:pt>
                <c:pt idx="527">
                  <c:v>49.84</c:v>
                </c:pt>
                <c:pt idx="528">
                  <c:v>49.92</c:v>
                </c:pt>
                <c:pt idx="529">
                  <c:v>50</c:v>
                </c:pt>
                <c:pt idx="530">
                  <c:v>50.09</c:v>
                </c:pt>
                <c:pt idx="531">
                  <c:v>50.13</c:v>
                </c:pt>
                <c:pt idx="532">
                  <c:v>50.17</c:v>
                </c:pt>
                <c:pt idx="533">
                  <c:v>50.21</c:v>
                </c:pt>
                <c:pt idx="534">
                  <c:v>50.25</c:v>
                </c:pt>
                <c:pt idx="535">
                  <c:v>50.34</c:v>
                </c:pt>
                <c:pt idx="536">
                  <c:v>50.42</c:v>
                </c:pt>
                <c:pt idx="537">
                  <c:v>50.5</c:v>
                </c:pt>
                <c:pt idx="538">
                  <c:v>50.58</c:v>
                </c:pt>
                <c:pt idx="539">
                  <c:v>50.67</c:v>
                </c:pt>
                <c:pt idx="540">
                  <c:v>50.75</c:v>
                </c:pt>
                <c:pt idx="541">
                  <c:v>50.84</c:v>
                </c:pt>
                <c:pt idx="542">
                  <c:v>50.92</c:v>
                </c:pt>
                <c:pt idx="543">
                  <c:v>51</c:v>
                </c:pt>
                <c:pt idx="544">
                  <c:v>51.02</c:v>
                </c:pt>
                <c:pt idx="545">
                  <c:v>51.04</c:v>
                </c:pt>
                <c:pt idx="546">
                  <c:v>51.05</c:v>
                </c:pt>
                <c:pt idx="547">
                  <c:v>51.07</c:v>
                </c:pt>
                <c:pt idx="548">
                  <c:v>51.09</c:v>
                </c:pt>
                <c:pt idx="549">
                  <c:v>51.12</c:v>
                </c:pt>
                <c:pt idx="550">
                  <c:v>51.17</c:v>
                </c:pt>
                <c:pt idx="551">
                  <c:v>51.25</c:v>
                </c:pt>
                <c:pt idx="552">
                  <c:v>51.34</c:v>
                </c:pt>
                <c:pt idx="553">
                  <c:v>51.42</c:v>
                </c:pt>
                <c:pt idx="554">
                  <c:v>51.5</c:v>
                </c:pt>
                <c:pt idx="555">
                  <c:v>51.58</c:v>
                </c:pt>
                <c:pt idx="556">
                  <c:v>51.67</c:v>
                </c:pt>
                <c:pt idx="557">
                  <c:v>51.75</c:v>
                </c:pt>
                <c:pt idx="558">
                  <c:v>51.84</c:v>
                </c:pt>
                <c:pt idx="559">
                  <c:v>51.92</c:v>
                </c:pt>
                <c:pt idx="560">
                  <c:v>52</c:v>
                </c:pt>
                <c:pt idx="561">
                  <c:v>52.09</c:v>
                </c:pt>
                <c:pt idx="562">
                  <c:v>52.13</c:v>
                </c:pt>
                <c:pt idx="563">
                  <c:v>52.17</c:v>
                </c:pt>
                <c:pt idx="564">
                  <c:v>52.21</c:v>
                </c:pt>
                <c:pt idx="565">
                  <c:v>52.25</c:v>
                </c:pt>
                <c:pt idx="566">
                  <c:v>52.34</c:v>
                </c:pt>
                <c:pt idx="567">
                  <c:v>52.42</c:v>
                </c:pt>
                <c:pt idx="568">
                  <c:v>52.5</c:v>
                </c:pt>
                <c:pt idx="569">
                  <c:v>52.58</c:v>
                </c:pt>
                <c:pt idx="570">
                  <c:v>52.67</c:v>
                </c:pt>
                <c:pt idx="571">
                  <c:v>52.75</c:v>
                </c:pt>
                <c:pt idx="572">
                  <c:v>52.84</c:v>
                </c:pt>
                <c:pt idx="573">
                  <c:v>52.92</c:v>
                </c:pt>
                <c:pt idx="574">
                  <c:v>53</c:v>
                </c:pt>
                <c:pt idx="575">
                  <c:v>53.02</c:v>
                </c:pt>
                <c:pt idx="576">
                  <c:v>53.04</c:v>
                </c:pt>
                <c:pt idx="577">
                  <c:v>53.05</c:v>
                </c:pt>
                <c:pt idx="578">
                  <c:v>53.07</c:v>
                </c:pt>
                <c:pt idx="579">
                  <c:v>53.09</c:v>
                </c:pt>
                <c:pt idx="580">
                  <c:v>53.12</c:v>
                </c:pt>
                <c:pt idx="581">
                  <c:v>53.17</c:v>
                </c:pt>
                <c:pt idx="582">
                  <c:v>53.26</c:v>
                </c:pt>
                <c:pt idx="583">
                  <c:v>53.34</c:v>
                </c:pt>
                <c:pt idx="584">
                  <c:v>53.42</c:v>
                </c:pt>
                <c:pt idx="585">
                  <c:v>53.5</c:v>
                </c:pt>
                <c:pt idx="586">
                  <c:v>53.58</c:v>
                </c:pt>
                <c:pt idx="587">
                  <c:v>53.67</c:v>
                </c:pt>
                <c:pt idx="588">
                  <c:v>53.75</c:v>
                </c:pt>
                <c:pt idx="589">
                  <c:v>53.84</c:v>
                </c:pt>
                <c:pt idx="590">
                  <c:v>53.92</c:v>
                </c:pt>
                <c:pt idx="591">
                  <c:v>54</c:v>
                </c:pt>
                <c:pt idx="592">
                  <c:v>54.09</c:v>
                </c:pt>
                <c:pt idx="593">
                  <c:v>54.13</c:v>
                </c:pt>
                <c:pt idx="594">
                  <c:v>54.17</c:v>
                </c:pt>
                <c:pt idx="595">
                  <c:v>54.21</c:v>
                </c:pt>
                <c:pt idx="596">
                  <c:v>54.26</c:v>
                </c:pt>
                <c:pt idx="597">
                  <c:v>54.34</c:v>
                </c:pt>
                <c:pt idx="598">
                  <c:v>54.42</c:v>
                </c:pt>
                <c:pt idx="599">
                  <c:v>54.5</c:v>
                </c:pt>
                <c:pt idx="600">
                  <c:v>54.58</c:v>
                </c:pt>
                <c:pt idx="601">
                  <c:v>54.67</c:v>
                </c:pt>
                <c:pt idx="602">
                  <c:v>54.75</c:v>
                </c:pt>
                <c:pt idx="603">
                  <c:v>54.84</c:v>
                </c:pt>
                <c:pt idx="604">
                  <c:v>54.92</c:v>
                </c:pt>
                <c:pt idx="605">
                  <c:v>55</c:v>
                </c:pt>
                <c:pt idx="606">
                  <c:v>55.02</c:v>
                </c:pt>
                <c:pt idx="607">
                  <c:v>55.04</c:v>
                </c:pt>
                <c:pt idx="608">
                  <c:v>55.05</c:v>
                </c:pt>
                <c:pt idx="609">
                  <c:v>55.07</c:v>
                </c:pt>
                <c:pt idx="610">
                  <c:v>55.09</c:v>
                </c:pt>
                <c:pt idx="611">
                  <c:v>55.12</c:v>
                </c:pt>
                <c:pt idx="612">
                  <c:v>55.17</c:v>
                </c:pt>
                <c:pt idx="613">
                  <c:v>55.26</c:v>
                </c:pt>
                <c:pt idx="614">
                  <c:v>55.34</c:v>
                </c:pt>
                <c:pt idx="615">
                  <c:v>55.42</c:v>
                </c:pt>
                <c:pt idx="616">
                  <c:v>55.5</c:v>
                </c:pt>
                <c:pt idx="617">
                  <c:v>55.58</c:v>
                </c:pt>
                <c:pt idx="618">
                  <c:v>55.67</c:v>
                </c:pt>
                <c:pt idx="619">
                  <c:v>55.75</c:v>
                </c:pt>
                <c:pt idx="620">
                  <c:v>55.84</c:v>
                </c:pt>
                <c:pt idx="621">
                  <c:v>55.92</c:v>
                </c:pt>
                <c:pt idx="622">
                  <c:v>56</c:v>
                </c:pt>
                <c:pt idx="623">
                  <c:v>56.09</c:v>
                </c:pt>
                <c:pt idx="624">
                  <c:v>56.13</c:v>
                </c:pt>
                <c:pt idx="625">
                  <c:v>56.17</c:v>
                </c:pt>
                <c:pt idx="626">
                  <c:v>56.21</c:v>
                </c:pt>
                <c:pt idx="627">
                  <c:v>56.26</c:v>
                </c:pt>
                <c:pt idx="628">
                  <c:v>56.34</c:v>
                </c:pt>
                <c:pt idx="629">
                  <c:v>56.42</c:v>
                </c:pt>
                <c:pt idx="630">
                  <c:v>56.5</c:v>
                </c:pt>
                <c:pt idx="631">
                  <c:v>56.58</c:v>
                </c:pt>
                <c:pt idx="632">
                  <c:v>56.67</c:v>
                </c:pt>
                <c:pt idx="633">
                  <c:v>56.75</c:v>
                </c:pt>
                <c:pt idx="634">
                  <c:v>56.84</c:v>
                </c:pt>
                <c:pt idx="635">
                  <c:v>56.92</c:v>
                </c:pt>
                <c:pt idx="636">
                  <c:v>57</c:v>
                </c:pt>
                <c:pt idx="637">
                  <c:v>57.02</c:v>
                </c:pt>
                <c:pt idx="638">
                  <c:v>57.04</c:v>
                </c:pt>
                <c:pt idx="639">
                  <c:v>57.05</c:v>
                </c:pt>
                <c:pt idx="640">
                  <c:v>57.07</c:v>
                </c:pt>
                <c:pt idx="641">
                  <c:v>57.09</c:v>
                </c:pt>
                <c:pt idx="642">
                  <c:v>57.12</c:v>
                </c:pt>
                <c:pt idx="643">
                  <c:v>57.15</c:v>
                </c:pt>
                <c:pt idx="644">
                  <c:v>57.17</c:v>
                </c:pt>
                <c:pt idx="645">
                  <c:v>57.21</c:v>
                </c:pt>
                <c:pt idx="646">
                  <c:v>57.26</c:v>
                </c:pt>
                <c:pt idx="647">
                  <c:v>57.34</c:v>
                </c:pt>
                <c:pt idx="648">
                  <c:v>57.42</c:v>
                </c:pt>
                <c:pt idx="649">
                  <c:v>57.5</c:v>
                </c:pt>
                <c:pt idx="650">
                  <c:v>57.58</c:v>
                </c:pt>
                <c:pt idx="651">
                  <c:v>57.67</c:v>
                </c:pt>
                <c:pt idx="652">
                  <c:v>57.75</c:v>
                </c:pt>
                <c:pt idx="653">
                  <c:v>57.84</c:v>
                </c:pt>
                <c:pt idx="654">
                  <c:v>57.92</c:v>
                </c:pt>
                <c:pt idx="655">
                  <c:v>58</c:v>
                </c:pt>
                <c:pt idx="656">
                  <c:v>58.09</c:v>
                </c:pt>
                <c:pt idx="657">
                  <c:v>58.13</c:v>
                </c:pt>
                <c:pt idx="658">
                  <c:v>58.17</c:v>
                </c:pt>
                <c:pt idx="659">
                  <c:v>58.21</c:v>
                </c:pt>
                <c:pt idx="660">
                  <c:v>58.26</c:v>
                </c:pt>
                <c:pt idx="661">
                  <c:v>58.34</c:v>
                </c:pt>
                <c:pt idx="662">
                  <c:v>58.42</c:v>
                </c:pt>
                <c:pt idx="663">
                  <c:v>58.5</c:v>
                </c:pt>
                <c:pt idx="664">
                  <c:v>58.59</c:v>
                </c:pt>
                <c:pt idx="665">
                  <c:v>58.67</c:v>
                </c:pt>
                <c:pt idx="666">
                  <c:v>58.75</c:v>
                </c:pt>
                <c:pt idx="667">
                  <c:v>58.84</c:v>
                </c:pt>
                <c:pt idx="668">
                  <c:v>58.92</c:v>
                </c:pt>
                <c:pt idx="669">
                  <c:v>59</c:v>
                </c:pt>
                <c:pt idx="670">
                  <c:v>59.02</c:v>
                </c:pt>
                <c:pt idx="671">
                  <c:v>59.04</c:v>
                </c:pt>
                <c:pt idx="672">
                  <c:v>59.05</c:v>
                </c:pt>
                <c:pt idx="673">
                  <c:v>59.07</c:v>
                </c:pt>
                <c:pt idx="674">
                  <c:v>59.09</c:v>
                </c:pt>
                <c:pt idx="675">
                  <c:v>59.12</c:v>
                </c:pt>
                <c:pt idx="676">
                  <c:v>59.15</c:v>
                </c:pt>
                <c:pt idx="677">
                  <c:v>59.17</c:v>
                </c:pt>
                <c:pt idx="678">
                  <c:v>59.21</c:v>
                </c:pt>
                <c:pt idx="679">
                  <c:v>59.26</c:v>
                </c:pt>
                <c:pt idx="680">
                  <c:v>59.34</c:v>
                </c:pt>
                <c:pt idx="681">
                  <c:v>59.42</c:v>
                </c:pt>
                <c:pt idx="682">
                  <c:v>59.5</c:v>
                </c:pt>
                <c:pt idx="683">
                  <c:v>59.59</c:v>
                </c:pt>
                <c:pt idx="684">
                  <c:v>59.67</c:v>
                </c:pt>
                <c:pt idx="685">
                  <c:v>59.75</c:v>
                </c:pt>
                <c:pt idx="686">
                  <c:v>59.84</c:v>
                </c:pt>
                <c:pt idx="687">
                  <c:v>59.92</c:v>
                </c:pt>
                <c:pt idx="688">
                  <c:v>60</c:v>
                </c:pt>
                <c:pt idx="689">
                  <c:v>60.09</c:v>
                </c:pt>
                <c:pt idx="690">
                  <c:v>60.13</c:v>
                </c:pt>
                <c:pt idx="691">
                  <c:v>60.17</c:v>
                </c:pt>
                <c:pt idx="692">
                  <c:v>60.21</c:v>
                </c:pt>
                <c:pt idx="693">
                  <c:v>60.26</c:v>
                </c:pt>
                <c:pt idx="694">
                  <c:v>60.34</c:v>
                </c:pt>
                <c:pt idx="695">
                  <c:v>60.42</c:v>
                </c:pt>
                <c:pt idx="696">
                  <c:v>60.5</c:v>
                </c:pt>
                <c:pt idx="697">
                  <c:v>60.59</c:v>
                </c:pt>
                <c:pt idx="698">
                  <c:v>60.67</c:v>
                </c:pt>
                <c:pt idx="699">
                  <c:v>60.75</c:v>
                </c:pt>
                <c:pt idx="700">
                  <c:v>60.84</c:v>
                </c:pt>
                <c:pt idx="701">
                  <c:v>60.92</c:v>
                </c:pt>
                <c:pt idx="702">
                  <c:v>61</c:v>
                </c:pt>
                <c:pt idx="703">
                  <c:v>61.01</c:v>
                </c:pt>
                <c:pt idx="704">
                  <c:v>61.02</c:v>
                </c:pt>
                <c:pt idx="705">
                  <c:v>61.03</c:v>
                </c:pt>
                <c:pt idx="706">
                  <c:v>61.05</c:v>
                </c:pt>
                <c:pt idx="707">
                  <c:v>61.07</c:v>
                </c:pt>
                <c:pt idx="708">
                  <c:v>61.09</c:v>
                </c:pt>
                <c:pt idx="709">
                  <c:v>61.13</c:v>
                </c:pt>
                <c:pt idx="710">
                  <c:v>61.17</c:v>
                </c:pt>
                <c:pt idx="711">
                  <c:v>61.21</c:v>
                </c:pt>
                <c:pt idx="712">
                  <c:v>61.26</c:v>
                </c:pt>
                <c:pt idx="713">
                  <c:v>61.34</c:v>
                </c:pt>
                <c:pt idx="714">
                  <c:v>61.42</c:v>
                </c:pt>
                <c:pt idx="715">
                  <c:v>61.5</c:v>
                </c:pt>
                <c:pt idx="716">
                  <c:v>61.59</c:v>
                </c:pt>
                <c:pt idx="717">
                  <c:v>61.67</c:v>
                </c:pt>
                <c:pt idx="718">
                  <c:v>61.75</c:v>
                </c:pt>
                <c:pt idx="719">
                  <c:v>61.84</c:v>
                </c:pt>
                <c:pt idx="720">
                  <c:v>61.92</c:v>
                </c:pt>
                <c:pt idx="721">
                  <c:v>62</c:v>
                </c:pt>
                <c:pt idx="722">
                  <c:v>62.09</c:v>
                </c:pt>
                <c:pt idx="723">
                  <c:v>62.13</c:v>
                </c:pt>
                <c:pt idx="724">
                  <c:v>62.17</c:v>
                </c:pt>
                <c:pt idx="725">
                  <c:v>62.21</c:v>
                </c:pt>
                <c:pt idx="726">
                  <c:v>62.26</c:v>
                </c:pt>
                <c:pt idx="727">
                  <c:v>62.34</c:v>
                </c:pt>
                <c:pt idx="728">
                  <c:v>62.42</c:v>
                </c:pt>
                <c:pt idx="729">
                  <c:v>62.5</c:v>
                </c:pt>
                <c:pt idx="730">
                  <c:v>62.59</c:v>
                </c:pt>
                <c:pt idx="731">
                  <c:v>62.67</c:v>
                </c:pt>
                <c:pt idx="732">
                  <c:v>62.75</c:v>
                </c:pt>
                <c:pt idx="733">
                  <c:v>62.84</c:v>
                </c:pt>
                <c:pt idx="734">
                  <c:v>62.92</c:v>
                </c:pt>
                <c:pt idx="735">
                  <c:v>63</c:v>
                </c:pt>
                <c:pt idx="736">
                  <c:v>63.03</c:v>
                </c:pt>
                <c:pt idx="737">
                  <c:v>63.04</c:v>
                </c:pt>
                <c:pt idx="738">
                  <c:v>63.05</c:v>
                </c:pt>
                <c:pt idx="739">
                  <c:v>63.07</c:v>
                </c:pt>
                <c:pt idx="740">
                  <c:v>63.09</c:v>
                </c:pt>
                <c:pt idx="741">
                  <c:v>63.12</c:v>
                </c:pt>
                <c:pt idx="742">
                  <c:v>63.15</c:v>
                </c:pt>
                <c:pt idx="743">
                  <c:v>63.17</c:v>
                </c:pt>
                <c:pt idx="744">
                  <c:v>63.21</c:v>
                </c:pt>
                <c:pt idx="745">
                  <c:v>63.26</c:v>
                </c:pt>
                <c:pt idx="746">
                  <c:v>63.34</c:v>
                </c:pt>
                <c:pt idx="747">
                  <c:v>63.42</c:v>
                </c:pt>
                <c:pt idx="748">
                  <c:v>63.5</c:v>
                </c:pt>
                <c:pt idx="749">
                  <c:v>63.59</c:v>
                </c:pt>
                <c:pt idx="750">
                  <c:v>63.67</c:v>
                </c:pt>
                <c:pt idx="751">
                  <c:v>63.75</c:v>
                </c:pt>
                <c:pt idx="752">
                  <c:v>63.84</c:v>
                </c:pt>
                <c:pt idx="753">
                  <c:v>63.92</c:v>
                </c:pt>
                <c:pt idx="754">
                  <c:v>64</c:v>
                </c:pt>
                <c:pt idx="755">
                  <c:v>64.09</c:v>
                </c:pt>
                <c:pt idx="756">
                  <c:v>64.13</c:v>
                </c:pt>
                <c:pt idx="757">
                  <c:v>64.17</c:v>
                </c:pt>
                <c:pt idx="758">
                  <c:v>64.209999999999994</c:v>
                </c:pt>
                <c:pt idx="759">
                  <c:v>64.260000000000005</c:v>
                </c:pt>
                <c:pt idx="760">
                  <c:v>64.34</c:v>
                </c:pt>
                <c:pt idx="761">
                  <c:v>64.42</c:v>
                </c:pt>
                <c:pt idx="762">
                  <c:v>64.5</c:v>
                </c:pt>
                <c:pt idx="763">
                  <c:v>64.59</c:v>
                </c:pt>
                <c:pt idx="764">
                  <c:v>64.67</c:v>
                </c:pt>
                <c:pt idx="765">
                  <c:v>64.75</c:v>
                </c:pt>
                <c:pt idx="766">
                  <c:v>64.84</c:v>
                </c:pt>
                <c:pt idx="767">
                  <c:v>64.92</c:v>
                </c:pt>
                <c:pt idx="768">
                  <c:v>65</c:v>
                </c:pt>
                <c:pt idx="769">
                  <c:v>65.02</c:v>
                </c:pt>
                <c:pt idx="770">
                  <c:v>65.02</c:v>
                </c:pt>
                <c:pt idx="771">
                  <c:v>65.03</c:v>
                </c:pt>
                <c:pt idx="772">
                  <c:v>65.05</c:v>
                </c:pt>
                <c:pt idx="773">
                  <c:v>65.069999999999993</c:v>
                </c:pt>
                <c:pt idx="774">
                  <c:v>65.09</c:v>
                </c:pt>
                <c:pt idx="775">
                  <c:v>65.13</c:v>
                </c:pt>
                <c:pt idx="776">
                  <c:v>65.17</c:v>
                </c:pt>
                <c:pt idx="777">
                  <c:v>65.209999999999994</c:v>
                </c:pt>
                <c:pt idx="778">
                  <c:v>65.260000000000005</c:v>
                </c:pt>
                <c:pt idx="779">
                  <c:v>65.34</c:v>
                </c:pt>
                <c:pt idx="780">
                  <c:v>65.42</c:v>
                </c:pt>
                <c:pt idx="781">
                  <c:v>65.5</c:v>
                </c:pt>
                <c:pt idx="782">
                  <c:v>65.59</c:v>
                </c:pt>
                <c:pt idx="783">
                  <c:v>65.67</c:v>
                </c:pt>
                <c:pt idx="784">
                  <c:v>65.75</c:v>
                </c:pt>
                <c:pt idx="785">
                  <c:v>65.84</c:v>
                </c:pt>
                <c:pt idx="786">
                  <c:v>65.92</c:v>
                </c:pt>
                <c:pt idx="787">
                  <c:v>66</c:v>
                </c:pt>
                <c:pt idx="788">
                  <c:v>66.09</c:v>
                </c:pt>
                <c:pt idx="789">
                  <c:v>66.13</c:v>
                </c:pt>
                <c:pt idx="790">
                  <c:v>66.17</c:v>
                </c:pt>
                <c:pt idx="791">
                  <c:v>66.209999999999994</c:v>
                </c:pt>
                <c:pt idx="792">
                  <c:v>66.260000000000005</c:v>
                </c:pt>
                <c:pt idx="793">
                  <c:v>66.34</c:v>
                </c:pt>
                <c:pt idx="794">
                  <c:v>66.42</c:v>
                </c:pt>
                <c:pt idx="795">
                  <c:v>66.5</c:v>
                </c:pt>
                <c:pt idx="796">
                  <c:v>66.59</c:v>
                </c:pt>
                <c:pt idx="797">
                  <c:v>66.67</c:v>
                </c:pt>
                <c:pt idx="798">
                  <c:v>66.75</c:v>
                </c:pt>
                <c:pt idx="799">
                  <c:v>66.84</c:v>
                </c:pt>
                <c:pt idx="800">
                  <c:v>66.92</c:v>
                </c:pt>
                <c:pt idx="801">
                  <c:v>67.010000000000005</c:v>
                </c:pt>
                <c:pt idx="802">
                  <c:v>67.02</c:v>
                </c:pt>
                <c:pt idx="803">
                  <c:v>67.02</c:v>
                </c:pt>
                <c:pt idx="804">
                  <c:v>67.03</c:v>
                </c:pt>
                <c:pt idx="805">
                  <c:v>67.05</c:v>
                </c:pt>
                <c:pt idx="806">
                  <c:v>67.069999999999993</c:v>
                </c:pt>
                <c:pt idx="807">
                  <c:v>67.09</c:v>
                </c:pt>
                <c:pt idx="808">
                  <c:v>67.13</c:v>
                </c:pt>
                <c:pt idx="809">
                  <c:v>67.17</c:v>
                </c:pt>
                <c:pt idx="810">
                  <c:v>67.209999999999994</c:v>
                </c:pt>
                <c:pt idx="811">
                  <c:v>67.260000000000005</c:v>
                </c:pt>
                <c:pt idx="812">
                  <c:v>67.34</c:v>
                </c:pt>
                <c:pt idx="813">
                  <c:v>67.42</c:v>
                </c:pt>
                <c:pt idx="814">
                  <c:v>67.5</c:v>
                </c:pt>
                <c:pt idx="815">
                  <c:v>67.59</c:v>
                </c:pt>
                <c:pt idx="816">
                  <c:v>67.67</c:v>
                </c:pt>
                <c:pt idx="817">
                  <c:v>67.75</c:v>
                </c:pt>
                <c:pt idx="818">
                  <c:v>67.84</c:v>
                </c:pt>
                <c:pt idx="819">
                  <c:v>67.92</c:v>
                </c:pt>
                <c:pt idx="820">
                  <c:v>68.010000000000005</c:v>
                </c:pt>
                <c:pt idx="821">
                  <c:v>68.09</c:v>
                </c:pt>
                <c:pt idx="822">
                  <c:v>68.13</c:v>
                </c:pt>
                <c:pt idx="823">
                  <c:v>68.17</c:v>
                </c:pt>
                <c:pt idx="824">
                  <c:v>68.209999999999994</c:v>
                </c:pt>
                <c:pt idx="825">
                  <c:v>68.260000000000005</c:v>
                </c:pt>
                <c:pt idx="826">
                  <c:v>68.34</c:v>
                </c:pt>
                <c:pt idx="827">
                  <c:v>68.42</c:v>
                </c:pt>
                <c:pt idx="828">
                  <c:v>68.5</c:v>
                </c:pt>
                <c:pt idx="829">
                  <c:v>68.59</c:v>
                </c:pt>
                <c:pt idx="830">
                  <c:v>68.67</c:v>
                </c:pt>
                <c:pt idx="831">
                  <c:v>68.75</c:v>
                </c:pt>
                <c:pt idx="832">
                  <c:v>68.84</c:v>
                </c:pt>
                <c:pt idx="833">
                  <c:v>68.92</c:v>
                </c:pt>
                <c:pt idx="834">
                  <c:v>69.010000000000005</c:v>
                </c:pt>
                <c:pt idx="835">
                  <c:v>69.02</c:v>
                </c:pt>
                <c:pt idx="836">
                  <c:v>69.02</c:v>
                </c:pt>
                <c:pt idx="837">
                  <c:v>69.03</c:v>
                </c:pt>
                <c:pt idx="838">
                  <c:v>69.05</c:v>
                </c:pt>
                <c:pt idx="839">
                  <c:v>69.069999999999993</c:v>
                </c:pt>
                <c:pt idx="840">
                  <c:v>69.09</c:v>
                </c:pt>
                <c:pt idx="841">
                  <c:v>69.13</c:v>
                </c:pt>
                <c:pt idx="842">
                  <c:v>69.17</c:v>
                </c:pt>
                <c:pt idx="843">
                  <c:v>69.209999999999994</c:v>
                </c:pt>
                <c:pt idx="844">
                  <c:v>69.260000000000005</c:v>
                </c:pt>
                <c:pt idx="845">
                  <c:v>69.34</c:v>
                </c:pt>
                <c:pt idx="846">
                  <c:v>69.42</c:v>
                </c:pt>
                <c:pt idx="847">
                  <c:v>69.5</c:v>
                </c:pt>
                <c:pt idx="848">
                  <c:v>69.59</c:v>
                </c:pt>
                <c:pt idx="849">
                  <c:v>69.67</c:v>
                </c:pt>
                <c:pt idx="850">
                  <c:v>69.75</c:v>
                </c:pt>
                <c:pt idx="851">
                  <c:v>69.84</c:v>
                </c:pt>
                <c:pt idx="852">
                  <c:v>69.92</c:v>
                </c:pt>
                <c:pt idx="853">
                  <c:v>70.010000000000005</c:v>
                </c:pt>
                <c:pt idx="854">
                  <c:v>70.09</c:v>
                </c:pt>
                <c:pt idx="855">
                  <c:v>70.13</c:v>
                </c:pt>
                <c:pt idx="856">
                  <c:v>70.17</c:v>
                </c:pt>
                <c:pt idx="857">
                  <c:v>70.209999999999994</c:v>
                </c:pt>
                <c:pt idx="858">
                  <c:v>70.260000000000005</c:v>
                </c:pt>
                <c:pt idx="859">
                  <c:v>70.34</c:v>
                </c:pt>
                <c:pt idx="860">
                  <c:v>70.42</c:v>
                </c:pt>
                <c:pt idx="861">
                  <c:v>70.5</c:v>
                </c:pt>
                <c:pt idx="862">
                  <c:v>70.59</c:v>
                </c:pt>
                <c:pt idx="863">
                  <c:v>70.67</c:v>
                </c:pt>
                <c:pt idx="864">
                  <c:v>70.75</c:v>
                </c:pt>
                <c:pt idx="865">
                  <c:v>70.84</c:v>
                </c:pt>
                <c:pt idx="866">
                  <c:v>70.92</c:v>
                </c:pt>
                <c:pt idx="867">
                  <c:v>71.010000000000005</c:v>
                </c:pt>
                <c:pt idx="868">
                  <c:v>71.02</c:v>
                </c:pt>
                <c:pt idx="869">
                  <c:v>71.02</c:v>
                </c:pt>
                <c:pt idx="870">
                  <c:v>71.03</c:v>
                </c:pt>
                <c:pt idx="871">
                  <c:v>71.05</c:v>
                </c:pt>
                <c:pt idx="872">
                  <c:v>71.069999999999993</c:v>
                </c:pt>
                <c:pt idx="873">
                  <c:v>71.09</c:v>
                </c:pt>
                <c:pt idx="874">
                  <c:v>71.13</c:v>
                </c:pt>
                <c:pt idx="875">
                  <c:v>71.17</c:v>
                </c:pt>
                <c:pt idx="876">
                  <c:v>71.22</c:v>
                </c:pt>
                <c:pt idx="877">
                  <c:v>71.260000000000005</c:v>
                </c:pt>
                <c:pt idx="878">
                  <c:v>71.34</c:v>
                </c:pt>
                <c:pt idx="879">
                  <c:v>71.42</c:v>
                </c:pt>
                <c:pt idx="880">
                  <c:v>71.5</c:v>
                </c:pt>
                <c:pt idx="881">
                  <c:v>71.59</c:v>
                </c:pt>
                <c:pt idx="882">
                  <c:v>71.67</c:v>
                </c:pt>
                <c:pt idx="883">
                  <c:v>71.75</c:v>
                </c:pt>
                <c:pt idx="884">
                  <c:v>71.84</c:v>
                </c:pt>
                <c:pt idx="885">
                  <c:v>71.92</c:v>
                </c:pt>
                <c:pt idx="886">
                  <c:v>72.010000000000005</c:v>
                </c:pt>
                <c:pt idx="887">
                  <c:v>72.09</c:v>
                </c:pt>
                <c:pt idx="888">
                  <c:v>72.13</c:v>
                </c:pt>
                <c:pt idx="889">
                  <c:v>72.17</c:v>
                </c:pt>
                <c:pt idx="890">
                  <c:v>72.22</c:v>
                </c:pt>
                <c:pt idx="891">
                  <c:v>72.260000000000005</c:v>
                </c:pt>
                <c:pt idx="892">
                  <c:v>72.34</c:v>
                </c:pt>
                <c:pt idx="893">
                  <c:v>72.42</c:v>
                </c:pt>
                <c:pt idx="894">
                  <c:v>72.5</c:v>
                </c:pt>
                <c:pt idx="895">
                  <c:v>72.59</c:v>
                </c:pt>
                <c:pt idx="896">
                  <c:v>72.67</c:v>
                </c:pt>
                <c:pt idx="897">
                  <c:v>72.75</c:v>
                </c:pt>
                <c:pt idx="898">
                  <c:v>72.84</c:v>
                </c:pt>
                <c:pt idx="899">
                  <c:v>72.92</c:v>
                </c:pt>
                <c:pt idx="900">
                  <c:v>73.010000000000005</c:v>
                </c:pt>
                <c:pt idx="901">
                  <c:v>73.02</c:v>
                </c:pt>
                <c:pt idx="902">
                  <c:v>73.02</c:v>
                </c:pt>
                <c:pt idx="903">
                  <c:v>73.03</c:v>
                </c:pt>
                <c:pt idx="904">
                  <c:v>73.05</c:v>
                </c:pt>
                <c:pt idx="905">
                  <c:v>73.069999999999993</c:v>
                </c:pt>
                <c:pt idx="906">
                  <c:v>73.09</c:v>
                </c:pt>
                <c:pt idx="907">
                  <c:v>73.13</c:v>
                </c:pt>
                <c:pt idx="908">
                  <c:v>73.17</c:v>
                </c:pt>
                <c:pt idx="909">
                  <c:v>73.22</c:v>
                </c:pt>
                <c:pt idx="910">
                  <c:v>73.260000000000005</c:v>
                </c:pt>
                <c:pt idx="911">
                  <c:v>73.34</c:v>
                </c:pt>
                <c:pt idx="912">
                  <c:v>73.42</c:v>
                </c:pt>
                <c:pt idx="913">
                  <c:v>73.5</c:v>
                </c:pt>
                <c:pt idx="914">
                  <c:v>73.59</c:v>
                </c:pt>
                <c:pt idx="915">
                  <c:v>73.67</c:v>
                </c:pt>
                <c:pt idx="916">
                  <c:v>73.75</c:v>
                </c:pt>
                <c:pt idx="917">
                  <c:v>73.84</c:v>
                </c:pt>
                <c:pt idx="918">
                  <c:v>73.92</c:v>
                </c:pt>
                <c:pt idx="919">
                  <c:v>74.010000000000005</c:v>
                </c:pt>
                <c:pt idx="920">
                  <c:v>74.09</c:v>
                </c:pt>
                <c:pt idx="921">
                  <c:v>74.13</c:v>
                </c:pt>
                <c:pt idx="922">
                  <c:v>74.17</c:v>
                </c:pt>
                <c:pt idx="923">
                  <c:v>74.22</c:v>
                </c:pt>
                <c:pt idx="924">
                  <c:v>74.260000000000005</c:v>
                </c:pt>
                <c:pt idx="925">
                  <c:v>74.34</c:v>
                </c:pt>
                <c:pt idx="926">
                  <c:v>74.42</c:v>
                </c:pt>
                <c:pt idx="927">
                  <c:v>74.510000000000005</c:v>
                </c:pt>
                <c:pt idx="928">
                  <c:v>74.59</c:v>
                </c:pt>
                <c:pt idx="929">
                  <c:v>74.67</c:v>
                </c:pt>
                <c:pt idx="930">
                  <c:v>74.75</c:v>
                </c:pt>
                <c:pt idx="931">
                  <c:v>74.84</c:v>
                </c:pt>
                <c:pt idx="932">
                  <c:v>74.92</c:v>
                </c:pt>
                <c:pt idx="933">
                  <c:v>75.010000000000005</c:v>
                </c:pt>
                <c:pt idx="934">
                  <c:v>75.02</c:v>
                </c:pt>
                <c:pt idx="935">
                  <c:v>75.02</c:v>
                </c:pt>
                <c:pt idx="936">
                  <c:v>75.03</c:v>
                </c:pt>
                <c:pt idx="937">
                  <c:v>75.05</c:v>
                </c:pt>
                <c:pt idx="938">
                  <c:v>75.069999999999993</c:v>
                </c:pt>
                <c:pt idx="939">
                  <c:v>75.09</c:v>
                </c:pt>
                <c:pt idx="940">
                  <c:v>75.13</c:v>
                </c:pt>
                <c:pt idx="941">
                  <c:v>75.17</c:v>
                </c:pt>
                <c:pt idx="942">
                  <c:v>75.22</c:v>
                </c:pt>
                <c:pt idx="943">
                  <c:v>75.260000000000005</c:v>
                </c:pt>
                <c:pt idx="944">
                  <c:v>75.34</c:v>
                </c:pt>
                <c:pt idx="945">
                  <c:v>75.42</c:v>
                </c:pt>
                <c:pt idx="946">
                  <c:v>75.510000000000005</c:v>
                </c:pt>
                <c:pt idx="947">
                  <c:v>75.59</c:v>
                </c:pt>
                <c:pt idx="948">
                  <c:v>75.67</c:v>
                </c:pt>
                <c:pt idx="949">
                  <c:v>75.75</c:v>
                </c:pt>
                <c:pt idx="950">
                  <c:v>75.84</c:v>
                </c:pt>
                <c:pt idx="951">
                  <c:v>75.92</c:v>
                </c:pt>
                <c:pt idx="952">
                  <c:v>76.010000000000005</c:v>
                </c:pt>
                <c:pt idx="953">
                  <c:v>76.09</c:v>
                </c:pt>
                <c:pt idx="954">
                  <c:v>76.13</c:v>
                </c:pt>
                <c:pt idx="955">
                  <c:v>76.17</c:v>
                </c:pt>
                <c:pt idx="956">
                  <c:v>76.22</c:v>
                </c:pt>
                <c:pt idx="957">
                  <c:v>76.260000000000005</c:v>
                </c:pt>
                <c:pt idx="958">
                  <c:v>76.34</c:v>
                </c:pt>
                <c:pt idx="959">
                  <c:v>76.42</c:v>
                </c:pt>
                <c:pt idx="960">
                  <c:v>76.510000000000005</c:v>
                </c:pt>
                <c:pt idx="961">
                  <c:v>76.59</c:v>
                </c:pt>
                <c:pt idx="962">
                  <c:v>76.67</c:v>
                </c:pt>
                <c:pt idx="963">
                  <c:v>76.75</c:v>
                </c:pt>
                <c:pt idx="964">
                  <c:v>76.84</c:v>
                </c:pt>
                <c:pt idx="965">
                  <c:v>76.92</c:v>
                </c:pt>
                <c:pt idx="966">
                  <c:v>77.010000000000005</c:v>
                </c:pt>
                <c:pt idx="967">
                  <c:v>77.03</c:v>
                </c:pt>
                <c:pt idx="968">
                  <c:v>77.040000000000006</c:v>
                </c:pt>
                <c:pt idx="969">
                  <c:v>77.06</c:v>
                </c:pt>
                <c:pt idx="970">
                  <c:v>77.069999999999993</c:v>
                </c:pt>
                <c:pt idx="971">
                  <c:v>77.09</c:v>
                </c:pt>
                <c:pt idx="972">
                  <c:v>77.12</c:v>
                </c:pt>
                <c:pt idx="973">
                  <c:v>77.150000000000006</c:v>
                </c:pt>
                <c:pt idx="974">
                  <c:v>77.17</c:v>
                </c:pt>
                <c:pt idx="975">
                  <c:v>77.22</c:v>
                </c:pt>
                <c:pt idx="976">
                  <c:v>77.260000000000005</c:v>
                </c:pt>
                <c:pt idx="977">
                  <c:v>77.34</c:v>
                </c:pt>
                <c:pt idx="978">
                  <c:v>77.42</c:v>
                </c:pt>
                <c:pt idx="979">
                  <c:v>77.510000000000005</c:v>
                </c:pt>
                <c:pt idx="980">
                  <c:v>77.59</c:v>
                </c:pt>
                <c:pt idx="981">
                  <c:v>77.67</c:v>
                </c:pt>
                <c:pt idx="982">
                  <c:v>77.75</c:v>
                </c:pt>
                <c:pt idx="983">
                  <c:v>77.84</c:v>
                </c:pt>
                <c:pt idx="984">
                  <c:v>77.92</c:v>
                </c:pt>
                <c:pt idx="985">
                  <c:v>78.010000000000005</c:v>
                </c:pt>
                <c:pt idx="986">
                  <c:v>78.09</c:v>
                </c:pt>
                <c:pt idx="987">
                  <c:v>78.13</c:v>
                </c:pt>
                <c:pt idx="988">
                  <c:v>78.17</c:v>
                </c:pt>
                <c:pt idx="989">
                  <c:v>78.22</c:v>
                </c:pt>
                <c:pt idx="990">
                  <c:v>78.260000000000005</c:v>
                </c:pt>
                <c:pt idx="991">
                  <c:v>78.34</c:v>
                </c:pt>
                <c:pt idx="992">
                  <c:v>78.42</c:v>
                </c:pt>
                <c:pt idx="993">
                  <c:v>78.510000000000005</c:v>
                </c:pt>
                <c:pt idx="994">
                  <c:v>78.59</c:v>
                </c:pt>
                <c:pt idx="995">
                  <c:v>78.67</c:v>
                </c:pt>
                <c:pt idx="996">
                  <c:v>78.75</c:v>
                </c:pt>
                <c:pt idx="997">
                  <c:v>78.84</c:v>
                </c:pt>
                <c:pt idx="998">
                  <c:v>78.92</c:v>
                </c:pt>
                <c:pt idx="999">
                  <c:v>79.010000000000005</c:v>
                </c:pt>
                <c:pt idx="1000">
                  <c:v>79.03</c:v>
                </c:pt>
                <c:pt idx="1001">
                  <c:v>79.040000000000006</c:v>
                </c:pt>
                <c:pt idx="1002">
                  <c:v>79.06</c:v>
                </c:pt>
                <c:pt idx="1003">
                  <c:v>79.069999999999993</c:v>
                </c:pt>
                <c:pt idx="1004">
                  <c:v>79.09</c:v>
                </c:pt>
                <c:pt idx="1005">
                  <c:v>79.12</c:v>
                </c:pt>
                <c:pt idx="1006">
                  <c:v>79.150000000000006</c:v>
                </c:pt>
                <c:pt idx="1007">
                  <c:v>79.17</c:v>
                </c:pt>
                <c:pt idx="1008">
                  <c:v>79.22</c:v>
                </c:pt>
                <c:pt idx="1009">
                  <c:v>79.260000000000005</c:v>
                </c:pt>
                <c:pt idx="1010">
                  <c:v>79.34</c:v>
                </c:pt>
                <c:pt idx="1011">
                  <c:v>79.42</c:v>
                </c:pt>
                <c:pt idx="1012">
                  <c:v>79.510000000000005</c:v>
                </c:pt>
                <c:pt idx="1013">
                  <c:v>79.59</c:v>
                </c:pt>
                <c:pt idx="1014">
                  <c:v>79.67</c:v>
                </c:pt>
                <c:pt idx="1015">
                  <c:v>79.75</c:v>
                </c:pt>
                <c:pt idx="1016">
                  <c:v>79.84</c:v>
                </c:pt>
                <c:pt idx="1017">
                  <c:v>79.92</c:v>
                </c:pt>
                <c:pt idx="1018">
                  <c:v>80.010000000000005</c:v>
                </c:pt>
                <c:pt idx="1019">
                  <c:v>80.09</c:v>
                </c:pt>
                <c:pt idx="1020">
                  <c:v>80.13</c:v>
                </c:pt>
                <c:pt idx="1021">
                  <c:v>80.17</c:v>
                </c:pt>
                <c:pt idx="1022">
                  <c:v>80.22</c:v>
                </c:pt>
                <c:pt idx="1023">
                  <c:v>80.260000000000005</c:v>
                </c:pt>
                <c:pt idx="1024">
                  <c:v>80.34</c:v>
                </c:pt>
                <c:pt idx="1025">
                  <c:v>80.42</c:v>
                </c:pt>
                <c:pt idx="1026">
                  <c:v>80.510000000000005</c:v>
                </c:pt>
                <c:pt idx="1027">
                  <c:v>80.59</c:v>
                </c:pt>
                <c:pt idx="1028">
                  <c:v>80.67</c:v>
                </c:pt>
                <c:pt idx="1029">
                  <c:v>80.760000000000005</c:v>
                </c:pt>
                <c:pt idx="1030">
                  <c:v>80.84</c:v>
                </c:pt>
                <c:pt idx="1031">
                  <c:v>80.92</c:v>
                </c:pt>
                <c:pt idx="1032">
                  <c:v>81.010000000000005</c:v>
                </c:pt>
                <c:pt idx="1033">
                  <c:v>81.03</c:v>
                </c:pt>
                <c:pt idx="1034">
                  <c:v>81.040000000000006</c:v>
                </c:pt>
                <c:pt idx="1035">
                  <c:v>81.06</c:v>
                </c:pt>
                <c:pt idx="1036">
                  <c:v>81.069999999999993</c:v>
                </c:pt>
                <c:pt idx="1037">
                  <c:v>81.09</c:v>
                </c:pt>
                <c:pt idx="1038">
                  <c:v>81.12</c:v>
                </c:pt>
                <c:pt idx="1039">
                  <c:v>81.150000000000006</c:v>
                </c:pt>
                <c:pt idx="1040">
                  <c:v>81.17</c:v>
                </c:pt>
                <c:pt idx="1041">
                  <c:v>81.22</c:v>
                </c:pt>
                <c:pt idx="1042">
                  <c:v>81.260000000000005</c:v>
                </c:pt>
                <c:pt idx="1043">
                  <c:v>81.34</c:v>
                </c:pt>
                <c:pt idx="1044">
                  <c:v>81.42</c:v>
                </c:pt>
                <c:pt idx="1045">
                  <c:v>81.510000000000005</c:v>
                </c:pt>
                <c:pt idx="1046">
                  <c:v>81.59</c:v>
                </c:pt>
                <c:pt idx="1047">
                  <c:v>81.67</c:v>
                </c:pt>
                <c:pt idx="1048">
                  <c:v>81.760000000000005</c:v>
                </c:pt>
                <c:pt idx="1049">
                  <c:v>81.84</c:v>
                </c:pt>
                <c:pt idx="1050">
                  <c:v>81.92</c:v>
                </c:pt>
                <c:pt idx="1051">
                  <c:v>82.01</c:v>
                </c:pt>
                <c:pt idx="1052">
                  <c:v>82.09</c:v>
                </c:pt>
                <c:pt idx="1053">
                  <c:v>82.13</c:v>
                </c:pt>
                <c:pt idx="1054">
                  <c:v>82.17</c:v>
                </c:pt>
                <c:pt idx="1055">
                  <c:v>82.22</c:v>
                </c:pt>
                <c:pt idx="1056">
                  <c:v>82.26</c:v>
                </c:pt>
                <c:pt idx="1057">
                  <c:v>82.34</c:v>
                </c:pt>
                <c:pt idx="1058">
                  <c:v>82.42</c:v>
                </c:pt>
                <c:pt idx="1059">
                  <c:v>82.51</c:v>
                </c:pt>
                <c:pt idx="1060">
                  <c:v>82.59</c:v>
                </c:pt>
                <c:pt idx="1061">
                  <c:v>82.67</c:v>
                </c:pt>
                <c:pt idx="1062">
                  <c:v>82.76</c:v>
                </c:pt>
                <c:pt idx="1063">
                  <c:v>82.84</c:v>
                </c:pt>
                <c:pt idx="1064">
                  <c:v>82.93</c:v>
                </c:pt>
                <c:pt idx="1065">
                  <c:v>83.01</c:v>
                </c:pt>
                <c:pt idx="1066">
                  <c:v>83.03</c:v>
                </c:pt>
                <c:pt idx="1067">
                  <c:v>83.04</c:v>
                </c:pt>
                <c:pt idx="1068">
                  <c:v>83.06</c:v>
                </c:pt>
                <c:pt idx="1069">
                  <c:v>83.07</c:v>
                </c:pt>
                <c:pt idx="1070">
                  <c:v>83.09</c:v>
                </c:pt>
                <c:pt idx="1071">
                  <c:v>83.12</c:v>
                </c:pt>
                <c:pt idx="1072">
                  <c:v>83.15</c:v>
                </c:pt>
                <c:pt idx="1073">
                  <c:v>83.17</c:v>
                </c:pt>
                <c:pt idx="1074">
                  <c:v>83.22</c:v>
                </c:pt>
                <c:pt idx="1075">
                  <c:v>83.26</c:v>
                </c:pt>
                <c:pt idx="1076">
                  <c:v>83.34</c:v>
                </c:pt>
                <c:pt idx="1077">
                  <c:v>83.42</c:v>
                </c:pt>
                <c:pt idx="1078">
                  <c:v>83.51</c:v>
                </c:pt>
                <c:pt idx="1079">
                  <c:v>83.59</c:v>
                </c:pt>
                <c:pt idx="1080">
                  <c:v>83.67</c:v>
                </c:pt>
                <c:pt idx="1081">
                  <c:v>83.76</c:v>
                </c:pt>
                <c:pt idx="1082">
                  <c:v>83.84</c:v>
                </c:pt>
                <c:pt idx="1083">
                  <c:v>83.93</c:v>
                </c:pt>
                <c:pt idx="1084">
                  <c:v>84.01</c:v>
                </c:pt>
                <c:pt idx="1085">
                  <c:v>84.09</c:v>
                </c:pt>
                <c:pt idx="1086">
                  <c:v>84.13</c:v>
                </c:pt>
                <c:pt idx="1087">
                  <c:v>84.17</c:v>
                </c:pt>
                <c:pt idx="1088">
                  <c:v>84.22</c:v>
                </c:pt>
                <c:pt idx="1089">
                  <c:v>84.26</c:v>
                </c:pt>
                <c:pt idx="1090">
                  <c:v>84.34</c:v>
                </c:pt>
                <c:pt idx="1091">
                  <c:v>84.42</c:v>
                </c:pt>
                <c:pt idx="1092">
                  <c:v>84.51</c:v>
                </c:pt>
                <c:pt idx="1093">
                  <c:v>84.59</c:v>
                </c:pt>
                <c:pt idx="1094">
                  <c:v>84.67</c:v>
                </c:pt>
                <c:pt idx="1095">
                  <c:v>84.76</c:v>
                </c:pt>
                <c:pt idx="1096">
                  <c:v>84.84</c:v>
                </c:pt>
                <c:pt idx="1097">
                  <c:v>84.93</c:v>
                </c:pt>
                <c:pt idx="1098">
                  <c:v>85.01</c:v>
                </c:pt>
                <c:pt idx="1099">
                  <c:v>85.03</c:v>
                </c:pt>
                <c:pt idx="1100">
                  <c:v>85.04</c:v>
                </c:pt>
                <c:pt idx="1101">
                  <c:v>85.06</c:v>
                </c:pt>
                <c:pt idx="1102">
                  <c:v>85.08</c:v>
                </c:pt>
                <c:pt idx="1103">
                  <c:v>85.09</c:v>
                </c:pt>
                <c:pt idx="1104">
                  <c:v>85.13</c:v>
                </c:pt>
                <c:pt idx="1105">
                  <c:v>85.15</c:v>
                </c:pt>
                <c:pt idx="1106">
                  <c:v>85.17</c:v>
                </c:pt>
                <c:pt idx="1107">
                  <c:v>85.22</c:v>
                </c:pt>
                <c:pt idx="1108">
                  <c:v>85.26</c:v>
                </c:pt>
                <c:pt idx="1109">
                  <c:v>85.34</c:v>
                </c:pt>
                <c:pt idx="1110">
                  <c:v>85.42</c:v>
                </c:pt>
                <c:pt idx="1111">
                  <c:v>85.51</c:v>
                </c:pt>
                <c:pt idx="1112">
                  <c:v>85.59</c:v>
                </c:pt>
                <c:pt idx="1113">
                  <c:v>85.67</c:v>
                </c:pt>
                <c:pt idx="1114">
                  <c:v>85.76</c:v>
                </c:pt>
                <c:pt idx="1115">
                  <c:v>85.84</c:v>
                </c:pt>
                <c:pt idx="1116">
                  <c:v>85.93</c:v>
                </c:pt>
                <c:pt idx="1117">
                  <c:v>86.01</c:v>
                </c:pt>
                <c:pt idx="1118">
                  <c:v>86.09</c:v>
                </c:pt>
                <c:pt idx="1119">
                  <c:v>86.13</c:v>
                </c:pt>
                <c:pt idx="1120">
                  <c:v>86.17</c:v>
                </c:pt>
                <c:pt idx="1121">
                  <c:v>86.22</c:v>
                </c:pt>
                <c:pt idx="1122">
                  <c:v>86.26</c:v>
                </c:pt>
                <c:pt idx="1123">
                  <c:v>86.34</c:v>
                </c:pt>
                <c:pt idx="1124">
                  <c:v>86.42</c:v>
                </c:pt>
                <c:pt idx="1125">
                  <c:v>86.51</c:v>
                </c:pt>
                <c:pt idx="1126">
                  <c:v>86.59</c:v>
                </c:pt>
                <c:pt idx="1127">
                  <c:v>86.67</c:v>
                </c:pt>
                <c:pt idx="1128">
                  <c:v>86.76</c:v>
                </c:pt>
                <c:pt idx="1129">
                  <c:v>86.84</c:v>
                </c:pt>
                <c:pt idx="1130">
                  <c:v>86.93</c:v>
                </c:pt>
                <c:pt idx="1131">
                  <c:v>87.01</c:v>
                </c:pt>
                <c:pt idx="1132">
                  <c:v>87.03</c:v>
                </c:pt>
                <c:pt idx="1133">
                  <c:v>87.04</c:v>
                </c:pt>
                <c:pt idx="1134">
                  <c:v>87.06</c:v>
                </c:pt>
                <c:pt idx="1135">
                  <c:v>87.08</c:v>
                </c:pt>
                <c:pt idx="1136">
                  <c:v>87.09</c:v>
                </c:pt>
                <c:pt idx="1137">
                  <c:v>87.13</c:v>
                </c:pt>
                <c:pt idx="1138">
                  <c:v>87.15</c:v>
                </c:pt>
                <c:pt idx="1139">
                  <c:v>87.17</c:v>
                </c:pt>
                <c:pt idx="1140">
                  <c:v>87.22</c:v>
                </c:pt>
                <c:pt idx="1141">
                  <c:v>87.26</c:v>
                </c:pt>
                <c:pt idx="1142">
                  <c:v>87.34</c:v>
                </c:pt>
                <c:pt idx="1143">
                  <c:v>87.42</c:v>
                </c:pt>
                <c:pt idx="1144">
                  <c:v>87.51</c:v>
                </c:pt>
                <c:pt idx="1145">
                  <c:v>87.59</c:v>
                </c:pt>
                <c:pt idx="1146">
                  <c:v>87.67</c:v>
                </c:pt>
                <c:pt idx="1147">
                  <c:v>87.76</c:v>
                </c:pt>
                <c:pt idx="1148">
                  <c:v>87.84</c:v>
                </c:pt>
                <c:pt idx="1149">
                  <c:v>87.93</c:v>
                </c:pt>
                <c:pt idx="1150">
                  <c:v>88.01</c:v>
                </c:pt>
                <c:pt idx="1151">
                  <c:v>88.09</c:v>
                </c:pt>
                <c:pt idx="1152">
                  <c:v>88.13</c:v>
                </c:pt>
                <c:pt idx="1153">
                  <c:v>88.17</c:v>
                </c:pt>
                <c:pt idx="1154">
                  <c:v>88.22</c:v>
                </c:pt>
                <c:pt idx="1155">
                  <c:v>88.26</c:v>
                </c:pt>
                <c:pt idx="1156">
                  <c:v>88.34</c:v>
                </c:pt>
                <c:pt idx="1157">
                  <c:v>88.42</c:v>
                </c:pt>
                <c:pt idx="1158">
                  <c:v>88.51</c:v>
                </c:pt>
                <c:pt idx="1159">
                  <c:v>88.59</c:v>
                </c:pt>
                <c:pt idx="1160">
                  <c:v>88.67</c:v>
                </c:pt>
                <c:pt idx="1161">
                  <c:v>88.76</c:v>
                </c:pt>
                <c:pt idx="1162">
                  <c:v>88.84</c:v>
                </c:pt>
                <c:pt idx="1163">
                  <c:v>88.93</c:v>
                </c:pt>
                <c:pt idx="1164">
                  <c:v>89.01</c:v>
                </c:pt>
                <c:pt idx="1165">
                  <c:v>89.03</c:v>
                </c:pt>
                <c:pt idx="1166">
                  <c:v>89.04</c:v>
                </c:pt>
                <c:pt idx="1167">
                  <c:v>89.06</c:v>
                </c:pt>
                <c:pt idx="1168">
                  <c:v>89.08</c:v>
                </c:pt>
                <c:pt idx="1169">
                  <c:v>89.09</c:v>
                </c:pt>
                <c:pt idx="1170">
                  <c:v>89.13</c:v>
                </c:pt>
                <c:pt idx="1171">
                  <c:v>89.15</c:v>
                </c:pt>
                <c:pt idx="1172">
                  <c:v>89.18</c:v>
                </c:pt>
                <c:pt idx="1173">
                  <c:v>89.22</c:v>
                </c:pt>
                <c:pt idx="1174">
                  <c:v>89.26</c:v>
                </c:pt>
                <c:pt idx="1175">
                  <c:v>89.34</c:v>
                </c:pt>
                <c:pt idx="1176">
                  <c:v>89.42</c:v>
                </c:pt>
                <c:pt idx="1177">
                  <c:v>89.51</c:v>
                </c:pt>
                <c:pt idx="1178">
                  <c:v>89.59</c:v>
                </c:pt>
                <c:pt idx="1179">
                  <c:v>89.67</c:v>
                </c:pt>
                <c:pt idx="1180">
                  <c:v>89.76</c:v>
                </c:pt>
                <c:pt idx="1181">
                  <c:v>89.84</c:v>
                </c:pt>
                <c:pt idx="1182">
                  <c:v>89.93</c:v>
                </c:pt>
                <c:pt idx="1183">
                  <c:v>90.01</c:v>
                </c:pt>
                <c:pt idx="1184">
                  <c:v>90.09</c:v>
                </c:pt>
                <c:pt idx="1185">
                  <c:v>90.13</c:v>
                </c:pt>
                <c:pt idx="1186">
                  <c:v>90.18</c:v>
                </c:pt>
                <c:pt idx="1187">
                  <c:v>90.22</c:v>
                </c:pt>
                <c:pt idx="1188">
                  <c:v>90.26</c:v>
                </c:pt>
                <c:pt idx="1189">
                  <c:v>90.34</c:v>
                </c:pt>
                <c:pt idx="1190">
                  <c:v>90.42</c:v>
                </c:pt>
                <c:pt idx="1191">
                  <c:v>90.51</c:v>
                </c:pt>
                <c:pt idx="1192">
                  <c:v>90.59</c:v>
                </c:pt>
                <c:pt idx="1193">
                  <c:v>90.67</c:v>
                </c:pt>
                <c:pt idx="1194">
                  <c:v>90.76</c:v>
                </c:pt>
                <c:pt idx="1195">
                  <c:v>90.84</c:v>
                </c:pt>
                <c:pt idx="1196">
                  <c:v>90.93</c:v>
                </c:pt>
                <c:pt idx="1197">
                  <c:v>91.01</c:v>
                </c:pt>
                <c:pt idx="1198">
                  <c:v>91.03</c:v>
                </c:pt>
                <c:pt idx="1199">
                  <c:v>91.04</c:v>
                </c:pt>
                <c:pt idx="1200">
                  <c:v>91.06</c:v>
                </c:pt>
                <c:pt idx="1201">
                  <c:v>91.08</c:v>
                </c:pt>
                <c:pt idx="1202">
                  <c:v>91.09</c:v>
                </c:pt>
                <c:pt idx="1203">
                  <c:v>91.13</c:v>
                </c:pt>
                <c:pt idx="1204">
                  <c:v>91.15</c:v>
                </c:pt>
                <c:pt idx="1205">
                  <c:v>91.18</c:v>
                </c:pt>
                <c:pt idx="1206">
                  <c:v>91.22</c:v>
                </c:pt>
                <c:pt idx="1207">
                  <c:v>91.26</c:v>
                </c:pt>
                <c:pt idx="1208">
                  <c:v>91.35</c:v>
                </c:pt>
                <c:pt idx="1209">
                  <c:v>91.42</c:v>
                </c:pt>
                <c:pt idx="1210">
                  <c:v>91.51</c:v>
                </c:pt>
                <c:pt idx="1211">
                  <c:v>91.59</c:v>
                </c:pt>
                <c:pt idx="1212">
                  <c:v>91.67</c:v>
                </c:pt>
                <c:pt idx="1213">
                  <c:v>91.76</c:v>
                </c:pt>
                <c:pt idx="1214">
                  <c:v>91.84</c:v>
                </c:pt>
                <c:pt idx="1215">
                  <c:v>91.93</c:v>
                </c:pt>
                <c:pt idx="1216">
                  <c:v>92.01</c:v>
                </c:pt>
                <c:pt idx="1217">
                  <c:v>92.09</c:v>
                </c:pt>
                <c:pt idx="1218">
                  <c:v>92.13</c:v>
                </c:pt>
                <c:pt idx="1219">
                  <c:v>92.18</c:v>
                </c:pt>
                <c:pt idx="1220">
                  <c:v>92.22</c:v>
                </c:pt>
                <c:pt idx="1221">
                  <c:v>92.26</c:v>
                </c:pt>
                <c:pt idx="1222">
                  <c:v>92.35</c:v>
                </c:pt>
                <c:pt idx="1223">
                  <c:v>92.42</c:v>
                </c:pt>
                <c:pt idx="1224">
                  <c:v>92.51</c:v>
                </c:pt>
                <c:pt idx="1225">
                  <c:v>92.59</c:v>
                </c:pt>
                <c:pt idx="1226">
                  <c:v>92.67</c:v>
                </c:pt>
                <c:pt idx="1227">
                  <c:v>92.76</c:v>
                </c:pt>
                <c:pt idx="1228">
                  <c:v>92.84</c:v>
                </c:pt>
                <c:pt idx="1229">
                  <c:v>92.93</c:v>
                </c:pt>
                <c:pt idx="1230">
                  <c:v>93.01</c:v>
                </c:pt>
                <c:pt idx="1231">
                  <c:v>93.03</c:v>
                </c:pt>
                <c:pt idx="1232">
                  <c:v>93.04</c:v>
                </c:pt>
                <c:pt idx="1233">
                  <c:v>93.06</c:v>
                </c:pt>
                <c:pt idx="1234">
                  <c:v>93.08</c:v>
                </c:pt>
                <c:pt idx="1235">
                  <c:v>93.09</c:v>
                </c:pt>
                <c:pt idx="1236">
                  <c:v>93.13</c:v>
                </c:pt>
                <c:pt idx="1237">
                  <c:v>93.15</c:v>
                </c:pt>
                <c:pt idx="1238">
                  <c:v>93.18</c:v>
                </c:pt>
                <c:pt idx="1239">
                  <c:v>93.22</c:v>
                </c:pt>
                <c:pt idx="1240">
                  <c:v>93.26</c:v>
                </c:pt>
                <c:pt idx="1241">
                  <c:v>93.35</c:v>
                </c:pt>
                <c:pt idx="1242">
                  <c:v>93.42</c:v>
                </c:pt>
                <c:pt idx="1243">
                  <c:v>93.51</c:v>
                </c:pt>
                <c:pt idx="1244">
                  <c:v>93.59</c:v>
                </c:pt>
                <c:pt idx="1245">
                  <c:v>93.67</c:v>
                </c:pt>
                <c:pt idx="1246">
                  <c:v>93.76</c:v>
                </c:pt>
                <c:pt idx="1247">
                  <c:v>93.84</c:v>
                </c:pt>
                <c:pt idx="1248">
                  <c:v>93.93</c:v>
                </c:pt>
                <c:pt idx="1249">
                  <c:v>94.01</c:v>
                </c:pt>
                <c:pt idx="1250">
                  <c:v>94.09</c:v>
                </c:pt>
                <c:pt idx="1251">
                  <c:v>94.13</c:v>
                </c:pt>
                <c:pt idx="1252">
                  <c:v>94.18</c:v>
                </c:pt>
                <c:pt idx="1253">
                  <c:v>94.22</c:v>
                </c:pt>
                <c:pt idx="1254">
                  <c:v>94.26</c:v>
                </c:pt>
                <c:pt idx="1255">
                  <c:v>94.35</c:v>
                </c:pt>
                <c:pt idx="1256">
                  <c:v>94.42</c:v>
                </c:pt>
                <c:pt idx="1257">
                  <c:v>94.51</c:v>
                </c:pt>
                <c:pt idx="1258">
                  <c:v>94.59</c:v>
                </c:pt>
                <c:pt idx="1259">
                  <c:v>94.67</c:v>
                </c:pt>
                <c:pt idx="1260">
                  <c:v>94.76</c:v>
                </c:pt>
                <c:pt idx="1261">
                  <c:v>94.84</c:v>
                </c:pt>
                <c:pt idx="1262">
                  <c:v>94.93</c:v>
                </c:pt>
                <c:pt idx="1263">
                  <c:v>95.01</c:v>
                </c:pt>
                <c:pt idx="1264">
                  <c:v>95.02</c:v>
                </c:pt>
                <c:pt idx="1265">
                  <c:v>95.03</c:v>
                </c:pt>
                <c:pt idx="1266">
                  <c:v>95.04</c:v>
                </c:pt>
                <c:pt idx="1267">
                  <c:v>95.05</c:v>
                </c:pt>
                <c:pt idx="1268">
                  <c:v>95.07</c:v>
                </c:pt>
                <c:pt idx="1269">
                  <c:v>95.09</c:v>
                </c:pt>
                <c:pt idx="1270">
                  <c:v>95.13</c:v>
                </c:pt>
                <c:pt idx="1271">
                  <c:v>95.18</c:v>
                </c:pt>
                <c:pt idx="1272">
                  <c:v>95.26</c:v>
                </c:pt>
                <c:pt idx="1273">
                  <c:v>95.35</c:v>
                </c:pt>
                <c:pt idx="1274">
                  <c:v>95.42</c:v>
                </c:pt>
                <c:pt idx="1275">
                  <c:v>95.51</c:v>
                </c:pt>
                <c:pt idx="1276">
                  <c:v>95.59</c:v>
                </c:pt>
                <c:pt idx="1277">
                  <c:v>95.68</c:v>
                </c:pt>
                <c:pt idx="1278">
                  <c:v>95.76</c:v>
                </c:pt>
                <c:pt idx="1279">
                  <c:v>95.84</c:v>
                </c:pt>
                <c:pt idx="1280">
                  <c:v>95.93</c:v>
                </c:pt>
                <c:pt idx="1281">
                  <c:v>96.01</c:v>
                </c:pt>
                <c:pt idx="1282">
                  <c:v>96.09</c:v>
                </c:pt>
                <c:pt idx="1283">
                  <c:v>96.13</c:v>
                </c:pt>
                <c:pt idx="1284">
                  <c:v>96.18</c:v>
                </c:pt>
                <c:pt idx="1285">
                  <c:v>96.22</c:v>
                </c:pt>
                <c:pt idx="1286">
                  <c:v>96.26</c:v>
                </c:pt>
                <c:pt idx="1287">
                  <c:v>96.35</c:v>
                </c:pt>
                <c:pt idx="1288">
                  <c:v>96.42</c:v>
                </c:pt>
                <c:pt idx="1289">
                  <c:v>96.51</c:v>
                </c:pt>
                <c:pt idx="1290">
                  <c:v>96.59</c:v>
                </c:pt>
                <c:pt idx="1291">
                  <c:v>96.68</c:v>
                </c:pt>
                <c:pt idx="1292">
                  <c:v>96.76</c:v>
                </c:pt>
                <c:pt idx="1293">
                  <c:v>96.84</c:v>
                </c:pt>
                <c:pt idx="1294">
                  <c:v>96.93</c:v>
                </c:pt>
                <c:pt idx="1295">
                  <c:v>97.01</c:v>
                </c:pt>
                <c:pt idx="1296">
                  <c:v>97.02</c:v>
                </c:pt>
                <c:pt idx="1297">
                  <c:v>97.03</c:v>
                </c:pt>
                <c:pt idx="1298">
                  <c:v>97.04</c:v>
                </c:pt>
                <c:pt idx="1299">
                  <c:v>97.05</c:v>
                </c:pt>
                <c:pt idx="1300">
                  <c:v>97.07</c:v>
                </c:pt>
                <c:pt idx="1301">
                  <c:v>97.09</c:v>
                </c:pt>
                <c:pt idx="1302">
                  <c:v>97.13</c:v>
                </c:pt>
                <c:pt idx="1303">
                  <c:v>97.18</c:v>
                </c:pt>
                <c:pt idx="1304">
                  <c:v>97.26</c:v>
                </c:pt>
                <c:pt idx="1305">
                  <c:v>97.35</c:v>
                </c:pt>
                <c:pt idx="1306">
                  <c:v>97.42</c:v>
                </c:pt>
                <c:pt idx="1307">
                  <c:v>97.51</c:v>
                </c:pt>
                <c:pt idx="1308">
                  <c:v>97.59</c:v>
                </c:pt>
                <c:pt idx="1309">
                  <c:v>97.68</c:v>
                </c:pt>
                <c:pt idx="1310">
                  <c:v>97.76</c:v>
                </c:pt>
                <c:pt idx="1311">
                  <c:v>97.84</c:v>
                </c:pt>
                <c:pt idx="1312">
                  <c:v>97.93</c:v>
                </c:pt>
                <c:pt idx="1313">
                  <c:v>98.01</c:v>
                </c:pt>
                <c:pt idx="1314">
                  <c:v>98.09</c:v>
                </c:pt>
                <c:pt idx="1315">
                  <c:v>98.14</c:v>
                </c:pt>
                <c:pt idx="1316">
                  <c:v>98.18</c:v>
                </c:pt>
                <c:pt idx="1317">
                  <c:v>98.22</c:v>
                </c:pt>
                <c:pt idx="1318">
                  <c:v>98.26</c:v>
                </c:pt>
                <c:pt idx="1319">
                  <c:v>98.35</c:v>
                </c:pt>
                <c:pt idx="1320">
                  <c:v>98.42</c:v>
                </c:pt>
                <c:pt idx="1321">
                  <c:v>98.51</c:v>
                </c:pt>
                <c:pt idx="1322">
                  <c:v>98.59</c:v>
                </c:pt>
                <c:pt idx="1323">
                  <c:v>98.68</c:v>
                </c:pt>
                <c:pt idx="1324">
                  <c:v>98.76</c:v>
                </c:pt>
                <c:pt idx="1325">
                  <c:v>98.84</c:v>
                </c:pt>
                <c:pt idx="1326">
                  <c:v>98.93</c:v>
                </c:pt>
                <c:pt idx="1327">
                  <c:v>99.01</c:v>
                </c:pt>
                <c:pt idx="1328">
                  <c:v>99.02</c:v>
                </c:pt>
                <c:pt idx="1329">
                  <c:v>99.03</c:v>
                </c:pt>
                <c:pt idx="1330">
                  <c:v>99.04</c:v>
                </c:pt>
                <c:pt idx="1331">
                  <c:v>99.05</c:v>
                </c:pt>
                <c:pt idx="1332">
                  <c:v>99.07</c:v>
                </c:pt>
                <c:pt idx="1333">
                  <c:v>99.09</c:v>
                </c:pt>
                <c:pt idx="1334">
                  <c:v>99.13</c:v>
                </c:pt>
                <c:pt idx="1335">
                  <c:v>99.18</c:v>
                </c:pt>
                <c:pt idx="1336">
                  <c:v>99.26</c:v>
                </c:pt>
                <c:pt idx="1337">
                  <c:v>99.35</c:v>
                </c:pt>
                <c:pt idx="1338">
                  <c:v>99.42</c:v>
                </c:pt>
                <c:pt idx="1339">
                  <c:v>99.51</c:v>
                </c:pt>
                <c:pt idx="1340">
                  <c:v>99.59</c:v>
                </c:pt>
                <c:pt idx="1341">
                  <c:v>99.68</c:v>
                </c:pt>
                <c:pt idx="1342">
                  <c:v>99.76</c:v>
                </c:pt>
                <c:pt idx="1343">
                  <c:v>99.84</c:v>
                </c:pt>
                <c:pt idx="1344">
                  <c:v>99.93</c:v>
                </c:pt>
                <c:pt idx="1345">
                  <c:v>100.01</c:v>
                </c:pt>
                <c:pt idx="1346">
                  <c:v>100.09</c:v>
                </c:pt>
                <c:pt idx="1347">
                  <c:v>100.14</c:v>
                </c:pt>
                <c:pt idx="1348">
                  <c:v>100.18</c:v>
                </c:pt>
                <c:pt idx="1349">
                  <c:v>100.22</c:v>
                </c:pt>
                <c:pt idx="1350">
                  <c:v>100.26</c:v>
                </c:pt>
                <c:pt idx="1351">
                  <c:v>100.35</c:v>
                </c:pt>
                <c:pt idx="1352">
                  <c:v>100.42</c:v>
                </c:pt>
                <c:pt idx="1353">
                  <c:v>100.51</c:v>
                </c:pt>
                <c:pt idx="1354">
                  <c:v>100.59</c:v>
                </c:pt>
                <c:pt idx="1355">
                  <c:v>100.68</c:v>
                </c:pt>
                <c:pt idx="1356">
                  <c:v>100.76</c:v>
                </c:pt>
                <c:pt idx="1357">
                  <c:v>100.84</c:v>
                </c:pt>
                <c:pt idx="1358">
                  <c:v>100.93</c:v>
                </c:pt>
                <c:pt idx="1359">
                  <c:v>101.01</c:v>
                </c:pt>
                <c:pt idx="1360">
                  <c:v>101.02</c:v>
                </c:pt>
                <c:pt idx="1361">
                  <c:v>101.03</c:v>
                </c:pt>
                <c:pt idx="1362">
                  <c:v>101.04</c:v>
                </c:pt>
                <c:pt idx="1363">
                  <c:v>101.05</c:v>
                </c:pt>
                <c:pt idx="1364">
                  <c:v>101.07</c:v>
                </c:pt>
                <c:pt idx="1365">
                  <c:v>101.09</c:v>
                </c:pt>
                <c:pt idx="1366">
                  <c:v>101.13</c:v>
                </c:pt>
                <c:pt idx="1367">
                  <c:v>101.18</c:v>
                </c:pt>
                <c:pt idx="1368">
                  <c:v>101.26</c:v>
                </c:pt>
                <c:pt idx="1369">
                  <c:v>101.35</c:v>
                </c:pt>
                <c:pt idx="1370">
                  <c:v>101.42</c:v>
                </c:pt>
                <c:pt idx="1371">
                  <c:v>101.51</c:v>
                </c:pt>
                <c:pt idx="1372">
                  <c:v>101.59</c:v>
                </c:pt>
                <c:pt idx="1373">
                  <c:v>101.68</c:v>
                </c:pt>
                <c:pt idx="1374">
                  <c:v>101.76</c:v>
                </c:pt>
                <c:pt idx="1375">
                  <c:v>101.84</c:v>
                </c:pt>
                <c:pt idx="1376">
                  <c:v>101.93</c:v>
                </c:pt>
                <c:pt idx="1377">
                  <c:v>102.01</c:v>
                </c:pt>
                <c:pt idx="1378">
                  <c:v>102.09</c:v>
                </c:pt>
                <c:pt idx="1379">
                  <c:v>102.14</c:v>
                </c:pt>
                <c:pt idx="1380">
                  <c:v>102.18</c:v>
                </c:pt>
                <c:pt idx="1381">
                  <c:v>102.22</c:v>
                </c:pt>
                <c:pt idx="1382">
                  <c:v>102.26</c:v>
                </c:pt>
                <c:pt idx="1383">
                  <c:v>102.35</c:v>
                </c:pt>
                <c:pt idx="1384">
                  <c:v>102.42</c:v>
                </c:pt>
                <c:pt idx="1385">
                  <c:v>102.51</c:v>
                </c:pt>
                <c:pt idx="1386">
                  <c:v>102.59</c:v>
                </c:pt>
                <c:pt idx="1387">
                  <c:v>102.68</c:v>
                </c:pt>
                <c:pt idx="1388">
                  <c:v>102.76</c:v>
                </c:pt>
                <c:pt idx="1389">
                  <c:v>102.84</c:v>
                </c:pt>
                <c:pt idx="1390">
                  <c:v>102.93</c:v>
                </c:pt>
                <c:pt idx="1391">
                  <c:v>103.01</c:v>
                </c:pt>
                <c:pt idx="1392">
                  <c:v>103.02</c:v>
                </c:pt>
                <c:pt idx="1393">
                  <c:v>103.03</c:v>
                </c:pt>
                <c:pt idx="1394">
                  <c:v>103.04</c:v>
                </c:pt>
                <c:pt idx="1395">
                  <c:v>103.05</c:v>
                </c:pt>
                <c:pt idx="1396">
                  <c:v>103.07</c:v>
                </c:pt>
                <c:pt idx="1397">
                  <c:v>103.09</c:v>
                </c:pt>
                <c:pt idx="1398">
                  <c:v>103.13</c:v>
                </c:pt>
                <c:pt idx="1399">
                  <c:v>103.18</c:v>
                </c:pt>
                <c:pt idx="1400">
                  <c:v>103.26</c:v>
                </c:pt>
                <c:pt idx="1401">
                  <c:v>103.35</c:v>
                </c:pt>
                <c:pt idx="1402">
                  <c:v>103.42</c:v>
                </c:pt>
                <c:pt idx="1403">
                  <c:v>103.51</c:v>
                </c:pt>
                <c:pt idx="1404">
                  <c:v>103.59</c:v>
                </c:pt>
                <c:pt idx="1405">
                  <c:v>103.68</c:v>
                </c:pt>
                <c:pt idx="1406">
                  <c:v>103.76</c:v>
                </c:pt>
                <c:pt idx="1407">
                  <c:v>103.84</c:v>
                </c:pt>
                <c:pt idx="1408">
                  <c:v>103.93</c:v>
                </c:pt>
                <c:pt idx="1409">
                  <c:v>104.01</c:v>
                </c:pt>
                <c:pt idx="1410">
                  <c:v>104.1</c:v>
                </c:pt>
                <c:pt idx="1411">
                  <c:v>104.14</c:v>
                </c:pt>
                <c:pt idx="1412">
                  <c:v>104.18</c:v>
                </c:pt>
                <c:pt idx="1413">
                  <c:v>104.22</c:v>
                </c:pt>
                <c:pt idx="1414">
                  <c:v>104.26</c:v>
                </c:pt>
                <c:pt idx="1415">
                  <c:v>104.35</c:v>
                </c:pt>
                <c:pt idx="1416">
                  <c:v>104.42</c:v>
                </c:pt>
                <c:pt idx="1417">
                  <c:v>104.51</c:v>
                </c:pt>
                <c:pt idx="1418">
                  <c:v>104.59</c:v>
                </c:pt>
                <c:pt idx="1419">
                  <c:v>104.68</c:v>
                </c:pt>
                <c:pt idx="1420">
                  <c:v>104.76</c:v>
                </c:pt>
                <c:pt idx="1421">
                  <c:v>104.84</c:v>
                </c:pt>
                <c:pt idx="1422">
                  <c:v>104.93</c:v>
                </c:pt>
                <c:pt idx="1423">
                  <c:v>105.01</c:v>
                </c:pt>
                <c:pt idx="1424">
                  <c:v>105.02</c:v>
                </c:pt>
                <c:pt idx="1425">
                  <c:v>105.03</c:v>
                </c:pt>
                <c:pt idx="1426">
                  <c:v>105.04</c:v>
                </c:pt>
                <c:pt idx="1427">
                  <c:v>105.05</c:v>
                </c:pt>
                <c:pt idx="1428">
                  <c:v>105.07</c:v>
                </c:pt>
                <c:pt idx="1429">
                  <c:v>105.1</c:v>
                </c:pt>
                <c:pt idx="1430">
                  <c:v>105.13</c:v>
                </c:pt>
                <c:pt idx="1431">
                  <c:v>105.18</c:v>
                </c:pt>
                <c:pt idx="1432">
                  <c:v>105.26</c:v>
                </c:pt>
                <c:pt idx="1433">
                  <c:v>105.35</c:v>
                </c:pt>
                <c:pt idx="1434">
                  <c:v>105.42</c:v>
                </c:pt>
                <c:pt idx="1435">
                  <c:v>105.51</c:v>
                </c:pt>
                <c:pt idx="1436">
                  <c:v>105.59</c:v>
                </c:pt>
                <c:pt idx="1437">
                  <c:v>105.68</c:v>
                </c:pt>
                <c:pt idx="1438">
                  <c:v>105.76</c:v>
                </c:pt>
                <c:pt idx="1439">
                  <c:v>105.84</c:v>
                </c:pt>
                <c:pt idx="1440">
                  <c:v>105.93</c:v>
                </c:pt>
                <c:pt idx="1441">
                  <c:v>106.01</c:v>
                </c:pt>
                <c:pt idx="1442">
                  <c:v>106.1</c:v>
                </c:pt>
                <c:pt idx="1443">
                  <c:v>106.14</c:v>
                </c:pt>
                <c:pt idx="1444">
                  <c:v>106.18</c:v>
                </c:pt>
                <c:pt idx="1445">
                  <c:v>106.22</c:v>
                </c:pt>
                <c:pt idx="1446">
                  <c:v>106.26</c:v>
                </c:pt>
                <c:pt idx="1447">
                  <c:v>106.35</c:v>
                </c:pt>
                <c:pt idx="1448">
                  <c:v>106.42</c:v>
                </c:pt>
                <c:pt idx="1449">
                  <c:v>106.51</c:v>
                </c:pt>
                <c:pt idx="1450">
                  <c:v>106.59</c:v>
                </c:pt>
                <c:pt idx="1451">
                  <c:v>106.68</c:v>
                </c:pt>
                <c:pt idx="1452">
                  <c:v>106.76</c:v>
                </c:pt>
                <c:pt idx="1453">
                  <c:v>106.84</c:v>
                </c:pt>
                <c:pt idx="1454">
                  <c:v>106.93</c:v>
                </c:pt>
                <c:pt idx="1455">
                  <c:v>107.01</c:v>
                </c:pt>
                <c:pt idx="1456">
                  <c:v>107.02</c:v>
                </c:pt>
                <c:pt idx="1457">
                  <c:v>107.03</c:v>
                </c:pt>
                <c:pt idx="1458">
                  <c:v>107.04</c:v>
                </c:pt>
                <c:pt idx="1459">
                  <c:v>107.05</c:v>
                </c:pt>
                <c:pt idx="1460">
                  <c:v>107.08</c:v>
                </c:pt>
                <c:pt idx="1461">
                  <c:v>107.1</c:v>
                </c:pt>
                <c:pt idx="1462">
                  <c:v>107.13</c:v>
                </c:pt>
                <c:pt idx="1463">
                  <c:v>107.18</c:v>
                </c:pt>
                <c:pt idx="1464">
                  <c:v>107.26</c:v>
                </c:pt>
                <c:pt idx="1465">
                  <c:v>107.35</c:v>
                </c:pt>
                <c:pt idx="1466">
                  <c:v>107.42</c:v>
                </c:pt>
                <c:pt idx="1467">
                  <c:v>107.51</c:v>
                </c:pt>
                <c:pt idx="1468">
                  <c:v>107.59</c:v>
                </c:pt>
                <c:pt idx="1469">
                  <c:v>107.68</c:v>
                </c:pt>
                <c:pt idx="1470">
                  <c:v>107.76</c:v>
                </c:pt>
                <c:pt idx="1471">
                  <c:v>107.84</c:v>
                </c:pt>
                <c:pt idx="1472">
                  <c:v>107.93</c:v>
                </c:pt>
                <c:pt idx="1473">
                  <c:v>108.01</c:v>
                </c:pt>
                <c:pt idx="1474">
                  <c:v>108.1</c:v>
                </c:pt>
                <c:pt idx="1475">
                  <c:v>108.14</c:v>
                </c:pt>
                <c:pt idx="1476">
                  <c:v>108.18</c:v>
                </c:pt>
                <c:pt idx="1477">
                  <c:v>108.22</c:v>
                </c:pt>
                <c:pt idx="1478">
                  <c:v>108.26</c:v>
                </c:pt>
                <c:pt idx="1479">
                  <c:v>108.35</c:v>
                </c:pt>
                <c:pt idx="1480">
                  <c:v>108.42</c:v>
                </c:pt>
                <c:pt idx="1481">
                  <c:v>108.51</c:v>
                </c:pt>
                <c:pt idx="1482">
                  <c:v>108.59</c:v>
                </c:pt>
                <c:pt idx="1483">
                  <c:v>108.68</c:v>
                </c:pt>
                <c:pt idx="1484">
                  <c:v>108.76</c:v>
                </c:pt>
                <c:pt idx="1485">
                  <c:v>108.84</c:v>
                </c:pt>
                <c:pt idx="1486">
                  <c:v>108.93</c:v>
                </c:pt>
                <c:pt idx="1487">
                  <c:v>109.01</c:v>
                </c:pt>
                <c:pt idx="1488">
                  <c:v>109.02</c:v>
                </c:pt>
                <c:pt idx="1489">
                  <c:v>109.03</c:v>
                </c:pt>
                <c:pt idx="1490">
                  <c:v>109.04</c:v>
                </c:pt>
                <c:pt idx="1491">
                  <c:v>109.05</c:v>
                </c:pt>
                <c:pt idx="1492">
                  <c:v>109.08</c:v>
                </c:pt>
                <c:pt idx="1493">
                  <c:v>109.1</c:v>
                </c:pt>
                <c:pt idx="1494">
                  <c:v>109.13</c:v>
                </c:pt>
                <c:pt idx="1495">
                  <c:v>109.18</c:v>
                </c:pt>
                <c:pt idx="1496">
                  <c:v>109.26</c:v>
                </c:pt>
                <c:pt idx="1497">
                  <c:v>109.35</c:v>
                </c:pt>
                <c:pt idx="1498">
                  <c:v>109.42</c:v>
                </c:pt>
                <c:pt idx="1499">
                  <c:v>109.51</c:v>
                </c:pt>
                <c:pt idx="1500">
                  <c:v>109.59</c:v>
                </c:pt>
                <c:pt idx="1501">
                  <c:v>109.68</c:v>
                </c:pt>
                <c:pt idx="1502">
                  <c:v>109.76</c:v>
                </c:pt>
                <c:pt idx="1503">
                  <c:v>109.84</c:v>
                </c:pt>
                <c:pt idx="1504">
                  <c:v>109.93</c:v>
                </c:pt>
                <c:pt idx="1505">
                  <c:v>110.01</c:v>
                </c:pt>
                <c:pt idx="1506">
                  <c:v>110.1</c:v>
                </c:pt>
                <c:pt idx="1507">
                  <c:v>110.14</c:v>
                </c:pt>
                <c:pt idx="1508">
                  <c:v>110.18</c:v>
                </c:pt>
                <c:pt idx="1509">
                  <c:v>110.22</c:v>
                </c:pt>
                <c:pt idx="1510">
                  <c:v>110.26</c:v>
                </c:pt>
                <c:pt idx="1511">
                  <c:v>110.35</c:v>
                </c:pt>
                <c:pt idx="1512">
                  <c:v>110.43</c:v>
                </c:pt>
                <c:pt idx="1513">
                  <c:v>110.51</c:v>
                </c:pt>
                <c:pt idx="1514">
                  <c:v>110.59</c:v>
                </c:pt>
                <c:pt idx="1515">
                  <c:v>110.68</c:v>
                </c:pt>
                <c:pt idx="1516">
                  <c:v>110.76</c:v>
                </c:pt>
                <c:pt idx="1517">
                  <c:v>110.84</c:v>
                </c:pt>
                <c:pt idx="1518">
                  <c:v>110.93</c:v>
                </c:pt>
                <c:pt idx="1519">
                  <c:v>111.01</c:v>
                </c:pt>
                <c:pt idx="1520">
                  <c:v>111.02</c:v>
                </c:pt>
                <c:pt idx="1521">
                  <c:v>111.03</c:v>
                </c:pt>
                <c:pt idx="1522">
                  <c:v>111.04</c:v>
                </c:pt>
                <c:pt idx="1523">
                  <c:v>111.06</c:v>
                </c:pt>
                <c:pt idx="1524">
                  <c:v>111.08</c:v>
                </c:pt>
                <c:pt idx="1525">
                  <c:v>111.1</c:v>
                </c:pt>
                <c:pt idx="1526">
                  <c:v>111.13</c:v>
                </c:pt>
                <c:pt idx="1527">
                  <c:v>111.18</c:v>
                </c:pt>
                <c:pt idx="1528">
                  <c:v>111.26</c:v>
                </c:pt>
                <c:pt idx="1529">
                  <c:v>111.35</c:v>
                </c:pt>
                <c:pt idx="1530">
                  <c:v>111.43</c:v>
                </c:pt>
                <c:pt idx="1531">
                  <c:v>111.51</c:v>
                </c:pt>
                <c:pt idx="1532">
                  <c:v>111.59</c:v>
                </c:pt>
                <c:pt idx="1533">
                  <c:v>111.68</c:v>
                </c:pt>
                <c:pt idx="1534">
                  <c:v>111.76</c:v>
                </c:pt>
                <c:pt idx="1535">
                  <c:v>111.84</c:v>
                </c:pt>
                <c:pt idx="1536">
                  <c:v>111.93</c:v>
                </c:pt>
                <c:pt idx="1537">
                  <c:v>112.01</c:v>
                </c:pt>
                <c:pt idx="1538">
                  <c:v>112.1</c:v>
                </c:pt>
                <c:pt idx="1539">
                  <c:v>112.14</c:v>
                </c:pt>
                <c:pt idx="1540">
                  <c:v>112.18</c:v>
                </c:pt>
                <c:pt idx="1541">
                  <c:v>112.22</c:v>
                </c:pt>
                <c:pt idx="1542">
                  <c:v>112.26</c:v>
                </c:pt>
                <c:pt idx="1543">
                  <c:v>112.35</c:v>
                </c:pt>
                <c:pt idx="1544">
                  <c:v>112.43</c:v>
                </c:pt>
                <c:pt idx="1545">
                  <c:v>112.51</c:v>
                </c:pt>
                <c:pt idx="1546">
                  <c:v>112.59</c:v>
                </c:pt>
                <c:pt idx="1547">
                  <c:v>112.68</c:v>
                </c:pt>
                <c:pt idx="1548">
                  <c:v>112.76</c:v>
                </c:pt>
                <c:pt idx="1549">
                  <c:v>112.84</c:v>
                </c:pt>
                <c:pt idx="1550">
                  <c:v>112.93</c:v>
                </c:pt>
                <c:pt idx="1551">
                  <c:v>113.01</c:v>
                </c:pt>
                <c:pt idx="1552">
                  <c:v>113.02</c:v>
                </c:pt>
                <c:pt idx="1553">
                  <c:v>113.03</c:v>
                </c:pt>
                <c:pt idx="1554">
                  <c:v>113.04</c:v>
                </c:pt>
                <c:pt idx="1555">
                  <c:v>113.06</c:v>
                </c:pt>
                <c:pt idx="1556">
                  <c:v>113.08</c:v>
                </c:pt>
                <c:pt idx="1557">
                  <c:v>113.1</c:v>
                </c:pt>
                <c:pt idx="1558">
                  <c:v>113.13</c:v>
                </c:pt>
                <c:pt idx="1559">
                  <c:v>113.18</c:v>
                </c:pt>
                <c:pt idx="1560">
                  <c:v>113.26</c:v>
                </c:pt>
                <c:pt idx="1561">
                  <c:v>113.35</c:v>
                </c:pt>
                <c:pt idx="1562">
                  <c:v>113.43</c:v>
                </c:pt>
                <c:pt idx="1563">
                  <c:v>113.51</c:v>
                </c:pt>
                <c:pt idx="1564">
                  <c:v>113.59</c:v>
                </c:pt>
                <c:pt idx="1565">
                  <c:v>113.68</c:v>
                </c:pt>
                <c:pt idx="1566">
                  <c:v>113.76</c:v>
                </c:pt>
                <c:pt idx="1567">
                  <c:v>113.84</c:v>
                </c:pt>
                <c:pt idx="1568">
                  <c:v>113.93</c:v>
                </c:pt>
                <c:pt idx="1569">
                  <c:v>114.01</c:v>
                </c:pt>
                <c:pt idx="1570">
                  <c:v>114.1</c:v>
                </c:pt>
                <c:pt idx="1571">
                  <c:v>114.14</c:v>
                </c:pt>
                <c:pt idx="1572">
                  <c:v>114.18</c:v>
                </c:pt>
                <c:pt idx="1573">
                  <c:v>114.22</c:v>
                </c:pt>
                <c:pt idx="1574">
                  <c:v>114.26</c:v>
                </c:pt>
                <c:pt idx="1575">
                  <c:v>114.35</c:v>
                </c:pt>
                <c:pt idx="1576">
                  <c:v>114.43</c:v>
                </c:pt>
                <c:pt idx="1577">
                  <c:v>114.51</c:v>
                </c:pt>
                <c:pt idx="1578">
                  <c:v>114.59</c:v>
                </c:pt>
                <c:pt idx="1579">
                  <c:v>114.68</c:v>
                </c:pt>
                <c:pt idx="1580">
                  <c:v>114.76</c:v>
                </c:pt>
                <c:pt idx="1581">
                  <c:v>114.84</c:v>
                </c:pt>
                <c:pt idx="1582">
                  <c:v>114.93</c:v>
                </c:pt>
                <c:pt idx="1583">
                  <c:v>115.01</c:v>
                </c:pt>
                <c:pt idx="1584">
                  <c:v>115.02</c:v>
                </c:pt>
                <c:pt idx="1585">
                  <c:v>115.03</c:v>
                </c:pt>
                <c:pt idx="1586">
                  <c:v>115.04</c:v>
                </c:pt>
                <c:pt idx="1587">
                  <c:v>115.06</c:v>
                </c:pt>
                <c:pt idx="1588">
                  <c:v>115.08</c:v>
                </c:pt>
                <c:pt idx="1589">
                  <c:v>115.1</c:v>
                </c:pt>
                <c:pt idx="1590">
                  <c:v>115.13</c:v>
                </c:pt>
                <c:pt idx="1591">
                  <c:v>115.18</c:v>
                </c:pt>
                <c:pt idx="1592">
                  <c:v>115.26</c:v>
                </c:pt>
                <c:pt idx="1593">
                  <c:v>115.35</c:v>
                </c:pt>
                <c:pt idx="1594">
                  <c:v>115.43</c:v>
                </c:pt>
                <c:pt idx="1595">
                  <c:v>115.51</c:v>
                </c:pt>
                <c:pt idx="1596">
                  <c:v>115.59</c:v>
                </c:pt>
                <c:pt idx="1597">
                  <c:v>115.68</c:v>
                </c:pt>
                <c:pt idx="1598">
                  <c:v>115.76</c:v>
                </c:pt>
                <c:pt idx="1599">
                  <c:v>115.84</c:v>
                </c:pt>
                <c:pt idx="1600">
                  <c:v>115.93</c:v>
                </c:pt>
                <c:pt idx="1601">
                  <c:v>116.01</c:v>
                </c:pt>
                <c:pt idx="1602">
                  <c:v>116.1</c:v>
                </c:pt>
                <c:pt idx="1603">
                  <c:v>116.14</c:v>
                </c:pt>
                <c:pt idx="1604">
                  <c:v>116.18</c:v>
                </c:pt>
                <c:pt idx="1605">
                  <c:v>116.22</c:v>
                </c:pt>
                <c:pt idx="1606">
                  <c:v>116.26</c:v>
                </c:pt>
                <c:pt idx="1607">
                  <c:v>116.35</c:v>
                </c:pt>
                <c:pt idx="1608">
                  <c:v>116.43</c:v>
                </c:pt>
                <c:pt idx="1609">
                  <c:v>116.51</c:v>
                </c:pt>
                <c:pt idx="1610">
                  <c:v>116.59</c:v>
                </c:pt>
                <c:pt idx="1611">
                  <c:v>116.68</c:v>
                </c:pt>
                <c:pt idx="1612">
                  <c:v>116.76</c:v>
                </c:pt>
                <c:pt idx="1613">
                  <c:v>116.84</c:v>
                </c:pt>
                <c:pt idx="1614">
                  <c:v>116.93</c:v>
                </c:pt>
                <c:pt idx="1615">
                  <c:v>117.01</c:v>
                </c:pt>
                <c:pt idx="1616">
                  <c:v>117.02</c:v>
                </c:pt>
                <c:pt idx="1617">
                  <c:v>117.03</c:v>
                </c:pt>
                <c:pt idx="1618">
                  <c:v>117.04</c:v>
                </c:pt>
                <c:pt idx="1619">
                  <c:v>117.06</c:v>
                </c:pt>
                <c:pt idx="1620">
                  <c:v>117.08</c:v>
                </c:pt>
                <c:pt idx="1621">
                  <c:v>117.1</c:v>
                </c:pt>
                <c:pt idx="1622">
                  <c:v>117.14</c:v>
                </c:pt>
                <c:pt idx="1623">
                  <c:v>117.18</c:v>
                </c:pt>
                <c:pt idx="1624">
                  <c:v>117.26</c:v>
                </c:pt>
                <c:pt idx="1625">
                  <c:v>117.35</c:v>
                </c:pt>
                <c:pt idx="1626">
                  <c:v>117.43</c:v>
                </c:pt>
                <c:pt idx="1627">
                  <c:v>117.51</c:v>
                </c:pt>
                <c:pt idx="1628">
                  <c:v>117.59</c:v>
                </c:pt>
                <c:pt idx="1629">
                  <c:v>117.68</c:v>
                </c:pt>
                <c:pt idx="1630">
                  <c:v>117.76</c:v>
                </c:pt>
                <c:pt idx="1631">
                  <c:v>117.84</c:v>
                </c:pt>
                <c:pt idx="1632">
                  <c:v>117.93</c:v>
                </c:pt>
                <c:pt idx="1633">
                  <c:v>118.01</c:v>
                </c:pt>
                <c:pt idx="1634">
                  <c:v>118.1</c:v>
                </c:pt>
                <c:pt idx="1635">
                  <c:v>118.14</c:v>
                </c:pt>
                <c:pt idx="1636">
                  <c:v>118.18</c:v>
                </c:pt>
                <c:pt idx="1637">
                  <c:v>118.22</c:v>
                </c:pt>
                <c:pt idx="1638">
                  <c:v>118.26</c:v>
                </c:pt>
                <c:pt idx="1639">
                  <c:v>118.35</c:v>
                </c:pt>
                <c:pt idx="1640">
                  <c:v>118.43</c:v>
                </c:pt>
                <c:pt idx="1641">
                  <c:v>118.51</c:v>
                </c:pt>
                <c:pt idx="1642">
                  <c:v>118.59</c:v>
                </c:pt>
                <c:pt idx="1643">
                  <c:v>118.68</c:v>
                </c:pt>
                <c:pt idx="1644">
                  <c:v>118.76</c:v>
                </c:pt>
                <c:pt idx="1645">
                  <c:v>118.85</c:v>
                </c:pt>
                <c:pt idx="1646">
                  <c:v>118.93</c:v>
                </c:pt>
                <c:pt idx="1647">
                  <c:v>119.01</c:v>
                </c:pt>
                <c:pt idx="1648">
                  <c:v>119.02</c:v>
                </c:pt>
                <c:pt idx="1649">
                  <c:v>119.03</c:v>
                </c:pt>
                <c:pt idx="1650">
                  <c:v>119.04</c:v>
                </c:pt>
                <c:pt idx="1651">
                  <c:v>119.06</c:v>
                </c:pt>
                <c:pt idx="1652">
                  <c:v>119.08</c:v>
                </c:pt>
                <c:pt idx="1653">
                  <c:v>119.1</c:v>
                </c:pt>
                <c:pt idx="1654">
                  <c:v>119.14</c:v>
                </c:pt>
                <c:pt idx="1655">
                  <c:v>119.18</c:v>
                </c:pt>
                <c:pt idx="1656">
                  <c:v>119.26</c:v>
                </c:pt>
                <c:pt idx="1657">
                  <c:v>119.35</c:v>
                </c:pt>
                <c:pt idx="1658">
                  <c:v>119.43</c:v>
                </c:pt>
                <c:pt idx="1659">
                  <c:v>119.51</c:v>
                </c:pt>
                <c:pt idx="1660">
                  <c:v>119.59</c:v>
                </c:pt>
                <c:pt idx="1661">
                  <c:v>119.68</c:v>
                </c:pt>
                <c:pt idx="1662">
                  <c:v>119.76</c:v>
                </c:pt>
                <c:pt idx="1663">
                  <c:v>119.85</c:v>
                </c:pt>
                <c:pt idx="1664">
                  <c:v>119.93</c:v>
                </c:pt>
                <c:pt idx="1665">
                  <c:v>120.01</c:v>
                </c:pt>
                <c:pt idx="1666">
                  <c:v>120.1</c:v>
                </c:pt>
                <c:pt idx="1667">
                  <c:v>120.14</c:v>
                </c:pt>
                <c:pt idx="1668">
                  <c:v>120.18</c:v>
                </c:pt>
                <c:pt idx="1669">
                  <c:v>120.22</c:v>
                </c:pt>
                <c:pt idx="1670">
                  <c:v>120.26</c:v>
                </c:pt>
                <c:pt idx="1671">
                  <c:v>120.35</c:v>
                </c:pt>
                <c:pt idx="1672">
                  <c:v>120.43</c:v>
                </c:pt>
                <c:pt idx="1673">
                  <c:v>120.51</c:v>
                </c:pt>
                <c:pt idx="1674">
                  <c:v>120.59</c:v>
                </c:pt>
                <c:pt idx="1675">
                  <c:v>120.68</c:v>
                </c:pt>
                <c:pt idx="1676">
                  <c:v>120.76</c:v>
                </c:pt>
                <c:pt idx="1677">
                  <c:v>120.85</c:v>
                </c:pt>
                <c:pt idx="1678">
                  <c:v>120.93</c:v>
                </c:pt>
                <c:pt idx="1679">
                  <c:v>121.01</c:v>
                </c:pt>
                <c:pt idx="1680">
                  <c:v>121.02</c:v>
                </c:pt>
                <c:pt idx="1681">
                  <c:v>121.03</c:v>
                </c:pt>
                <c:pt idx="1682">
                  <c:v>121.04</c:v>
                </c:pt>
                <c:pt idx="1683">
                  <c:v>121.06</c:v>
                </c:pt>
                <c:pt idx="1684">
                  <c:v>121.08</c:v>
                </c:pt>
                <c:pt idx="1685">
                  <c:v>121.1</c:v>
                </c:pt>
                <c:pt idx="1686">
                  <c:v>121.14</c:v>
                </c:pt>
                <c:pt idx="1687">
                  <c:v>121.18</c:v>
                </c:pt>
                <c:pt idx="1688">
                  <c:v>121.26</c:v>
                </c:pt>
                <c:pt idx="1689">
                  <c:v>121.35</c:v>
                </c:pt>
                <c:pt idx="1690">
                  <c:v>121.43</c:v>
                </c:pt>
                <c:pt idx="1691">
                  <c:v>121.51</c:v>
                </c:pt>
                <c:pt idx="1692">
                  <c:v>121.59</c:v>
                </c:pt>
                <c:pt idx="1693">
                  <c:v>121.68</c:v>
                </c:pt>
                <c:pt idx="1694">
                  <c:v>121.76</c:v>
                </c:pt>
                <c:pt idx="1695">
                  <c:v>121.85</c:v>
                </c:pt>
                <c:pt idx="1696">
                  <c:v>121.93</c:v>
                </c:pt>
                <c:pt idx="1697">
                  <c:v>122.01</c:v>
                </c:pt>
                <c:pt idx="1698">
                  <c:v>122.1</c:v>
                </c:pt>
                <c:pt idx="1699">
                  <c:v>122.14</c:v>
                </c:pt>
                <c:pt idx="1700">
                  <c:v>122.18</c:v>
                </c:pt>
                <c:pt idx="1701">
                  <c:v>122.22</c:v>
                </c:pt>
                <c:pt idx="1702">
                  <c:v>122.26</c:v>
                </c:pt>
                <c:pt idx="1703">
                  <c:v>122.35</c:v>
                </c:pt>
                <c:pt idx="1704">
                  <c:v>122.43</c:v>
                </c:pt>
                <c:pt idx="1705">
                  <c:v>122.51</c:v>
                </c:pt>
                <c:pt idx="1706">
                  <c:v>122.59</c:v>
                </c:pt>
                <c:pt idx="1707">
                  <c:v>122.68</c:v>
                </c:pt>
                <c:pt idx="1708">
                  <c:v>122.76</c:v>
                </c:pt>
                <c:pt idx="1709">
                  <c:v>122.85</c:v>
                </c:pt>
                <c:pt idx="1710">
                  <c:v>122.93</c:v>
                </c:pt>
                <c:pt idx="1711">
                  <c:v>123.01</c:v>
                </c:pt>
                <c:pt idx="1712">
                  <c:v>123.02</c:v>
                </c:pt>
                <c:pt idx="1713">
                  <c:v>123.03</c:v>
                </c:pt>
                <c:pt idx="1714">
                  <c:v>123.04</c:v>
                </c:pt>
                <c:pt idx="1715">
                  <c:v>123.06</c:v>
                </c:pt>
                <c:pt idx="1716">
                  <c:v>123.08</c:v>
                </c:pt>
                <c:pt idx="1717">
                  <c:v>123.1</c:v>
                </c:pt>
                <c:pt idx="1718">
                  <c:v>123.14</c:v>
                </c:pt>
                <c:pt idx="1719">
                  <c:v>123.18</c:v>
                </c:pt>
                <c:pt idx="1720">
                  <c:v>123.26</c:v>
                </c:pt>
                <c:pt idx="1721">
                  <c:v>123.35</c:v>
                </c:pt>
                <c:pt idx="1722">
                  <c:v>123.43</c:v>
                </c:pt>
                <c:pt idx="1723">
                  <c:v>123.51</c:v>
                </c:pt>
                <c:pt idx="1724">
                  <c:v>123.59</c:v>
                </c:pt>
                <c:pt idx="1725">
                  <c:v>123.68</c:v>
                </c:pt>
                <c:pt idx="1726">
                  <c:v>123.76</c:v>
                </c:pt>
                <c:pt idx="1727">
                  <c:v>123.85</c:v>
                </c:pt>
                <c:pt idx="1728">
                  <c:v>123.93</c:v>
                </c:pt>
                <c:pt idx="1729">
                  <c:v>124.01</c:v>
                </c:pt>
                <c:pt idx="1730">
                  <c:v>124.1</c:v>
                </c:pt>
                <c:pt idx="1731">
                  <c:v>124.14</c:v>
                </c:pt>
                <c:pt idx="1732">
                  <c:v>124.18</c:v>
                </c:pt>
                <c:pt idx="1733">
                  <c:v>124.22</c:v>
                </c:pt>
                <c:pt idx="1734">
                  <c:v>124.26</c:v>
                </c:pt>
                <c:pt idx="1735">
                  <c:v>124.35</c:v>
                </c:pt>
                <c:pt idx="1736">
                  <c:v>124.43</c:v>
                </c:pt>
                <c:pt idx="1737">
                  <c:v>124.51</c:v>
                </c:pt>
                <c:pt idx="1738">
                  <c:v>124.59</c:v>
                </c:pt>
                <c:pt idx="1739">
                  <c:v>124.68</c:v>
                </c:pt>
                <c:pt idx="1740">
                  <c:v>124.76</c:v>
                </c:pt>
                <c:pt idx="1741">
                  <c:v>124.85</c:v>
                </c:pt>
                <c:pt idx="1742">
                  <c:v>124.93</c:v>
                </c:pt>
                <c:pt idx="1743">
                  <c:v>125.01</c:v>
                </c:pt>
                <c:pt idx="1744">
                  <c:v>125.02</c:v>
                </c:pt>
                <c:pt idx="1745">
                  <c:v>125.03</c:v>
                </c:pt>
                <c:pt idx="1746">
                  <c:v>125.04</c:v>
                </c:pt>
                <c:pt idx="1747">
                  <c:v>125.06</c:v>
                </c:pt>
                <c:pt idx="1748">
                  <c:v>125.08</c:v>
                </c:pt>
                <c:pt idx="1749">
                  <c:v>125.1</c:v>
                </c:pt>
                <c:pt idx="1750">
                  <c:v>125.14</c:v>
                </c:pt>
                <c:pt idx="1751">
                  <c:v>125.18</c:v>
                </c:pt>
                <c:pt idx="1752">
                  <c:v>125.26</c:v>
                </c:pt>
                <c:pt idx="1753">
                  <c:v>125.35</c:v>
                </c:pt>
                <c:pt idx="1754">
                  <c:v>125.43</c:v>
                </c:pt>
                <c:pt idx="1755">
                  <c:v>125.51</c:v>
                </c:pt>
                <c:pt idx="1756">
                  <c:v>125.59</c:v>
                </c:pt>
                <c:pt idx="1757">
                  <c:v>125.68</c:v>
                </c:pt>
                <c:pt idx="1758">
                  <c:v>125.76</c:v>
                </c:pt>
                <c:pt idx="1759">
                  <c:v>125.85</c:v>
                </c:pt>
                <c:pt idx="1760">
                  <c:v>125.93</c:v>
                </c:pt>
                <c:pt idx="1761">
                  <c:v>126.01</c:v>
                </c:pt>
                <c:pt idx="1762">
                  <c:v>126.1</c:v>
                </c:pt>
                <c:pt idx="1763">
                  <c:v>126.14</c:v>
                </c:pt>
                <c:pt idx="1764">
                  <c:v>126.18</c:v>
                </c:pt>
                <c:pt idx="1765">
                  <c:v>126.22</c:v>
                </c:pt>
                <c:pt idx="1766">
                  <c:v>126.26</c:v>
                </c:pt>
                <c:pt idx="1767">
                  <c:v>126.35</c:v>
                </c:pt>
                <c:pt idx="1768">
                  <c:v>126.43</c:v>
                </c:pt>
                <c:pt idx="1769">
                  <c:v>126.51</c:v>
                </c:pt>
                <c:pt idx="1770">
                  <c:v>126.59</c:v>
                </c:pt>
                <c:pt idx="1771">
                  <c:v>126.68</c:v>
                </c:pt>
                <c:pt idx="1772">
                  <c:v>126.76</c:v>
                </c:pt>
                <c:pt idx="1773">
                  <c:v>126.85</c:v>
                </c:pt>
                <c:pt idx="1774">
                  <c:v>126.93</c:v>
                </c:pt>
                <c:pt idx="1775">
                  <c:v>127.01</c:v>
                </c:pt>
                <c:pt idx="1776">
                  <c:v>127.02</c:v>
                </c:pt>
                <c:pt idx="1777">
                  <c:v>127.03</c:v>
                </c:pt>
                <c:pt idx="1778">
                  <c:v>127.04</c:v>
                </c:pt>
                <c:pt idx="1779">
                  <c:v>127.06</c:v>
                </c:pt>
                <c:pt idx="1780">
                  <c:v>127.08</c:v>
                </c:pt>
                <c:pt idx="1781">
                  <c:v>127.1</c:v>
                </c:pt>
                <c:pt idx="1782">
                  <c:v>127.14</c:v>
                </c:pt>
                <c:pt idx="1783">
                  <c:v>127.18</c:v>
                </c:pt>
                <c:pt idx="1784">
                  <c:v>127.27</c:v>
                </c:pt>
                <c:pt idx="1785">
                  <c:v>127.35</c:v>
                </c:pt>
                <c:pt idx="1786">
                  <c:v>127.43</c:v>
                </c:pt>
                <c:pt idx="1787">
                  <c:v>127.51</c:v>
                </c:pt>
                <c:pt idx="1788">
                  <c:v>127.59</c:v>
                </c:pt>
                <c:pt idx="1789">
                  <c:v>127.68</c:v>
                </c:pt>
                <c:pt idx="1790">
                  <c:v>127.76</c:v>
                </c:pt>
                <c:pt idx="1791">
                  <c:v>127.85</c:v>
                </c:pt>
                <c:pt idx="1792">
                  <c:v>127.93</c:v>
                </c:pt>
                <c:pt idx="1793">
                  <c:v>128.01</c:v>
                </c:pt>
                <c:pt idx="1794">
                  <c:v>128.1</c:v>
                </c:pt>
                <c:pt idx="1795">
                  <c:v>128.13999999999999</c:v>
                </c:pt>
                <c:pt idx="1796">
                  <c:v>128.18</c:v>
                </c:pt>
                <c:pt idx="1797">
                  <c:v>128.22</c:v>
                </c:pt>
                <c:pt idx="1798">
                  <c:v>128.27000000000001</c:v>
                </c:pt>
                <c:pt idx="1799">
                  <c:v>128.35</c:v>
                </c:pt>
                <c:pt idx="1800">
                  <c:v>128.43</c:v>
                </c:pt>
                <c:pt idx="1801">
                  <c:v>128.51</c:v>
                </c:pt>
                <c:pt idx="1802">
                  <c:v>128.59</c:v>
                </c:pt>
                <c:pt idx="1803">
                  <c:v>128.68</c:v>
                </c:pt>
                <c:pt idx="1804">
                  <c:v>128.76</c:v>
                </c:pt>
                <c:pt idx="1805">
                  <c:v>128.85</c:v>
                </c:pt>
                <c:pt idx="1806">
                  <c:v>128.93</c:v>
                </c:pt>
                <c:pt idx="1807">
                  <c:v>129.01</c:v>
                </c:pt>
                <c:pt idx="1808">
                  <c:v>129.02000000000001</c:v>
                </c:pt>
                <c:pt idx="1809">
                  <c:v>129.03</c:v>
                </c:pt>
                <c:pt idx="1810">
                  <c:v>129.04</c:v>
                </c:pt>
                <c:pt idx="1811">
                  <c:v>129.06</c:v>
                </c:pt>
                <c:pt idx="1812">
                  <c:v>129.08000000000001</c:v>
                </c:pt>
                <c:pt idx="1813">
                  <c:v>129.1</c:v>
                </c:pt>
                <c:pt idx="1814">
                  <c:v>129.13999999999999</c:v>
                </c:pt>
                <c:pt idx="1815">
                  <c:v>129.18</c:v>
                </c:pt>
                <c:pt idx="1816">
                  <c:v>129.27000000000001</c:v>
                </c:pt>
                <c:pt idx="1817">
                  <c:v>129.35</c:v>
                </c:pt>
                <c:pt idx="1818">
                  <c:v>129.43</c:v>
                </c:pt>
                <c:pt idx="1819">
                  <c:v>129.51</c:v>
                </c:pt>
                <c:pt idx="1820">
                  <c:v>129.59</c:v>
                </c:pt>
                <c:pt idx="1821">
                  <c:v>129.68</c:v>
                </c:pt>
                <c:pt idx="1822">
                  <c:v>129.76</c:v>
                </c:pt>
                <c:pt idx="1823">
                  <c:v>129.85</c:v>
                </c:pt>
                <c:pt idx="1824">
                  <c:v>129.93</c:v>
                </c:pt>
                <c:pt idx="1825">
                  <c:v>130.01</c:v>
                </c:pt>
                <c:pt idx="1826">
                  <c:v>130.1</c:v>
                </c:pt>
                <c:pt idx="1827">
                  <c:v>130.13999999999999</c:v>
                </c:pt>
                <c:pt idx="1828">
                  <c:v>130.18</c:v>
                </c:pt>
                <c:pt idx="1829">
                  <c:v>130.22</c:v>
                </c:pt>
                <c:pt idx="1830">
                  <c:v>130.27000000000001</c:v>
                </c:pt>
                <c:pt idx="1831">
                  <c:v>130.35</c:v>
                </c:pt>
                <c:pt idx="1832">
                  <c:v>130.43</c:v>
                </c:pt>
                <c:pt idx="1833">
                  <c:v>130.51</c:v>
                </c:pt>
                <c:pt idx="1834">
                  <c:v>130.59</c:v>
                </c:pt>
                <c:pt idx="1835">
                  <c:v>130.68</c:v>
                </c:pt>
                <c:pt idx="1836">
                  <c:v>130.76</c:v>
                </c:pt>
                <c:pt idx="1837">
                  <c:v>130.85</c:v>
                </c:pt>
                <c:pt idx="1838">
                  <c:v>130.93</c:v>
                </c:pt>
                <c:pt idx="1839">
                  <c:v>131.01</c:v>
                </c:pt>
                <c:pt idx="1840">
                  <c:v>131.02000000000001</c:v>
                </c:pt>
                <c:pt idx="1841">
                  <c:v>131.03</c:v>
                </c:pt>
                <c:pt idx="1842">
                  <c:v>131.04</c:v>
                </c:pt>
                <c:pt idx="1843">
                  <c:v>131.06</c:v>
                </c:pt>
                <c:pt idx="1844">
                  <c:v>131.08000000000001</c:v>
                </c:pt>
                <c:pt idx="1845">
                  <c:v>131.1</c:v>
                </c:pt>
                <c:pt idx="1846">
                  <c:v>131.13999999999999</c:v>
                </c:pt>
                <c:pt idx="1847">
                  <c:v>131.18</c:v>
                </c:pt>
                <c:pt idx="1848">
                  <c:v>131.27000000000001</c:v>
                </c:pt>
                <c:pt idx="1849">
                  <c:v>131.35</c:v>
                </c:pt>
                <c:pt idx="1850">
                  <c:v>131.43</c:v>
                </c:pt>
                <c:pt idx="1851">
                  <c:v>131.51</c:v>
                </c:pt>
                <c:pt idx="1852">
                  <c:v>131.6</c:v>
                </c:pt>
                <c:pt idx="1853">
                  <c:v>131.68</c:v>
                </c:pt>
                <c:pt idx="1854">
                  <c:v>131.76</c:v>
                </c:pt>
                <c:pt idx="1855">
                  <c:v>131.85</c:v>
                </c:pt>
                <c:pt idx="1856">
                  <c:v>131.93</c:v>
                </c:pt>
                <c:pt idx="1857">
                  <c:v>132.01</c:v>
                </c:pt>
                <c:pt idx="1858">
                  <c:v>132.1</c:v>
                </c:pt>
                <c:pt idx="1859">
                  <c:v>132.13999999999999</c:v>
                </c:pt>
                <c:pt idx="1860">
                  <c:v>132.18</c:v>
                </c:pt>
                <c:pt idx="1861">
                  <c:v>132.22</c:v>
                </c:pt>
                <c:pt idx="1862">
                  <c:v>132.27000000000001</c:v>
                </c:pt>
                <c:pt idx="1863">
                  <c:v>132.35</c:v>
                </c:pt>
                <c:pt idx="1864">
                  <c:v>132.43</c:v>
                </c:pt>
                <c:pt idx="1865">
                  <c:v>132.51</c:v>
                </c:pt>
                <c:pt idx="1866">
                  <c:v>132.6</c:v>
                </c:pt>
                <c:pt idx="1867">
                  <c:v>132.68</c:v>
                </c:pt>
                <c:pt idx="1868">
                  <c:v>132.76</c:v>
                </c:pt>
                <c:pt idx="1869">
                  <c:v>132.85</c:v>
                </c:pt>
                <c:pt idx="1870">
                  <c:v>132.93</c:v>
                </c:pt>
                <c:pt idx="1871">
                  <c:v>133.01</c:v>
                </c:pt>
                <c:pt idx="1872">
                  <c:v>133.02000000000001</c:v>
                </c:pt>
                <c:pt idx="1873">
                  <c:v>133.03</c:v>
                </c:pt>
                <c:pt idx="1874">
                  <c:v>133.04</c:v>
                </c:pt>
                <c:pt idx="1875">
                  <c:v>133.06</c:v>
                </c:pt>
                <c:pt idx="1876">
                  <c:v>133.08000000000001</c:v>
                </c:pt>
                <c:pt idx="1877">
                  <c:v>133.1</c:v>
                </c:pt>
                <c:pt idx="1878">
                  <c:v>133.13999999999999</c:v>
                </c:pt>
                <c:pt idx="1879">
                  <c:v>133.18</c:v>
                </c:pt>
                <c:pt idx="1880">
                  <c:v>133.27000000000001</c:v>
                </c:pt>
                <c:pt idx="1881">
                  <c:v>133.35</c:v>
                </c:pt>
                <c:pt idx="1882">
                  <c:v>133.43</c:v>
                </c:pt>
                <c:pt idx="1883">
                  <c:v>133.51</c:v>
                </c:pt>
                <c:pt idx="1884">
                  <c:v>133.6</c:v>
                </c:pt>
                <c:pt idx="1885">
                  <c:v>133.68</c:v>
                </c:pt>
                <c:pt idx="1886">
                  <c:v>133.76</c:v>
                </c:pt>
                <c:pt idx="1887">
                  <c:v>133.85</c:v>
                </c:pt>
                <c:pt idx="1888">
                  <c:v>133.93</c:v>
                </c:pt>
                <c:pt idx="1889">
                  <c:v>134.01</c:v>
                </c:pt>
                <c:pt idx="1890">
                  <c:v>134.1</c:v>
                </c:pt>
                <c:pt idx="1891">
                  <c:v>134.13999999999999</c:v>
                </c:pt>
                <c:pt idx="1892">
                  <c:v>134.18</c:v>
                </c:pt>
                <c:pt idx="1893">
                  <c:v>134.22</c:v>
                </c:pt>
                <c:pt idx="1894">
                  <c:v>134.27000000000001</c:v>
                </c:pt>
                <c:pt idx="1895">
                  <c:v>134.35</c:v>
                </c:pt>
                <c:pt idx="1896">
                  <c:v>134.43</c:v>
                </c:pt>
                <c:pt idx="1897">
                  <c:v>134.51</c:v>
                </c:pt>
                <c:pt idx="1898">
                  <c:v>134.6</c:v>
                </c:pt>
                <c:pt idx="1899">
                  <c:v>134.68</c:v>
                </c:pt>
                <c:pt idx="1900">
                  <c:v>134.76</c:v>
                </c:pt>
                <c:pt idx="1901">
                  <c:v>134.85</c:v>
                </c:pt>
                <c:pt idx="1902">
                  <c:v>134.93</c:v>
                </c:pt>
                <c:pt idx="1903">
                  <c:v>135.01</c:v>
                </c:pt>
                <c:pt idx="1904">
                  <c:v>135.02000000000001</c:v>
                </c:pt>
                <c:pt idx="1905">
                  <c:v>135.03</c:v>
                </c:pt>
                <c:pt idx="1906">
                  <c:v>135.04</c:v>
                </c:pt>
                <c:pt idx="1907">
                  <c:v>135.06</c:v>
                </c:pt>
                <c:pt idx="1908">
                  <c:v>135.08000000000001</c:v>
                </c:pt>
                <c:pt idx="1909">
                  <c:v>135.1</c:v>
                </c:pt>
                <c:pt idx="1910">
                  <c:v>135.13999999999999</c:v>
                </c:pt>
                <c:pt idx="1911">
                  <c:v>135.18</c:v>
                </c:pt>
                <c:pt idx="1912">
                  <c:v>135.27000000000001</c:v>
                </c:pt>
                <c:pt idx="1913">
                  <c:v>135.35</c:v>
                </c:pt>
                <c:pt idx="1914">
                  <c:v>135.43</c:v>
                </c:pt>
                <c:pt idx="1915">
                  <c:v>135.51</c:v>
                </c:pt>
                <c:pt idx="1916">
                  <c:v>135.6</c:v>
                </c:pt>
                <c:pt idx="1917">
                  <c:v>135.68</c:v>
                </c:pt>
                <c:pt idx="1918">
                  <c:v>135.76</c:v>
                </c:pt>
                <c:pt idx="1919">
                  <c:v>135.85</c:v>
                </c:pt>
                <c:pt idx="1920">
                  <c:v>135.93</c:v>
                </c:pt>
                <c:pt idx="1921">
                  <c:v>136.01</c:v>
                </c:pt>
                <c:pt idx="1922">
                  <c:v>136.1</c:v>
                </c:pt>
                <c:pt idx="1923">
                  <c:v>136.13999999999999</c:v>
                </c:pt>
                <c:pt idx="1924">
                  <c:v>136.18</c:v>
                </c:pt>
                <c:pt idx="1925">
                  <c:v>136.22</c:v>
                </c:pt>
                <c:pt idx="1926">
                  <c:v>136.27000000000001</c:v>
                </c:pt>
                <c:pt idx="1927">
                  <c:v>136.35</c:v>
                </c:pt>
                <c:pt idx="1928">
                  <c:v>136.43</c:v>
                </c:pt>
                <c:pt idx="1929">
                  <c:v>136.51</c:v>
                </c:pt>
                <c:pt idx="1930">
                  <c:v>136.6</c:v>
                </c:pt>
                <c:pt idx="1931">
                  <c:v>136.68</c:v>
                </c:pt>
                <c:pt idx="1932">
                  <c:v>136.76</c:v>
                </c:pt>
                <c:pt idx="1933">
                  <c:v>136.85</c:v>
                </c:pt>
                <c:pt idx="1934">
                  <c:v>136.93</c:v>
                </c:pt>
                <c:pt idx="1935">
                  <c:v>137.01</c:v>
                </c:pt>
                <c:pt idx="1936">
                  <c:v>137.02000000000001</c:v>
                </c:pt>
                <c:pt idx="1937">
                  <c:v>137.03</c:v>
                </c:pt>
                <c:pt idx="1938">
                  <c:v>137.04</c:v>
                </c:pt>
                <c:pt idx="1939">
                  <c:v>137.06</c:v>
                </c:pt>
                <c:pt idx="1940">
                  <c:v>137.08000000000001</c:v>
                </c:pt>
                <c:pt idx="1941">
                  <c:v>137.1</c:v>
                </c:pt>
                <c:pt idx="1942">
                  <c:v>137.13999999999999</c:v>
                </c:pt>
                <c:pt idx="1943">
                  <c:v>137.18</c:v>
                </c:pt>
                <c:pt idx="1944">
                  <c:v>137.27000000000001</c:v>
                </c:pt>
                <c:pt idx="1945">
                  <c:v>137.35</c:v>
                </c:pt>
                <c:pt idx="1946">
                  <c:v>137.43</c:v>
                </c:pt>
                <c:pt idx="1947">
                  <c:v>137.51</c:v>
                </c:pt>
                <c:pt idx="1948">
                  <c:v>137.6</c:v>
                </c:pt>
                <c:pt idx="1949">
                  <c:v>137.68</c:v>
                </c:pt>
                <c:pt idx="1950">
                  <c:v>137.76</c:v>
                </c:pt>
                <c:pt idx="1951">
                  <c:v>137.85</c:v>
                </c:pt>
                <c:pt idx="1952">
                  <c:v>137.93</c:v>
                </c:pt>
                <c:pt idx="1953">
                  <c:v>138.01</c:v>
                </c:pt>
                <c:pt idx="1954">
                  <c:v>138.1</c:v>
                </c:pt>
                <c:pt idx="1955">
                  <c:v>138.13999999999999</c:v>
                </c:pt>
                <c:pt idx="1956">
                  <c:v>138.18</c:v>
                </c:pt>
                <c:pt idx="1957">
                  <c:v>138.22</c:v>
                </c:pt>
                <c:pt idx="1958">
                  <c:v>138.27000000000001</c:v>
                </c:pt>
                <c:pt idx="1959">
                  <c:v>138.35</c:v>
                </c:pt>
                <c:pt idx="1960">
                  <c:v>138.43</c:v>
                </c:pt>
                <c:pt idx="1961">
                  <c:v>138.51</c:v>
                </c:pt>
                <c:pt idx="1962">
                  <c:v>138.6</c:v>
                </c:pt>
                <c:pt idx="1963">
                  <c:v>138.68</c:v>
                </c:pt>
                <c:pt idx="1964">
                  <c:v>138.76</c:v>
                </c:pt>
                <c:pt idx="1965">
                  <c:v>138.85</c:v>
                </c:pt>
                <c:pt idx="1966">
                  <c:v>138.93</c:v>
                </c:pt>
                <c:pt idx="1967">
                  <c:v>139.01</c:v>
                </c:pt>
                <c:pt idx="1968">
                  <c:v>139.03</c:v>
                </c:pt>
                <c:pt idx="1969">
                  <c:v>139.03</c:v>
                </c:pt>
                <c:pt idx="1970">
                  <c:v>139.04</c:v>
                </c:pt>
                <c:pt idx="1971">
                  <c:v>139.06</c:v>
                </c:pt>
                <c:pt idx="1972">
                  <c:v>139.08000000000001</c:v>
                </c:pt>
                <c:pt idx="1973">
                  <c:v>139.1</c:v>
                </c:pt>
                <c:pt idx="1974">
                  <c:v>139.13999999999999</c:v>
                </c:pt>
                <c:pt idx="1975">
                  <c:v>139.18</c:v>
                </c:pt>
                <c:pt idx="1976">
                  <c:v>139.27000000000001</c:v>
                </c:pt>
                <c:pt idx="1977">
                  <c:v>139.35</c:v>
                </c:pt>
                <c:pt idx="1978">
                  <c:v>139.43</c:v>
                </c:pt>
                <c:pt idx="1979">
                  <c:v>139.51</c:v>
                </c:pt>
                <c:pt idx="1980">
                  <c:v>139.6</c:v>
                </c:pt>
                <c:pt idx="1981">
                  <c:v>139.68</c:v>
                </c:pt>
                <c:pt idx="1982">
                  <c:v>139.76</c:v>
                </c:pt>
                <c:pt idx="1983">
                  <c:v>139.85</c:v>
                </c:pt>
                <c:pt idx="1984">
                  <c:v>139.93</c:v>
                </c:pt>
                <c:pt idx="1985">
                  <c:v>140.02000000000001</c:v>
                </c:pt>
                <c:pt idx="1986">
                  <c:v>140.1</c:v>
                </c:pt>
                <c:pt idx="1987">
                  <c:v>140.13999999999999</c:v>
                </c:pt>
                <c:pt idx="1988">
                  <c:v>140.18</c:v>
                </c:pt>
                <c:pt idx="1989">
                  <c:v>140.22</c:v>
                </c:pt>
                <c:pt idx="1990">
                  <c:v>140.27000000000001</c:v>
                </c:pt>
                <c:pt idx="1991">
                  <c:v>140.35</c:v>
                </c:pt>
                <c:pt idx="1992">
                  <c:v>140.43</c:v>
                </c:pt>
                <c:pt idx="1993">
                  <c:v>140.51</c:v>
                </c:pt>
                <c:pt idx="1994">
                  <c:v>140.6</c:v>
                </c:pt>
                <c:pt idx="1995">
                  <c:v>140.68</c:v>
                </c:pt>
                <c:pt idx="1996">
                  <c:v>140.76</c:v>
                </c:pt>
                <c:pt idx="1997">
                  <c:v>140.85</c:v>
                </c:pt>
                <c:pt idx="1998">
                  <c:v>140.93</c:v>
                </c:pt>
                <c:pt idx="1999">
                  <c:v>141.02000000000001</c:v>
                </c:pt>
                <c:pt idx="2000">
                  <c:v>141.03</c:v>
                </c:pt>
                <c:pt idx="2001">
                  <c:v>141.03</c:v>
                </c:pt>
                <c:pt idx="2002">
                  <c:v>141.04</c:v>
                </c:pt>
                <c:pt idx="2003">
                  <c:v>141.06</c:v>
                </c:pt>
                <c:pt idx="2004">
                  <c:v>141.08000000000001</c:v>
                </c:pt>
                <c:pt idx="2005">
                  <c:v>141.1</c:v>
                </c:pt>
                <c:pt idx="2006">
                  <c:v>141.13999999999999</c:v>
                </c:pt>
                <c:pt idx="2007">
                  <c:v>141.18</c:v>
                </c:pt>
                <c:pt idx="2008">
                  <c:v>141.27000000000001</c:v>
                </c:pt>
                <c:pt idx="2009">
                  <c:v>141.35</c:v>
                </c:pt>
                <c:pt idx="2010">
                  <c:v>141.43</c:v>
                </c:pt>
                <c:pt idx="2011">
                  <c:v>141.51</c:v>
                </c:pt>
                <c:pt idx="2012">
                  <c:v>141.6</c:v>
                </c:pt>
                <c:pt idx="2013">
                  <c:v>141.68</c:v>
                </c:pt>
                <c:pt idx="2014">
                  <c:v>141.76</c:v>
                </c:pt>
                <c:pt idx="2015">
                  <c:v>141.85</c:v>
                </c:pt>
                <c:pt idx="2016">
                  <c:v>141.93</c:v>
                </c:pt>
                <c:pt idx="2017">
                  <c:v>142.02000000000001</c:v>
                </c:pt>
                <c:pt idx="2018">
                  <c:v>142.1</c:v>
                </c:pt>
                <c:pt idx="2019">
                  <c:v>142.13999999999999</c:v>
                </c:pt>
                <c:pt idx="2020">
                  <c:v>142.18</c:v>
                </c:pt>
                <c:pt idx="2021">
                  <c:v>142.22</c:v>
                </c:pt>
                <c:pt idx="2022">
                  <c:v>142.27000000000001</c:v>
                </c:pt>
                <c:pt idx="2023">
                  <c:v>142.35</c:v>
                </c:pt>
                <c:pt idx="2024">
                  <c:v>142.43</c:v>
                </c:pt>
                <c:pt idx="2025">
                  <c:v>142.51</c:v>
                </c:pt>
                <c:pt idx="2026">
                  <c:v>142.6</c:v>
                </c:pt>
                <c:pt idx="2027">
                  <c:v>142.68</c:v>
                </c:pt>
                <c:pt idx="2028">
                  <c:v>142.76</c:v>
                </c:pt>
                <c:pt idx="2029">
                  <c:v>142.85</c:v>
                </c:pt>
                <c:pt idx="2030">
                  <c:v>142.93</c:v>
                </c:pt>
                <c:pt idx="2031">
                  <c:v>143.02000000000001</c:v>
                </c:pt>
                <c:pt idx="2032">
                  <c:v>143.03</c:v>
                </c:pt>
                <c:pt idx="2033">
                  <c:v>143.03</c:v>
                </c:pt>
                <c:pt idx="2034">
                  <c:v>143.04</c:v>
                </c:pt>
                <c:pt idx="2035">
                  <c:v>143.06</c:v>
                </c:pt>
                <c:pt idx="2036">
                  <c:v>143.08000000000001</c:v>
                </c:pt>
                <c:pt idx="2037">
                  <c:v>143.1</c:v>
                </c:pt>
                <c:pt idx="2038">
                  <c:v>143.13999999999999</c:v>
                </c:pt>
                <c:pt idx="2039">
                  <c:v>143.18</c:v>
                </c:pt>
                <c:pt idx="2040">
                  <c:v>143.27000000000001</c:v>
                </c:pt>
                <c:pt idx="2041">
                  <c:v>143.35</c:v>
                </c:pt>
                <c:pt idx="2042">
                  <c:v>143.43</c:v>
                </c:pt>
                <c:pt idx="2043">
                  <c:v>143.51</c:v>
                </c:pt>
                <c:pt idx="2044">
                  <c:v>143.6</c:v>
                </c:pt>
                <c:pt idx="2045">
                  <c:v>143.68</c:v>
                </c:pt>
                <c:pt idx="2046">
                  <c:v>143.76</c:v>
                </c:pt>
                <c:pt idx="2047">
                  <c:v>143.85</c:v>
                </c:pt>
                <c:pt idx="2048">
                  <c:v>143.93</c:v>
                </c:pt>
                <c:pt idx="2049">
                  <c:v>144.02000000000001</c:v>
                </c:pt>
                <c:pt idx="2050">
                  <c:v>144.1</c:v>
                </c:pt>
                <c:pt idx="2051">
                  <c:v>144.13999999999999</c:v>
                </c:pt>
                <c:pt idx="2052">
                  <c:v>144.18</c:v>
                </c:pt>
                <c:pt idx="2053">
                  <c:v>144.22999999999999</c:v>
                </c:pt>
                <c:pt idx="2054">
                  <c:v>144.27000000000001</c:v>
                </c:pt>
                <c:pt idx="2055">
                  <c:v>144.35</c:v>
                </c:pt>
                <c:pt idx="2056">
                  <c:v>144.43</c:v>
                </c:pt>
                <c:pt idx="2057">
                  <c:v>144.51</c:v>
                </c:pt>
                <c:pt idx="2058">
                  <c:v>144.6</c:v>
                </c:pt>
                <c:pt idx="2059">
                  <c:v>144.68</c:v>
                </c:pt>
                <c:pt idx="2060">
                  <c:v>144.76</c:v>
                </c:pt>
                <c:pt idx="2061">
                  <c:v>144.85</c:v>
                </c:pt>
                <c:pt idx="2062">
                  <c:v>144.93</c:v>
                </c:pt>
                <c:pt idx="2063">
                  <c:v>145.02000000000001</c:v>
                </c:pt>
                <c:pt idx="2064">
                  <c:v>145.03</c:v>
                </c:pt>
                <c:pt idx="2065">
                  <c:v>145.03</c:v>
                </c:pt>
                <c:pt idx="2066">
                  <c:v>145.04</c:v>
                </c:pt>
                <c:pt idx="2067">
                  <c:v>145.06</c:v>
                </c:pt>
                <c:pt idx="2068">
                  <c:v>145.08000000000001</c:v>
                </c:pt>
                <c:pt idx="2069">
                  <c:v>145.1</c:v>
                </c:pt>
                <c:pt idx="2070">
                  <c:v>145.13999999999999</c:v>
                </c:pt>
                <c:pt idx="2071">
                  <c:v>145.18</c:v>
                </c:pt>
                <c:pt idx="2072">
                  <c:v>145.27000000000001</c:v>
                </c:pt>
                <c:pt idx="2073">
                  <c:v>145.35</c:v>
                </c:pt>
                <c:pt idx="2074">
                  <c:v>145.43</c:v>
                </c:pt>
                <c:pt idx="2075">
                  <c:v>145.51</c:v>
                </c:pt>
                <c:pt idx="2076">
                  <c:v>145.6</c:v>
                </c:pt>
                <c:pt idx="2077">
                  <c:v>145.68</c:v>
                </c:pt>
                <c:pt idx="2078">
                  <c:v>145.76</c:v>
                </c:pt>
                <c:pt idx="2079">
                  <c:v>145.85</c:v>
                </c:pt>
                <c:pt idx="2080">
                  <c:v>145.93</c:v>
                </c:pt>
                <c:pt idx="2081">
                  <c:v>146.02000000000001</c:v>
                </c:pt>
                <c:pt idx="2082">
                  <c:v>146.1</c:v>
                </c:pt>
                <c:pt idx="2083">
                  <c:v>146.13999999999999</c:v>
                </c:pt>
                <c:pt idx="2084">
                  <c:v>146.18</c:v>
                </c:pt>
                <c:pt idx="2085">
                  <c:v>146.22999999999999</c:v>
                </c:pt>
                <c:pt idx="2086">
                  <c:v>146.27000000000001</c:v>
                </c:pt>
                <c:pt idx="2087">
                  <c:v>146.35</c:v>
                </c:pt>
                <c:pt idx="2088">
                  <c:v>146.43</c:v>
                </c:pt>
                <c:pt idx="2089">
                  <c:v>146.51</c:v>
                </c:pt>
                <c:pt idx="2090">
                  <c:v>146.6</c:v>
                </c:pt>
                <c:pt idx="2091">
                  <c:v>146.68</c:v>
                </c:pt>
                <c:pt idx="2092">
                  <c:v>146.76</c:v>
                </c:pt>
                <c:pt idx="2093">
                  <c:v>146.85</c:v>
                </c:pt>
                <c:pt idx="2094">
                  <c:v>146.93</c:v>
                </c:pt>
                <c:pt idx="2095">
                  <c:v>100</c:v>
                </c:pt>
              </c:numCache>
            </c:numRef>
          </c:xVal>
          <c:yVal>
            <c:numRef>
              <c:f>H2sc1!$D$7:$D$2103</c:f>
              <c:numCache>
                <c:formatCode>General</c:formatCode>
                <c:ptCount val="2097"/>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pt idx="101">
                  <c:v>1</c:v>
                </c:pt>
                <c:pt idx="102">
                  <c:v>1</c:v>
                </c:pt>
                <c:pt idx="103">
                  <c:v>1</c:v>
                </c:pt>
                <c:pt idx="104">
                  <c:v>1</c:v>
                </c:pt>
                <c:pt idx="105">
                  <c:v>1</c:v>
                </c:pt>
                <c:pt idx="106">
                  <c:v>1</c:v>
                </c:pt>
                <c:pt idx="107">
                  <c:v>1</c:v>
                </c:pt>
                <c:pt idx="108">
                  <c:v>1</c:v>
                </c:pt>
                <c:pt idx="109">
                  <c:v>1</c:v>
                </c:pt>
                <c:pt idx="110">
                  <c:v>1</c:v>
                </c:pt>
                <c:pt idx="111">
                  <c:v>1</c:v>
                </c:pt>
                <c:pt idx="112">
                  <c:v>1</c:v>
                </c:pt>
                <c:pt idx="113">
                  <c:v>1</c:v>
                </c:pt>
                <c:pt idx="114">
                  <c:v>1</c:v>
                </c:pt>
                <c:pt idx="115">
                  <c:v>1</c:v>
                </c:pt>
                <c:pt idx="116">
                  <c:v>1</c:v>
                </c:pt>
                <c:pt idx="117">
                  <c:v>1</c:v>
                </c:pt>
                <c:pt idx="118">
                  <c:v>1</c:v>
                </c:pt>
                <c:pt idx="119">
                  <c:v>1</c:v>
                </c:pt>
                <c:pt idx="120">
                  <c:v>1</c:v>
                </c:pt>
                <c:pt idx="121">
                  <c:v>1</c:v>
                </c:pt>
                <c:pt idx="122">
                  <c:v>1</c:v>
                </c:pt>
                <c:pt idx="123">
                  <c:v>1</c:v>
                </c:pt>
                <c:pt idx="124">
                  <c:v>1</c:v>
                </c:pt>
                <c:pt idx="125">
                  <c:v>1</c:v>
                </c:pt>
                <c:pt idx="126">
                  <c:v>1</c:v>
                </c:pt>
                <c:pt idx="127">
                  <c:v>1</c:v>
                </c:pt>
                <c:pt idx="128">
                  <c:v>1</c:v>
                </c:pt>
                <c:pt idx="129">
                  <c:v>1</c:v>
                </c:pt>
                <c:pt idx="130">
                  <c:v>1</c:v>
                </c:pt>
                <c:pt idx="131">
                  <c:v>1</c:v>
                </c:pt>
                <c:pt idx="132">
                  <c:v>1</c:v>
                </c:pt>
                <c:pt idx="133">
                  <c:v>1</c:v>
                </c:pt>
                <c:pt idx="134">
                  <c:v>1</c:v>
                </c:pt>
                <c:pt idx="135">
                  <c:v>1</c:v>
                </c:pt>
                <c:pt idx="136">
                  <c:v>1</c:v>
                </c:pt>
                <c:pt idx="137">
                  <c:v>1</c:v>
                </c:pt>
                <c:pt idx="138">
                  <c:v>1</c:v>
                </c:pt>
                <c:pt idx="139">
                  <c:v>1</c:v>
                </c:pt>
                <c:pt idx="140">
                  <c:v>1</c:v>
                </c:pt>
                <c:pt idx="141">
                  <c:v>1</c:v>
                </c:pt>
                <c:pt idx="142">
                  <c:v>1</c:v>
                </c:pt>
                <c:pt idx="143">
                  <c:v>1</c:v>
                </c:pt>
                <c:pt idx="144">
                  <c:v>1</c:v>
                </c:pt>
                <c:pt idx="145">
                  <c:v>1</c:v>
                </c:pt>
                <c:pt idx="146">
                  <c:v>1</c:v>
                </c:pt>
                <c:pt idx="147">
                  <c:v>1</c:v>
                </c:pt>
                <c:pt idx="148">
                  <c:v>1</c:v>
                </c:pt>
                <c:pt idx="149">
                  <c:v>1</c:v>
                </c:pt>
                <c:pt idx="150">
                  <c:v>1</c:v>
                </c:pt>
                <c:pt idx="151">
                  <c:v>1</c:v>
                </c:pt>
                <c:pt idx="152">
                  <c:v>1</c:v>
                </c:pt>
                <c:pt idx="153">
                  <c:v>1</c:v>
                </c:pt>
                <c:pt idx="154">
                  <c:v>1</c:v>
                </c:pt>
                <c:pt idx="155">
                  <c:v>1</c:v>
                </c:pt>
                <c:pt idx="156">
                  <c:v>1</c:v>
                </c:pt>
                <c:pt idx="157">
                  <c:v>1</c:v>
                </c:pt>
                <c:pt idx="158">
                  <c:v>1</c:v>
                </c:pt>
                <c:pt idx="159">
                  <c:v>1</c:v>
                </c:pt>
                <c:pt idx="160">
                  <c:v>1</c:v>
                </c:pt>
                <c:pt idx="161">
                  <c:v>1</c:v>
                </c:pt>
                <c:pt idx="162">
                  <c:v>1</c:v>
                </c:pt>
                <c:pt idx="163">
                  <c:v>1</c:v>
                </c:pt>
                <c:pt idx="164">
                  <c:v>1</c:v>
                </c:pt>
                <c:pt idx="165">
                  <c:v>1</c:v>
                </c:pt>
                <c:pt idx="166">
                  <c:v>1</c:v>
                </c:pt>
                <c:pt idx="167">
                  <c:v>1</c:v>
                </c:pt>
                <c:pt idx="168">
                  <c:v>1</c:v>
                </c:pt>
                <c:pt idx="169">
                  <c:v>1</c:v>
                </c:pt>
                <c:pt idx="170">
                  <c:v>1</c:v>
                </c:pt>
                <c:pt idx="171">
                  <c:v>1</c:v>
                </c:pt>
                <c:pt idx="172">
                  <c:v>1</c:v>
                </c:pt>
                <c:pt idx="173">
                  <c:v>1</c:v>
                </c:pt>
                <c:pt idx="174">
                  <c:v>1</c:v>
                </c:pt>
                <c:pt idx="175">
                  <c:v>1</c:v>
                </c:pt>
                <c:pt idx="176">
                  <c:v>1</c:v>
                </c:pt>
                <c:pt idx="177">
                  <c:v>1</c:v>
                </c:pt>
                <c:pt idx="178">
                  <c:v>1</c:v>
                </c:pt>
                <c:pt idx="179">
                  <c:v>1</c:v>
                </c:pt>
                <c:pt idx="180">
                  <c:v>1</c:v>
                </c:pt>
                <c:pt idx="181">
                  <c:v>1</c:v>
                </c:pt>
                <c:pt idx="182">
                  <c:v>1</c:v>
                </c:pt>
                <c:pt idx="183">
                  <c:v>1</c:v>
                </c:pt>
                <c:pt idx="184">
                  <c:v>1</c:v>
                </c:pt>
                <c:pt idx="185">
                  <c:v>1</c:v>
                </c:pt>
                <c:pt idx="186">
                  <c:v>1</c:v>
                </c:pt>
                <c:pt idx="187">
                  <c:v>1</c:v>
                </c:pt>
                <c:pt idx="188">
                  <c:v>1</c:v>
                </c:pt>
                <c:pt idx="189">
                  <c:v>1</c:v>
                </c:pt>
                <c:pt idx="190">
                  <c:v>1</c:v>
                </c:pt>
                <c:pt idx="191">
                  <c:v>1</c:v>
                </c:pt>
                <c:pt idx="192">
                  <c:v>1</c:v>
                </c:pt>
                <c:pt idx="193">
                  <c:v>1</c:v>
                </c:pt>
                <c:pt idx="194">
                  <c:v>1</c:v>
                </c:pt>
                <c:pt idx="195">
                  <c:v>1</c:v>
                </c:pt>
                <c:pt idx="196">
                  <c:v>1</c:v>
                </c:pt>
                <c:pt idx="197">
                  <c:v>1</c:v>
                </c:pt>
                <c:pt idx="198">
                  <c:v>1</c:v>
                </c:pt>
                <c:pt idx="199">
                  <c:v>1</c:v>
                </c:pt>
                <c:pt idx="200">
                  <c:v>1</c:v>
                </c:pt>
                <c:pt idx="201">
                  <c:v>1</c:v>
                </c:pt>
                <c:pt idx="202">
                  <c:v>1</c:v>
                </c:pt>
                <c:pt idx="203">
                  <c:v>1</c:v>
                </c:pt>
                <c:pt idx="204">
                  <c:v>1</c:v>
                </c:pt>
                <c:pt idx="205">
                  <c:v>1</c:v>
                </c:pt>
                <c:pt idx="206">
                  <c:v>1</c:v>
                </c:pt>
                <c:pt idx="207">
                  <c:v>1</c:v>
                </c:pt>
                <c:pt idx="208">
                  <c:v>1</c:v>
                </c:pt>
                <c:pt idx="209">
                  <c:v>1</c:v>
                </c:pt>
                <c:pt idx="210">
                  <c:v>1</c:v>
                </c:pt>
                <c:pt idx="211">
                  <c:v>1</c:v>
                </c:pt>
                <c:pt idx="212">
                  <c:v>1</c:v>
                </c:pt>
                <c:pt idx="213">
                  <c:v>1</c:v>
                </c:pt>
                <c:pt idx="214">
                  <c:v>1</c:v>
                </c:pt>
                <c:pt idx="215">
                  <c:v>1</c:v>
                </c:pt>
                <c:pt idx="216">
                  <c:v>1</c:v>
                </c:pt>
                <c:pt idx="217">
                  <c:v>1</c:v>
                </c:pt>
                <c:pt idx="218">
                  <c:v>1</c:v>
                </c:pt>
                <c:pt idx="219">
                  <c:v>1</c:v>
                </c:pt>
                <c:pt idx="220">
                  <c:v>1</c:v>
                </c:pt>
                <c:pt idx="221">
                  <c:v>1</c:v>
                </c:pt>
                <c:pt idx="222">
                  <c:v>1</c:v>
                </c:pt>
                <c:pt idx="223">
                  <c:v>1</c:v>
                </c:pt>
                <c:pt idx="224">
                  <c:v>1</c:v>
                </c:pt>
                <c:pt idx="225">
                  <c:v>1</c:v>
                </c:pt>
                <c:pt idx="226">
                  <c:v>1</c:v>
                </c:pt>
                <c:pt idx="227">
                  <c:v>1</c:v>
                </c:pt>
                <c:pt idx="228">
                  <c:v>1</c:v>
                </c:pt>
                <c:pt idx="229">
                  <c:v>1</c:v>
                </c:pt>
                <c:pt idx="230">
                  <c:v>1</c:v>
                </c:pt>
                <c:pt idx="231">
                  <c:v>1</c:v>
                </c:pt>
                <c:pt idx="232">
                  <c:v>1</c:v>
                </c:pt>
                <c:pt idx="233">
                  <c:v>1</c:v>
                </c:pt>
                <c:pt idx="234">
                  <c:v>1</c:v>
                </c:pt>
                <c:pt idx="235">
                  <c:v>1</c:v>
                </c:pt>
                <c:pt idx="236">
                  <c:v>1</c:v>
                </c:pt>
                <c:pt idx="237">
                  <c:v>1</c:v>
                </c:pt>
                <c:pt idx="238">
                  <c:v>1</c:v>
                </c:pt>
                <c:pt idx="239">
                  <c:v>1</c:v>
                </c:pt>
                <c:pt idx="240">
                  <c:v>1</c:v>
                </c:pt>
                <c:pt idx="241">
                  <c:v>1</c:v>
                </c:pt>
                <c:pt idx="242">
                  <c:v>1</c:v>
                </c:pt>
                <c:pt idx="243">
                  <c:v>1</c:v>
                </c:pt>
                <c:pt idx="244">
                  <c:v>1</c:v>
                </c:pt>
                <c:pt idx="245">
                  <c:v>1</c:v>
                </c:pt>
                <c:pt idx="246">
                  <c:v>1</c:v>
                </c:pt>
                <c:pt idx="247">
                  <c:v>1</c:v>
                </c:pt>
                <c:pt idx="248">
                  <c:v>1</c:v>
                </c:pt>
                <c:pt idx="249">
                  <c:v>1</c:v>
                </c:pt>
                <c:pt idx="250">
                  <c:v>1</c:v>
                </c:pt>
                <c:pt idx="251">
                  <c:v>1</c:v>
                </c:pt>
                <c:pt idx="252">
                  <c:v>1</c:v>
                </c:pt>
                <c:pt idx="253">
                  <c:v>1</c:v>
                </c:pt>
                <c:pt idx="254">
                  <c:v>1</c:v>
                </c:pt>
                <c:pt idx="255">
                  <c:v>1</c:v>
                </c:pt>
                <c:pt idx="256">
                  <c:v>1</c:v>
                </c:pt>
                <c:pt idx="257">
                  <c:v>1</c:v>
                </c:pt>
                <c:pt idx="258">
                  <c:v>1</c:v>
                </c:pt>
                <c:pt idx="259">
                  <c:v>1</c:v>
                </c:pt>
                <c:pt idx="260">
                  <c:v>1</c:v>
                </c:pt>
                <c:pt idx="261">
                  <c:v>1</c:v>
                </c:pt>
                <c:pt idx="262">
                  <c:v>1</c:v>
                </c:pt>
                <c:pt idx="263">
                  <c:v>1</c:v>
                </c:pt>
                <c:pt idx="264">
                  <c:v>1</c:v>
                </c:pt>
                <c:pt idx="265">
                  <c:v>1</c:v>
                </c:pt>
                <c:pt idx="266">
                  <c:v>1</c:v>
                </c:pt>
                <c:pt idx="267">
                  <c:v>1</c:v>
                </c:pt>
                <c:pt idx="268">
                  <c:v>1</c:v>
                </c:pt>
                <c:pt idx="269">
                  <c:v>1</c:v>
                </c:pt>
                <c:pt idx="270">
                  <c:v>1</c:v>
                </c:pt>
                <c:pt idx="271">
                  <c:v>1</c:v>
                </c:pt>
                <c:pt idx="272">
                  <c:v>1</c:v>
                </c:pt>
                <c:pt idx="273">
                  <c:v>1</c:v>
                </c:pt>
                <c:pt idx="274">
                  <c:v>1</c:v>
                </c:pt>
                <c:pt idx="275">
                  <c:v>1</c:v>
                </c:pt>
                <c:pt idx="276">
                  <c:v>1</c:v>
                </c:pt>
                <c:pt idx="277">
                  <c:v>1</c:v>
                </c:pt>
                <c:pt idx="278">
                  <c:v>1</c:v>
                </c:pt>
                <c:pt idx="279">
                  <c:v>1</c:v>
                </c:pt>
                <c:pt idx="280">
                  <c:v>1</c:v>
                </c:pt>
                <c:pt idx="281">
                  <c:v>1</c:v>
                </c:pt>
                <c:pt idx="282">
                  <c:v>1</c:v>
                </c:pt>
                <c:pt idx="283">
                  <c:v>1</c:v>
                </c:pt>
                <c:pt idx="284">
                  <c:v>1</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4.75E-4</c:v>
                </c:pt>
                <c:pt idx="337">
                  <c:v>9.2699999999999998E-4</c:v>
                </c:pt>
                <c:pt idx="338">
                  <c:v>1.485E-3</c:v>
                </c:pt>
                <c:pt idx="339">
                  <c:v>2.1549999999999998E-3</c:v>
                </c:pt>
                <c:pt idx="340">
                  <c:v>2.9039999999999999E-3</c:v>
                </c:pt>
                <c:pt idx="341">
                  <c:v>4.6680000000000003E-3</c:v>
                </c:pt>
                <c:pt idx="342">
                  <c:v>6.4799999999999996E-3</c:v>
                </c:pt>
                <c:pt idx="343">
                  <c:v>8.7100000000000007E-3</c:v>
                </c:pt>
                <c:pt idx="344">
                  <c:v>1.1103999999999999E-2</c:v>
                </c:pt>
                <c:pt idx="345">
                  <c:v>1.3811E-2</c:v>
                </c:pt>
                <c:pt idx="346">
                  <c:v>1.6635E-2</c:v>
                </c:pt>
                <c:pt idx="347">
                  <c:v>1.9772000000000001E-2</c:v>
                </c:pt>
                <c:pt idx="348">
                  <c:v>2.3136E-2</c:v>
                </c:pt>
                <c:pt idx="349">
                  <c:v>2.6617999999999999E-2</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4.8000000000000001E-4</c:v>
                </c:pt>
                <c:pt idx="370">
                  <c:v>9.8999999999999999E-4</c:v>
                </c:pt>
                <c:pt idx="371">
                  <c:v>1.6900000000000001E-3</c:v>
                </c:pt>
                <c:pt idx="372">
                  <c:v>2.604E-3</c:v>
                </c:pt>
                <c:pt idx="373">
                  <c:v>3.689E-3</c:v>
                </c:pt>
                <c:pt idx="374">
                  <c:v>6.3850000000000001E-3</c:v>
                </c:pt>
                <c:pt idx="375">
                  <c:v>9.1800000000000007E-3</c:v>
                </c:pt>
                <c:pt idx="376">
                  <c:v>1.2541999999999999E-2</c:v>
                </c:pt>
                <c:pt idx="377">
                  <c:v>1.6011000000000001E-2</c:v>
                </c:pt>
                <c:pt idx="378">
                  <c:v>1.9768999999999998E-2</c:v>
                </c:pt>
                <c:pt idx="379">
                  <c:v>2.3540999999999999E-2</c:v>
                </c:pt>
                <c:pt idx="380">
                  <c:v>2.7536000000000001E-2</c:v>
                </c:pt>
                <c:pt idx="381">
                  <c:v>3.1647000000000002E-2</c:v>
                </c:pt>
                <c:pt idx="382">
                  <c:v>3.5721000000000003E-2</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5.1800000000000001E-4</c:v>
                </c:pt>
                <c:pt idx="403">
                  <c:v>1.0629999999999999E-3</c:v>
                </c:pt>
                <c:pt idx="404">
                  <c:v>1.8109999999999999E-3</c:v>
                </c:pt>
                <c:pt idx="405">
                  <c:v>2.7820000000000002E-3</c:v>
                </c:pt>
                <c:pt idx="406">
                  <c:v>3.9290000000000002E-3</c:v>
                </c:pt>
                <c:pt idx="407">
                  <c:v>6.7559999999999999E-3</c:v>
                </c:pt>
                <c:pt idx="408">
                  <c:v>9.6740000000000003E-3</c:v>
                </c:pt>
                <c:pt idx="409">
                  <c:v>1.32E-2</c:v>
                </c:pt>
                <c:pt idx="410">
                  <c:v>1.6781000000000001E-2</c:v>
                </c:pt>
                <c:pt idx="411">
                  <c:v>2.0681000000000001E-2</c:v>
                </c:pt>
                <c:pt idx="412">
                  <c:v>2.4584999999999999E-2</c:v>
                </c:pt>
                <c:pt idx="413">
                  <c:v>2.8718E-2</c:v>
                </c:pt>
                <c:pt idx="414">
                  <c:v>3.2929E-2</c:v>
                </c:pt>
                <c:pt idx="415">
                  <c:v>3.705E-2</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5.0900000000000001E-4</c:v>
                </c:pt>
                <c:pt idx="436">
                  <c:v>1.0499999999999999E-3</c:v>
                </c:pt>
                <c:pt idx="437">
                  <c:v>1.7899999999999999E-3</c:v>
                </c:pt>
                <c:pt idx="438">
                  <c:v>2.7460000000000002E-3</c:v>
                </c:pt>
                <c:pt idx="439">
                  <c:v>3.8709999999999999E-3</c:v>
                </c:pt>
                <c:pt idx="440">
                  <c:v>6.633E-3</c:v>
                </c:pt>
                <c:pt idx="441">
                  <c:v>9.4850000000000004E-3</c:v>
                </c:pt>
                <c:pt idx="442">
                  <c:v>1.2909E-2</c:v>
                </c:pt>
                <c:pt idx="443">
                  <c:v>1.644E-2</c:v>
                </c:pt>
                <c:pt idx="444">
                  <c:v>2.0261999999999999E-2</c:v>
                </c:pt>
                <c:pt idx="445">
                  <c:v>2.4088999999999999E-2</c:v>
                </c:pt>
                <c:pt idx="446">
                  <c:v>2.8139999999999998E-2</c:v>
                </c:pt>
                <c:pt idx="447">
                  <c:v>3.2256E-2</c:v>
                </c:pt>
                <c:pt idx="448">
                  <c:v>3.6298999999999998E-2</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4.8700000000000002E-4</c:v>
                </c:pt>
                <c:pt idx="469">
                  <c:v>1.0070000000000001E-3</c:v>
                </c:pt>
                <c:pt idx="470">
                  <c:v>1.719E-3</c:v>
                </c:pt>
                <c:pt idx="471">
                  <c:v>2.637E-3</c:v>
                </c:pt>
                <c:pt idx="472">
                  <c:v>3.7160000000000001E-3</c:v>
                </c:pt>
                <c:pt idx="473">
                  <c:v>6.3689999999999997E-3</c:v>
                </c:pt>
                <c:pt idx="474">
                  <c:v>9.1140000000000006E-3</c:v>
                </c:pt>
                <c:pt idx="475">
                  <c:v>1.2442E-2</c:v>
                </c:pt>
                <c:pt idx="476">
                  <c:v>1.5834999999999998E-2</c:v>
                </c:pt>
                <c:pt idx="477">
                  <c:v>1.9538E-2</c:v>
                </c:pt>
                <c:pt idx="478">
                  <c:v>2.3262999999999999E-2</c:v>
                </c:pt>
                <c:pt idx="479">
                  <c:v>2.7172000000000002E-2</c:v>
                </c:pt>
                <c:pt idx="480">
                  <c:v>3.1185999999999998E-2</c:v>
                </c:pt>
                <c:pt idx="481">
                  <c:v>3.5116000000000001E-2</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4.6999999999999999E-4</c:v>
                </c:pt>
                <c:pt idx="500">
                  <c:v>1.0070000000000001E-3</c:v>
                </c:pt>
                <c:pt idx="501">
                  <c:v>1.7160000000000001E-3</c:v>
                </c:pt>
                <c:pt idx="502">
                  <c:v>2.627E-3</c:v>
                </c:pt>
                <c:pt idx="503">
                  <c:v>3.6939999999999998E-3</c:v>
                </c:pt>
                <c:pt idx="504">
                  <c:v>6.3039999999999997E-3</c:v>
                </c:pt>
                <c:pt idx="505">
                  <c:v>8.9990000000000001E-3</c:v>
                </c:pt>
                <c:pt idx="506">
                  <c:v>1.226E-2</c:v>
                </c:pt>
                <c:pt idx="507">
                  <c:v>1.5578E-2</c:v>
                </c:pt>
                <c:pt idx="508">
                  <c:v>1.9196000000000001E-2</c:v>
                </c:pt>
                <c:pt idx="509">
                  <c:v>2.2831000000000001E-2</c:v>
                </c:pt>
                <c:pt idx="510">
                  <c:v>2.6641999999999999E-2</c:v>
                </c:pt>
                <c:pt idx="511">
                  <c:v>3.0550999999999998E-2</c:v>
                </c:pt>
                <c:pt idx="512">
                  <c:v>3.4382999999999997E-2</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4.6700000000000002E-4</c:v>
                </c:pt>
                <c:pt idx="531">
                  <c:v>9.8999999999999999E-4</c:v>
                </c:pt>
                <c:pt idx="532">
                  <c:v>1.689E-3</c:v>
                </c:pt>
                <c:pt idx="533">
                  <c:v>2.588E-3</c:v>
                </c:pt>
                <c:pt idx="534">
                  <c:v>3.64E-3</c:v>
                </c:pt>
                <c:pt idx="535">
                  <c:v>6.2069999999999998E-3</c:v>
                </c:pt>
                <c:pt idx="536">
                  <c:v>8.8540000000000008E-3</c:v>
                </c:pt>
                <c:pt idx="537">
                  <c:v>1.2031999999999999E-2</c:v>
                </c:pt>
                <c:pt idx="538">
                  <c:v>1.5309E-2</c:v>
                </c:pt>
                <c:pt idx="539">
                  <c:v>1.8856000000000001E-2</c:v>
                </c:pt>
                <c:pt idx="540">
                  <c:v>2.2405000000000001E-2</c:v>
                </c:pt>
                <c:pt idx="541">
                  <c:v>2.6148000000000001E-2</c:v>
                </c:pt>
                <c:pt idx="542">
                  <c:v>2.997E-2</c:v>
                </c:pt>
                <c:pt idx="543">
                  <c:v>3.3723000000000003E-2</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4.6299999999999998E-4</c:v>
                </c:pt>
                <c:pt idx="562">
                  <c:v>9.810000000000001E-4</c:v>
                </c:pt>
                <c:pt idx="563">
                  <c:v>1.6750000000000001E-3</c:v>
                </c:pt>
                <c:pt idx="564">
                  <c:v>2.5669999999999998E-3</c:v>
                </c:pt>
                <c:pt idx="565">
                  <c:v>3.6110000000000001E-3</c:v>
                </c:pt>
                <c:pt idx="566">
                  <c:v>6.1529999999999996E-3</c:v>
                </c:pt>
                <c:pt idx="567">
                  <c:v>8.77E-3</c:v>
                </c:pt>
                <c:pt idx="568">
                  <c:v>1.1908E-2</c:v>
                </c:pt>
                <c:pt idx="569">
                  <c:v>1.5143E-2</c:v>
                </c:pt>
                <c:pt idx="570">
                  <c:v>1.8644000000000001E-2</c:v>
                </c:pt>
                <c:pt idx="571">
                  <c:v>2.2158000000000001E-2</c:v>
                </c:pt>
                <c:pt idx="572">
                  <c:v>2.5842E-2</c:v>
                </c:pt>
                <c:pt idx="573">
                  <c:v>2.9616E-2</c:v>
                </c:pt>
                <c:pt idx="574">
                  <c:v>3.3312000000000001E-2</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4.5600000000000003E-4</c:v>
                </c:pt>
                <c:pt idx="593">
                  <c:v>9.6699999999999998E-4</c:v>
                </c:pt>
                <c:pt idx="594">
                  <c:v>1.66E-3</c:v>
                </c:pt>
                <c:pt idx="595">
                  <c:v>2.5590000000000001E-3</c:v>
                </c:pt>
                <c:pt idx="596">
                  <c:v>3.614E-3</c:v>
                </c:pt>
                <c:pt idx="597">
                  <c:v>6.1809999999999999E-3</c:v>
                </c:pt>
                <c:pt idx="598">
                  <c:v>8.8149999999999999E-3</c:v>
                </c:pt>
                <c:pt idx="599">
                  <c:v>1.1982E-2</c:v>
                </c:pt>
                <c:pt idx="600">
                  <c:v>1.5218000000000001E-2</c:v>
                </c:pt>
                <c:pt idx="601">
                  <c:v>1.8697999999999999E-2</c:v>
                </c:pt>
                <c:pt idx="602">
                  <c:v>2.2199E-2</c:v>
                </c:pt>
                <c:pt idx="603">
                  <c:v>2.5871999999999999E-2</c:v>
                </c:pt>
                <c:pt idx="604">
                  <c:v>2.9607000000000001E-2</c:v>
                </c:pt>
                <c:pt idx="605">
                  <c:v>3.3272000000000003E-2</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4.6299999999999998E-4</c:v>
                </c:pt>
                <c:pt idx="624">
                  <c:v>9.8299999999999993E-4</c:v>
                </c:pt>
                <c:pt idx="625">
                  <c:v>1.689E-3</c:v>
                </c:pt>
                <c:pt idx="626">
                  <c:v>2.601E-3</c:v>
                </c:pt>
                <c:pt idx="627">
                  <c:v>3.6709999999999998E-3</c:v>
                </c:pt>
                <c:pt idx="628">
                  <c:v>6.2659999999999999E-3</c:v>
                </c:pt>
                <c:pt idx="629">
                  <c:v>8.9230000000000004E-3</c:v>
                </c:pt>
                <c:pt idx="630">
                  <c:v>1.2094000000000001E-2</c:v>
                </c:pt>
                <c:pt idx="631">
                  <c:v>1.5367E-2</c:v>
                </c:pt>
                <c:pt idx="632">
                  <c:v>1.8863000000000001E-2</c:v>
                </c:pt>
                <c:pt idx="633">
                  <c:v>2.2370000000000001E-2</c:v>
                </c:pt>
                <c:pt idx="634">
                  <c:v>2.6034000000000002E-2</c:v>
                </c:pt>
                <c:pt idx="635">
                  <c:v>2.9770000000000001E-2</c:v>
                </c:pt>
                <c:pt idx="636">
                  <c:v>3.3418000000000003E-2</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4.5800000000000002E-4</c:v>
                </c:pt>
                <c:pt idx="657">
                  <c:v>9.7400000000000004E-4</c:v>
                </c:pt>
                <c:pt idx="658">
                  <c:v>1.678E-3</c:v>
                </c:pt>
                <c:pt idx="659">
                  <c:v>2.5899999999999999E-3</c:v>
                </c:pt>
                <c:pt idx="660">
                  <c:v>3.6619999999999999E-3</c:v>
                </c:pt>
                <c:pt idx="661">
                  <c:v>6.2639999999999996E-3</c:v>
                </c:pt>
                <c:pt idx="662">
                  <c:v>8.9300000000000004E-3</c:v>
                </c:pt>
                <c:pt idx="663">
                  <c:v>1.2112E-2</c:v>
                </c:pt>
                <c:pt idx="664">
                  <c:v>1.5391999999999999E-2</c:v>
                </c:pt>
                <c:pt idx="665">
                  <c:v>1.8897000000000001E-2</c:v>
                </c:pt>
                <c:pt idx="666">
                  <c:v>2.2408999999999998E-2</c:v>
                </c:pt>
                <c:pt idx="667">
                  <c:v>2.6082999999999999E-2</c:v>
                </c:pt>
                <c:pt idx="668">
                  <c:v>2.9808999999999999E-2</c:v>
                </c:pt>
                <c:pt idx="669">
                  <c:v>3.3452000000000003E-2</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4.64E-4</c:v>
                </c:pt>
                <c:pt idx="690">
                  <c:v>9.8799999999999995E-4</c:v>
                </c:pt>
                <c:pt idx="691">
                  <c:v>1.7049999999999999E-3</c:v>
                </c:pt>
                <c:pt idx="692">
                  <c:v>2.6319999999999998E-3</c:v>
                </c:pt>
                <c:pt idx="693">
                  <c:v>3.718E-3</c:v>
                </c:pt>
                <c:pt idx="694">
                  <c:v>6.3499999999999997E-3</c:v>
                </c:pt>
                <c:pt idx="695">
                  <c:v>9.0410000000000004E-3</c:v>
                </c:pt>
                <c:pt idx="696">
                  <c:v>1.2248E-2</c:v>
                </c:pt>
                <c:pt idx="697">
                  <c:v>1.5549E-2</c:v>
                </c:pt>
                <c:pt idx="698">
                  <c:v>1.9073E-2</c:v>
                </c:pt>
                <c:pt idx="699">
                  <c:v>2.2599999999999999E-2</c:v>
                </c:pt>
                <c:pt idx="700">
                  <c:v>2.6293E-2</c:v>
                </c:pt>
                <c:pt idx="701">
                  <c:v>3.0027000000000002E-2</c:v>
                </c:pt>
                <c:pt idx="702">
                  <c:v>3.3666000000000001E-2</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4.6799999999999999E-4</c:v>
                </c:pt>
                <c:pt idx="723">
                  <c:v>1.005E-3</c:v>
                </c:pt>
                <c:pt idx="724">
                  <c:v>1.738E-3</c:v>
                </c:pt>
                <c:pt idx="725">
                  <c:v>2.6840000000000002E-3</c:v>
                </c:pt>
                <c:pt idx="726">
                  <c:v>3.7910000000000001E-3</c:v>
                </c:pt>
                <c:pt idx="727">
                  <c:v>6.463E-3</c:v>
                </c:pt>
                <c:pt idx="728">
                  <c:v>9.1900000000000003E-3</c:v>
                </c:pt>
                <c:pt idx="729">
                  <c:v>1.2428E-2</c:v>
                </c:pt>
                <c:pt idx="730">
                  <c:v>1.5753E-2</c:v>
                </c:pt>
                <c:pt idx="731">
                  <c:v>1.9297999999999999E-2</c:v>
                </c:pt>
                <c:pt idx="732">
                  <c:v>2.2839999999999999E-2</c:v>
                </c:pt>
                <c:pt idx="733">
                  <c:v>2.6544000000000002E-2</c:v>
                </c:pt>
                <c:pt idx="734">
                  <c:v>3.0287000000000001E-2</c:v>
                </c:pt>
                <c:pt idx="735">
                  <c:v>3.3931999999999997E-2</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4.6700000000000002E-4</c:v>
                </c:pt>
                <c:pt idx="756">
                  <c:v>1.005E-3</c:v>
                </c:pt>
                <c:pt idx="757">
                  <c:v>1.7420000000000001E-3</c:v>
                </c:pt>
                <c:pt idx="758">
                  <c:v>2.6949999999999999E-3</c:v>
                </c:pt>
                <c:pt idx="759">
                  <c:v>3.8119999999999999E-3</c:v>
                </c:pt>
                <c:pt idx="760">
                  <c:v>6.509E-3</c:v>
                </c:pt>
                <c:pt idx="761">
                  <c:v>9.2619999999999994E-3</c:v>
                </c:pt>
                <c:pt idx="762">
                  <c:v>1.2531E-2</c:v>
                </c:pt>
                <c:pt idx="763">
                  <c:v>1.5875E-2</c:v>
                </c:pt>
                <c:pt idx="764">
                  <c:v>1.9463000000000001E-2</c:v>
                </c:pt>
                <c:pt idx="765">
                  <c:v>2.3035E-2</c:v>
                </c:pt>
                <c:pt idx="766">
                  <c:v>2.6766000000000002E-2</c:v>
                </c:pt>
                <c:pt idx="767">
                  <c:v>3.0533000000000001E-2</c:v>
                </c:pt>
                <c:pt idx="768">
                  <c:v>3.4197999999999999E-2</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4.8200000000000001E-4</c:v>
                </c:pt>
                <c:pt idx="789">
                  <c:v>1.0330000000000001E-3</c:v>
                </c:pt>
                <c:pt idx="790">
                  <c:v>1.7849999999999999E-3</c:v>
                </c:pt>
                <c:pt idx="791">
                  <c:v>2.7560000000000002E-3</c:v>
                </c:pt>
                <c:pt idx="792">
                  <c:v>3.8899999999999998E-3</c:v>
                </c:pt>
                <c:pt idx="793">
                  <c:v>6.6230000000000004E-3</c:v>
                </c:pt>
                <c:pt idx="794">
                  <c:v>9.4090000000000007E-3</c:v>
                </c:pt>
                <c:pt idx="795">
                  <c:v>1.2711999999999999E-2</c:v>
                </c:pt>
                <c:pt idx="796">
                  <c:v>1.6084999999999999E-2</c:v>
                </c:pt>
                <c:pt idx="797">
                  <c:v>1.9699999999999999E-2</c:v>
                </c:pt>
                <c:pt idx="798">
                  <c:v>2.3293999999999999E-2</c:v>
                </c:pt>
                <c:pt idx="799">
                  <c:v>2.7040000000000002E-2</c:v>
                </c:pt>
                <c:pt idx="800">
                  <c:v>3.0831999999999998E-2</c:v>
                </c:pt>
                <c:pt idx="801">
                  <c:v>3.4521000000000003E-2</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4.8899999999999996E-4</c:v>
                </c:pt>
                <c:pt idx="822">
                  <c:v>1.0499999999999999E-3</c:v>
                </c:pt>
                <c:pt idx="823">
                  <c:v>1.815E-3</c:v>
                </c:pt>
                <c:pt idx="824">
                  <c:v>2.7989999999999998E-3</c:v>
                </c:pt>
                <c:pt idx="825">
                  <c:v>3.9480000000000001E-3</c:v>
                </c:pt>
                <c:pt idx="826">
                  <c:v>6.711E-3</c:v>
                </c:pt>
                <c:pt idx="827">
                  <c:v>9.5259999999999997E-3</c:v>
                </c:pt>
                <c:pt idx="828">
                  <c:v>1.2862999999999999E-2</c:v>
                </c:pt>
                <c:pt idx="829">
                  <c:v>1.6267E-2</c:v>
                </c:pt>
                <c:pt idx="830">
                  <c:v>1.9927E-2</c:v>
                </c:pt>
                <c:pt idx="831">
                  <c:v>2.3536000000000001E-2</c:v>
                </c:pt>
                <c:pt idx="832">
                  <c:v>2.7307999999999999E-2</c:v>
                </c:pt>
                <c:pt idx="833">
                  <c:v>3.1126000000000001E-2</c:v>
                </c:pt>
                <c:pt idx="834">
                  <c:v>3.4835999999999999E-2</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4.9100000000000001E-4</c:v>
                </c:pt>
                <c:pt idx="855">
                  <c:v>1.0549999999999999E-3</c:v>
                </c:pt>
                <c:pt idx="856">
                  <c:v>1.8259999999999999E-3</c:v>
                </c:pt>
                <c:pt idx="857">
                  <c:v>2.823E-3</c:v>
                </c:pt>
                <c:pt idx="858">
                  <c:v>3.9890000000000004E-3</c:v>
                </c:pt>
                <c:pt idx="859">
                  <c:v>6.7910000000000002E-3</c:v>
                </c:pt>
                <c:pt idx="860">
                  <c:v>9.6419999999999995E-3</c:v>
                </c:pt>
                <c:pt idx="861">
                  <c:v>1.3014E-2</c:v>
                </c:pt>
                <c:pt idx="862">
                  <c:v>1.6449999999999999E-2</c:v>
                </c:pt>
                <c:pt idx="863">
                  <c:v>2.0140000000000002E-2</c:v>
                </c:pt>
                <c:pt idx="864">
                  <c:v>2.3777E-2</c:v>
                </c:pt>
                <c:pt idx="865">
                  <c:v>2.7576E-2</c:v>
                </c:pt>
                <c:pt idx="866">
                  <c:v>3.1418000000000001E-2</c:v>
                </c:pt>
                <c:pt idx="867">
                  <c:v>3.5150000000000001E-2</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5.0600000000000005E-4</c:v>
                </c:pt>
                <c:pt idx="888">
                  <c:v>1.07E-3</c:v>
                </c:pt>
                <c:pt idx="889">
                  <c:v>1.8519999999999999E-3</c:v>
                </c:pt>
                <c:pt idx="890">
                  <c:v>2.8600000000000001E-3</c:v>
                </c:pt>
                <c:pt idx="891">
                  <c:v>4.0379999999999999E-3</c:v>
                </c:pt>
                <c:pt idx="892">
                  <c:v>6.8690000000000001E-3</c:v>
                </c:pt>
                <c:pt idx="893">
                  <c:v>9.7479999999999997E-3</c:v>
                </c:pt>
                <c:pt idx="894">
                  <c:v>1.3152E-2</c:v>
                </c:pt>
                <c:pt idx="895">
                  <c:v>1.6618000000000001E-2</c:v>
                </c:pt>
                <c:pt idx="896">
                  <c:v>2.0337999999999998E-2</c:v>
                </c:pt>
                <c:pt idx="897">
                  <c:v>2.4003E-2</c:v>
                </c:pt>
                <c:pt idx="898">
                  <c:v>2.7829E-2</c:v>
                </c:pt>
                <c:pt idx="899">
                  <c:v>3.1702000000000001E-2</c:v>
                </c:pt>
                <c:pt idx="900">
                  <c:v>3.5451000000000003E-2</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5.0600000000000005E-4</c:v>
                </c:pt>
                <c:pt idx="921">
                  <c:v>1.0839999999999999E-3</c:v>
                </c:pt>
                <c:pt idx="922">
                  <c:v>1.874E-3</c:v>
                </c:pt>
                <c:pt idx="923">
                  <c:v>2.8930000000000002E-3</c:v>
                </c:pt>
                <c:pt idx="924">
                  <c:v>4.0829999999999998E-3</c:v>
                </c:pt>
                <c:pt idx="925">
                  <c:v>6.9410000000000001E-3</c:v>
                </c:pt>
                <c:pt idx="926">
                  <c:v>9.8460000000000006E-3</c:v>
                </c:pt>
                <c:pt idx="927">
                  <c:v>1.3278999999999999E-2</c:v>
                </c:pt>
                <c:pt idx="928">
                  <c:v>1.6775000000000002E-2</c:v>
                </c:pt>
                <c:pt idx="929">
                  <c:v>2.0527E-2</c:v>
                </c:pt>
                <c:pt idx="930">
                  <c:v>2.4220999999999999E-2</c:v>
                </c:pt>
                <c:pt idx="931">
                  <c:v>2.8079E-2</c:v>
                </c:pt>
                <c:pt idx="932">
                  <c:v>3.1981000000000002E-2</c:v>
                </c:pt>
                <c:pt idx="933">
                  <c:v>3.5756999999999997E-2</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5.1500000000000005E-4</c:v>
                </c:pt>
                <c:pt idx="954">
                  <c:v>1.0989999999999999E-3</c:v>
                </c:pt>
                <c:pt idx="955">
                  <c:v>1.8979999999999999E-3</c:v>
                </c:pt>
                <c:pt idx="956">
                  <c:v>2.9269999999999999E-3</c:v>
                </c:pt>
                <c:pt idx="957">
                  <c:v>4.1279999999999997E-3</c:v>
                </c:pt>
                <c:pt idx="958">
                  <c:v>7.0099999999999997E-3</c:v>
                </c:pt>
                <c:pt idx="959">
                  <c:v>9.9410000000000002E-3</c:v>
                </c:pt>
                <c:pt idx="960">
                  <c:v>1.3403999999999999E-2</c:v>
                </c:pt>
                <c:pt idx="961">
                  <c:v>1.6930000000000001E-2</c:v>
                </c:pt>
                <c:pt idx="962">
                  <c:v>2.0712000000000001E-2</c:v>
                </c:pt>
                <c:pt idx="963">
                  <c:v>2.4437E-2</c:v>
                </c:pt>
                <c:pt idx="964">
                  <c:v>2.8326E-2</c:v>
                </c:pt>
                <c:pt idx="965">
                  <c:v>3.2258000000000002E-2</c:v>
                </c:pt>
                <c:pt idx="966">
                  <c:v>3.6059000000000001E-2</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5.1500000000000005E-4</c:v>
                </c:pt>
                <c:pt idx="987">
                  <c:v>1.1000000000000001E-3</c:v>
                </c:pt>
                <c:pt idx="988">
                  <c:v>1.8990000000000001E-3</c:v>
                </c:pt>
                <c:pt idx="989">
                  <c:v>2.931E-3</c:v>
                </c:pt>
                <c:pt idx="990">
                  <c:v>4.1370000000000001E-3</c:v>
                </c:pt>
                <c:pt idx="991">
                  <c:v>7.0369999999999999E-3</c:v>
                </c:pt>
                <c:pt idx="992">
                  <c:v>9.9909999999999999E-3</c:v>
                </c:pt>
                <c:pt idx="993">
                  <c:v>1.3486E-2</c:v>
                </c:pt>
                <c:pt idx="994">
                  <c:v>1.7045999999999999E-2</c:v>
                </c:pt>
                <c:pt idx="995">
                  <c:v>2.0865000000000002E-2</c:v>
                </c:pt>
                <c:pt idx="996">
                  <c:v>2.462E-2</c:v>
                </c:pt>
                <c:pt idx="997">
                  <c:v>2.8559999999999999E-2</c:v>
                </c:pt>
                <c:pt idx="998">
                  <c:v>3.2521000000000001E-2</c:v>
                </c:pt>
                <c:pt idx="999">
                  <c:v>3.6346999999999997E-2</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5.2099999999999998E-4</c:v>
                </c:pt>
                <c:pt idx="1020">
                  <c:v>1.1100000000000001E-3</c:v>
                </c:pt>
                <c:pt idx="1021">
                  <c:v>1.915E-3</c:v>
                </c:pt>
                <c:pt idx="1022">
                  <c:v>2.9529999999999999E-3</c:v>
                </c:pt>
                <c:pt idx="1023">
                  <c:v>4.1669999999999997E-3</c:v>
                </c:pt>
                <c:pt idx="1024">
                  <c:v>7.0889999999999998E-3</c:v>
                </c:pt>
                <c:pt idx="1025">
                  <c:v>1.0066E-2</c:v>
                </c:pt>
                <c:pt idx="1026">
                  <c:v>1.359E-2</c:v>
                </c:pt>
                <c:pt idx="1027">
                  <c:v>1.7180000000000001E-2</c:v>
                </c:pt>
                <c:pt idx="1028">
                  <c:v>2.1031000000000001E-2</c:v>
                </c:pt>
                <c:pt idx="1029">
                  <c:v>2.4816000000000001E-2</c:v>
                </c:pt>
                <c:pt idx="1030">
                  <c:v>2.8784000000000001E-2</c:v>
                </c:pt>
                <c:pt idx="1031">
                  <c:v>3.2772000000000003E-2</c:v>
                </c:pt>
                <c:pt idx="1032">
                  <c:v>3.6625999999999999E-2</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5.2700000000000002E-4</c:v>
                </c:pt>
                <c:pt idx="1053">
                  <c:v>1.121E-3</c:v>
                </c:pt>
                <c:pt idx="1054">
                  <c:v>1.933E-3</c:v>
                </c:pt>
                <c:pt idx="1055">
                  <c:v>2.9780000000000002E-3</c:v>
                </c:pt>
                <c:pt idx="1056">
                  <c:v>4.1999999999999997E-3</c:v>
                </c:pt>
                <c:pt idx="1057">
                  <c:v>7.143E-3</c:v>
                </c:pt>
                <c:pt idx="1058">
                  <c:v>1.014E-2</c:v>
                </c:pt>
                <c:pt idx="1059">
                  <c:v>1.3688000000000001E-2</c:v>
                </c:pt>
                <c:pt idx="1060">
                  <c:v>1.7304E-2</c:v>
                </c:pt>
                <c:pt idx="1061">
                  <c:v>2.1184000000000001E-2</c:v>
                </c:pt>
                <c:pt idx="1062">
                  <c:v>2.5003000000000001E-2</c:v>
                </c:pt>
                <c:pt idx="1063">
                  <c:v>2.8993000000000001E-2</c:v>
                </c:pt>
                <c:pt idx="1064">
                  <c:v>3.3009999999999998E-2</c:v>
                </c:pt>
                <c:pt idx="1065">
                  <c:v>3.6892000000000001E-2</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5.3399999999999997E-4</c:v>
                </c:pt>
                <c:pt idx="1086">
                  <c:v>1.134E-3</c:v>
                </c:pt>
                <c:pt idx="1087">
                  <c:v>1.952E-3</c:v>
                </c:pt>
                <c:pt idx="1088">
                  <c:v>3.0040000000000002E-3</c:v>
                </c:pt>
                <c:pt idx="1089">
                  <c:v>4.2339999999999999E-3</c:v>
                </c:pt>
                <c:pt idx="1090">
                  <c:v>7.195E-3</c:v>
                </c:pt>
                <c:pt idx="1091">
                  <c:v>1.0212000000000001E-2</c:v>
                </c:pt>
                <c:pt idx="1092">
                  <c:v>1.3783999999999999E-2</c:v>
                </c:pt>
                <c:pt idx="1093">
                  <c:v>1.7425E-2</c:v>
                </c:pt>
                <c:pt idx="1094">
                  <c:v>2.1329999999999998E-2</c:v>
                </c:pt>
                <c:pt idx="1095">
                  <c:v>2.5174999999999999E-2</c:v>
                </c:pt>
                <c:pt idx="1096">
                  <c:v>2.9191000000000002E-2</c:v>
                </c:pt>
                <c:pt idx="1097">
                  <c:v>3.3234E-2</c:v>
                </c:pt>
                <c:pt idx="1098">
                  <c:v>3.7141E-2</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5.3799999999999996E-4</c:v>
                </c:pt>
                <c:pt idx="1119">
                  <c:v>1.139E-3</c:v>
                </c:pt>
                <c:pt idx="1120">
                  <c:v>1.9580000000000001E-3</c:v>
                </c:pt>
                <c:pt idx="1121">
                  <c:v>3.0140000000000002E-3</c:v>
                </c:pt>
                <c:pt idx="1122">
                  <c:v>4.2490000000000002E-3</c:v>
                </c:pt>
                <c:pt idx="1123">
                  <c:v>7.2290000000000002E-3</c:v>
                </c:pt>
                <c:pt idx="1124">
                  <c:v>1.0269E-2</c:v>
                </c:pt>
                <c:pt idx="1125">
                  <c:v>1.3868E-2</c:v>
                </c:pt>
                <c:pt idx="1126">
                  <c:v>1.7534999999999999E-2</c:v>
                </c:pt>
                <c:pt idx="1127">
                  <c:v>2.147E-2</c:v>
                </c:pt>
                <c:pt idx="1128">
                  <c:v>2.5340999999999999E-2</c:v>
                </c:pt>
                <c:pt idx="1129">
                  <c:v>2.9381000000000001E-2</c:v>
                </c:pt>
                <c:pt idx="1130">
                  <c:v>3.3447999999999999E-2</c:v>
                </c:pt>
                <c:pt idx="1131">
                  <c:v>3.7379000000000003E-2</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5.44E-4</c:v>
                </c:pt>
                <c:pt idx="1152">
                  <c:v>1.15E-3</c:v>
                </c:pt>
                <c:pt idx="1153">
                  <c:v>1.9750000000000002E-3</c:v>
                </c:pt>
                <c:pt idx="1154">
                  <c:v>3.0379999999999999E-3</c:v>
                </c:pt>
                <c:pt idx="1155">
                  <c:v>4.2810000000000001E-3</c:v>
                </c:pt>
                <c:pt idx="1156">
                  <c:v>7.28E-3</c:v>
                </c:pt>
                <c:pt idx="1157">
                  <c:v>1.0337000000000001E-2</c:v>
                </c:pt>
                <c:pt idx="1158">
                  <c:v>1.3957000000000001E-2</c:v>
                </c:pt>
                <c:pt idx="1159">
                  <c:v>1.7645000000000001E-2</c:v>
                </c:pt>
                <c:pt idx="1160">
                  <c:v>2.1600000000000001E-2</c:v>
                </c:pt>
                <c:pt idx="1161">
                  <c:v>2.5493999999999999E-2</c:v>
                </c:pt>
                <c:pt idx="1162">
                  <c:v>2.9557E-2</c:v>
                </c:pt>
                <c:pt idx="1163">
                  <c:v>3.3646000000000002E-2</c:v>
                </c:pt>
                <c:pt idx="1164">
                  <c:v>3.7597999999999999E-2</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5.4799999999999998E-4</c:v>
                </c:pt>
                <c:pt idx="1185">
                  <c:v>1.158E-3</c:v>
                </c:pt>
                <c:pt idx="1186">
                  <c:v>1.9870000000000001E-3</c:v>
                </c:pt>
                <c:pt idx="1187">
                  <c:v>3.055E-3</c:v>
                </c:pt>
                <c:pt idx="1188">
                  <c:v>4.3039999999999997E-3</c:v>
                </c:pt>
                <c:pt idx="1189">
                  <c:v>7.3169999999999997E-3</c:v>
                </c:pt>
                <c:pt idx="1190">
                  <c:v>1.039E-2</c:v>
                </c:pt>
                <c:pt idx="1191">
                  <c:v>1.4031E-2</c:v>
                </c:pt>
                <c:pt idx="1192">
                  <c:v>1.7741E-2</c:v>
                </c:pt>
                <c:pt idx="1193">
                  <c:v>2.1721000000000001E-2</c:v>
                </c:pt>
                <c:pt idx="1194">
                  <c:v>2.5637E-2</c:v>
                </c:pt>
                <c:pt idx="1195">
                  <c:v>2.9724E-2</c:v>
                </c:pt>
                <c:pt idx="1196">
                  <c:v>3.3834999999999997E-2</c:v>
                </c:pt>
                <c:pt idx="1197">
                  <c:v>3.7808000000000001E-2</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5.53E-4</c:v>
                </c:pt>
                <c:pt idx="1218">
                  <c:v>1.1670000000000001E-3</c:v>
                </c:pt>
                <c:pt idx="1219">
                  <c:v>2.0010000000000002E-3</c:v>
                </c:pt>
                <c:pt idx="1220">
                  <c:v>3.0739999999999999E-3</c:v>
                </c:pt>
                <c:pt idx="1221">
                  <c:v>4.3290000000000004E-3</c:v>
                </c:pt>
                <c:pt idx="1222">
                  <c:v>7.3550000000000004E-3</c:v>
                </c:pt>
                <c:pt idx="1223">
                  <c:v>1.0441000000000001E-2</c:v>
                </c:pt>
                <c:pt idx="1224">
                  <c:v>1.4097E-2</c:v>
                </c:pt>
                <c:pt idx="1225">
                  <c:v>1.7822000000000001E-2</c:v>
                </c:pt>
                <c:pt idx="1226">
                  <c:v>2.1807E-2</c:v>
                </c:pt>
                <c:pt idx="1227">
                  <c:v>2.5753000000000002E-2</c:v>
                </c:pt>
                <c:pt idx="1228">
                  <c:v>2.9853000000000001E-2</c:v>
                </c:pt>
                <c:pt idx="1229">
                  <c:v>3.3980000000000003E-2</c:v>
                </c:pt>
                <c:pt idx="1230">
                  <c:v>3.7976000000000003E-2</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5.4600000000000004E-4</c:v>
                </c:pt>
                <c:pt idx="1251">
                  <c:v>1.1670000000000001E-3</c:v>
                </c:pt>
                <c:pt idx="1252">
                  <c:v>2.0110000000000002E-3</c:v>
                </c:pt>
                <c:pt idx="1253">
                  <c:v>3.0929999999999998E-3</c:v>
                </c:pt>
                <c:pt idx="1254">
                  <c:v>4.3540000000000002E-3</c:v>
                </c:pt>
                <c:pt idx="1255">
                  <c:v>7.391E-3</c:v>
                </c:pt>
                <c:pt idx="1256">
                  <c:v>1.0487E-2</c:v>
                </c:pt>
                <c:pt idx="1257">
                  <c:v>1.4154999999999999E-2</c:v>
                </c:pt>
                <c:pt idx="1258">
                  <c:v>1.7892999999999999E-2</c:v>
                </c:pt>
                <c:pt idx="1259">
                  <c:v>2.1892000000000002E-2</c:v>
                </c:pt>
                <c:pt idx="1260">
                  <c:v>2.5853999999999999E-2</c:v>
                </c:pt>
                <c:pt idx="1261">
                  <c:v>2.997E-2</c:v>
                </c:pt>
                <c:pt idx="1262">
                  <c:v>3.4113999999999998E-2</c:v>
                </c:pt>
                <c:pt idx="1263">
                  <c:v>3.8130999999999998E-2</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5.62E-4</c:v>
                </c:pt>
                <c:pt idx="1283">
                  <c:v>1.199E-3</c:v>
                </c:pt>
                <c:pt idx="1284">
                  <c:v>2.0609999999999999E-3</c:v>
                </c:pt>
                <c:pt idx="1285">
                  <c:v>3.163E-3</c:v>
                </c:pt>
                <c:pt idx="1286">
                  <c:v>4.4470000000000004E-3</c:v>
                </c:pt>
                <c:pt idx="1287">
                  <c:v>7.5249999999999996E-3</c:v>
                </c:pt>
                <c:pt idx="1288">
                  <c:v>1.0656000000000001E-2</c:v>
                </c:pt>
                <c:pt idx="1289">
                  <c:v>1.4355E-2</c:v>
                </c:pt>
                <c:pt idx="1290">
                  <c:v>1.8117999999999999E-2</c:v>
                </c:pt>
                <c:pt idx="1291">
                  <c:v>2.2137E-2</c:v>
                </c:pt>
                <c:pt idx="1292">
                  <c:v>2.6113000000000001E-2</c:v>
                </c:pt>
                <c:pt idx="1293">
                  <c:v>3.0242999999999999E-2</c:v>
                </c:pt>
                <c:pt idx="1294">
                  <c:v>3.4402000000000002E-2</c:v>
                </c:pt>
                <c:pt idx="1295">
                  <c:v>3.8421999999999998E-2</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5.6400000000000005E-4</c:v>
                </c:pt>
                <c:pt idx="1315">
                  <c:v>1.206E-3</c:v>
                </c:pt>
                <c:pt idx="1316">
                  <c:v>2.0720000000000001E-3</c:v>
                </c:pt>
                <c:pt idx="1317">
                  <c:v>3.1779999999999998E-3</c:v>
                </c:pt>
                <c:pt idx="1318">
                  <c:v>4.4669999999999996E-3</c:v>
                </c:pt>
                <c:pt idx="1319">
                  <c:v>7.5560000000000002E-3</c:v>
                </c:pt>
                <c:pt idx="1320">
                  <c:v>1.0696000000000001E-2</c:v>
                </c:pt>
                <c:pt idx="1321">
                  <c:v>1.4406E-2</c:v>
                </c:pt>
                <c:pt idx="1322">
                  <c:v>1.8180000000000002E-2</c:v>
                </c:pt>
                <c:pt idx="1323">
                  <c:v>2.2211000000000002E-2</c:v>
                </c:pt>
                <c:pt idx="1324">
                  <c:v>2.6197000000000002E-2</c:v>
                </c:pt>
                <c:pt idx="1325">
                  <c:v>3.0339000000000001E-2</c:v>
                </c:pt>
                <c:pt idx="1326">
                  <c:v>3.4507999999999997E-2</c:v>
                </c:pt>
                <c:pt idx="1327">
                  <c:v>3.8536000000000001E-2</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5.6499999999999996E-4</c:v>
                </c:pt>
                <c:pt idx="1347">
                  <c:v>1.2080000000000001E-3</c:v>
                </c:pt>
                <c:pt idx="1348">
                  <c:v>2.0769999999999999E-3</c:v>
                </c:pt>
                <c:pt idx="1349">
                  <c:v>3.1849999999999999E-3</c:v>
                </c:pt>
                <c:pt idx="1350">
                  <c:v>4.4759999999999999E-3</c:v>
                </c:pt>
                <c:pt idx="1351">
                  <c:v>7.5690000000000002E-3</c:v>
                </c:pt>
                <c:pt idx="1352">
                  <c:v>1.0713E-2</c:v>
                </c:pt>
                <c:pt idx="1353">
                  <c:v>1.4428E-2</c:v>
                </c:pt>
                <c:pt idx="1354">
                  <c:v>1.8207000000000001E-2</c:v>
                </c:pt>
                <c:pt idx="1355">
                  <c:v>2.2242999999999999E-2</c:v>
                </c:pt>
                <c:pt idx="1356">
                  <c:v>2.6235999999999999E-2</c:v>
                </c:pt>
                <c:pt idx="1357">
                  <c:v>3.0386E-2</c:v>
                </c:pt>
                <c:pt idx="1358">
                  <c:v>3.4563999999999998E-2</c:v>
                </c:pt>
                <c:pt idx="1359">
                  <c:v>3.8599000000000001E-2</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5.6499999999999996E-4</c:v>
                </c:pt>
                <c:pt idx="1379">
                  <c:v>1.209E-3</c:v>
                </c:pt>
                <c:pt idx="1380">
                  <c:v>2.078E-3</c:v>
                </c:pt>
                <c:pt idx="1381">
                  <c:v>3.1879999999999999E-3</c:v>
                </c:pt>
                <c:pt idx="1382">
                  <c:v>4.4790000000000003E-3</c:v>
                </c:pt>
                <c:pt idx="1383">
                  <c:v>7.574E-3</c:v>
                </c:pt>
                <c:pt idx="1384">
                  <c:v>1.072E-2</c:v>
                </c:pt>
                <c:pt idx="1385">
                  <c:v>1.4437E-2</c:v>
                </c:pt>
                <c:pt idx="1386">
                  <c:v>1.822E-2</c:v>
                </c:pt>
                <c:pt idx="1387">
                  <c:v>2.2272E-2</c:v>
                </c:pt>
                <c:pt idx="1388">
                  <c:v>2.6259999999999999E-2</c:v>
                </c:pt>
                <c:pt idx="1389">
                  <c:v>3.0419000000000002E-2</c:v>
                </c:pt>
                <c:pt idx="1390">
                  <c:v>3.4609000000000001E-2</c:v>
                </c:pt>
                <c:pt idx="1391">
                  <c:v>3.8651999999999999E-2</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5.6499999999999996E-4</c:v>
                </c:pt>
                <c:pt idx="1411">
                  <c:v>1.209E-3</c:v>
                </c:pt>
                <c:pt idx="1412">
                  <c:v>2.078E-3</c:v>
                </c:pt>
                <c:pt idx="1413">
                  <c:v>3.1879999999999999E-3</c:v>
                </c:pt>
                <c:pt idx="1414">
                  <c:v>4.4790000000000003E-3</c:v>
                </c:pt>
                <c:pt idx="1415">
                  <c:v>7.574E-3</c:v>
                </c:pt>
                <c:pt idx="1416">
                  <c:v>1.0721E-2</c:v>
                </c:pt>
                <c:pt idx="1417">
                  <c:v>1.4441000000000001E-2</c:v>
                </c:pt>
                <c:pt idx="1418">
                  <c:v>1.8225999999999999E-2</c:v>
                </c:pt>
                <c:pt idx="1419">
                  <c:v>2.2282E-2</c:v>
                </c:pt>
                <c:pt idx="1420">
                  <c:v>2.6276999999999998E-2</c:v>
                </c:pt>
                <c:pt idx="1421">
                  <c:v>3.0443000000000001E-2</c:v>
                </c:pt>
                <c:pt idx="1422">
                  <c:v>3.4639000000000003E-2</c:v>
                </c:pt>
                <c:pt idx="1423">
                  <c:v>3.8692999999999998E-2</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pt idx="1440">
                  <c:v>0</c:v>
                </c:pt>
                <c:pt idx="1441">
                  <c:v>0</c:v>
                </c:pt>
                <c:pt idx="1442">
                  <c:v>5.6499999999999996E-4</c:v>
                </c:pt>
                <c:pt idx="1443">
                  <c:v>1.209E-3</c:v>
                </c:pt>
                <c:pt idx="1444">
                  <c:v>2.0790000000000001E-3</c:v>
                </c:pt>
                <c:pt idx="1445">
                  <c:v>3.189E-3</c:v>
                </c:pt>
                <c:pt idx="1446">
                  <c:v>4.4809999999999997E-3</c:v>
                </c:pt>
                <c:pt idx="1447">
                  <c:v>7.574E-3</c:v>
                </c:pt>
                <c:pt idx="1448">
                  <c:v>1.0721E-2</c:v>
                </c:pt>
                <c:pt idx="1449">
                  <c:v>1.444E-2</c:v>
                </c:pt>
                <c:pt idx="1450">
                  <c:v>1.8228000000000001E-2</c:v>
                </c:pt>
                <c:pt idx="1451">
                  <c:v>2.2287000000000001E-2</c:v>
                </c:pt>
                <c:pt idx="1452">
                  <c:v>2.6286E-2</c:v>
                </c:pt>
                <c:pt idx="1453">
                  <c:v>3.0457999999999999E-2</c:v>
                </c:pt>
                <c:pt idx="1454">
                  <c:v>3.4660999999999997E-2</c:v>
                </c:pt>
                <c:pt idx="1455">
                  <c:v>3.8720999999999998E-2</c:v>
                </c:pt>
                <c:pt idx="1456">
                  <c:v>0</c:v>
                </c:pt>
                <c:pt idx="1457">
                  <c:v>0</c:v>
                </c:pt>
                <c:pt idx="1458">
                  <c:v>0</c:v>
                </c:pt>
                <c:pt idx="1459">
                  <c:v>0</c:v>
                </c:pt>
                <c:pt idx="1460">
                  <c:v>0</c:v>
                </c:pt>
                <c:pt idx="1461">
                  <c:v>0</c:v>
                </c:pt>
                <c:pt idx="1462">
                  <c:v>0</c:v>
                </c:pt>
                <c:pt idx="1463">
                  <c:v>0</c:v>
                </c:pt>
                <c:pt idx="1464">
                  <c:v>0</c:v>
                </c:pt>
                <c:pt idx="1465">
                  <c:v>0</c:v>
                </c:pt>
                <c:pt idx="1466">
                  <c:v>0</c:v>
                </c:pt>
                <c:pt idx="1467">
                  <c:v>0</c:v>
                </c:pt>
                <c:pt idx="1468">
                  <c:v>0</c:v>
                </c:pt>
                <c:pt idx="1469">
                  <c:v>0</c:v>
                </c:pt>
                <c:pt idx="1470">
                  <c:v>0</c:v>
                </c:pt>
                <c:pt idx="1471">
                  <c:v>0</c:v>
                </c:pt>
                <c:pt idx="1472">
                  <c:v>0</c:v>
                </c:pt>
                <c:pt idx="1473">
                  <c:v>0</c:v>
                </c:pt>
                <c:pt idx="1474">
                  <c:v>5.6400000000000005E-4</c:v>
                </c:pt>
                <c:pt idx="1475">
                  <c:v>1.2080000000000001E-3</c:v>
                </c:pt>
                <c:pt idx="1476">
                  <c:v>2.0769999999999999E-3</c:v>
                </c:pt>
                <c:pt idx="1477">
                  <c:v>3.1849999999999999E-3</c:v>
                </c:pt>
                <c:pt idx="1478">
                  <c:v>4.4749999999999998E-3</c:v>
                </c:pt>
                <c:pt idx="1479">
                  <c:v>7.5659999999999998E-3</c:v>
                </c:pt>
                <c:pt idx="1480">
                  <c:v>1.0710000000000001E-2</c:v>
                </c:pt>
                <c:pt idx="1481">
                  <c:v>1.4429000000000001E-2</c:v>
                </c:pt>
                <c:pt idx="1482">
                  <c:v>1.8217000000000001E-2</c:v>
                </c:pt>
                <c:pt idx="1483">
                  <c:v>2.2277999999999999E-2</c:v>
                </c:pt>
                <c:pt idx="1484">
                  <c:v>2.6282E-2</c:v>
                </c:pt>
                <c:pt idx="1485">
                  <c:v>3.0459E-2</c:v>
                </c:pt>
                <c:pt idx="1486">
                  <c:v>3.4668999999999998E-2</c:v>
                </c:pt>
                <c:pt idx="1487">
                  <c:v>3.8734999999999999E-2</c:v>
                </c:pt>
                <c:pt idx="1488">
                  <c:v>0</c:v>
                </c:pt>
                <c:pt idx="1489">
                  <c:v>0</c:v>
                </c:pt>
                <c:pt idx="1490">
                  <c:v>0</c:v>
                </c:pt>
                <c:pt idx="1491">
                  <c:v>0</c:v>
                </c:pt>
                <c:pt idx="1492">
                  <c:v>0</c:v>
                </c:pt>
                <c:pt idx="1493">
                  <c:v>0</c:v>
                </c:pt>
                <c:pt idx="1494">
                  <c:v>0</c:v>
                </c:pt>
                <c:pt idx="1495">
                  <c:v>0</c:v>
                </c:pt>
                <c:pt idx="1496">
                  <c:v>0</c:v>
                </c:pt>
                <c:pt idx="1497">
                  <c:v>0</c:v>
                </c:pt>
                <c:pt idx="1498">
                  <c:v>0</c:v>
                </c:pt>
                <c:pt idx="1499">
                  <c:v>0</c:v>
                </c:pt>
                <c:pt idx="1500">
                  <c:v>0</c:v>
                </c:pt>
                <c:pt idx="1501">
                  <c:v>0</c:v>
                </c:pt>
                <c:pt idx="1502">
                  <c:v>0</c:v>
                </c:pt>
                <c:pt idx="1503">
                  <c:v>0</c:v>
                </c:pt>
                <c:pt idx="1504">
                  <c:v>0</c:v>
                </c:pt>
                <c:pt idx="1505">
                  <c:v>0</c:v>
                </c:pt>
                <c:pt idx="1506">
                  <c:v>5.6300000000000002E-4</c:v>
                </c:pt>
                <c:pt idx="1507">
                  <c:v>1.206E-3</c:v>
                </c:pt>
                <c:pt idx="1508">
                  <c:v>2.0730000000000002E-3</c:v>
                </c:pt>
                <c:pt idx="1509">
                  <c:v>3.1800000000000001E-3</c:v>
                </c:pt>
                <c:pt idx="1510">
                  <c:v>4.4679999999999997E-3</c:v>
                </c:pt>
                <c:pt idx="1511">
                  <c:v>7.5550000000000001E-3</c:v>
                </c:pt>
                <c:pt idx="1512">
                  <c:v>1.0696000000000001E-2</c:v>
                </c:pt>
                <c:pt idx="1513">
                  <c:v>1.4411999999999999E-2</c:v>
                </c:pt>
                <c:pt idx="1514">
                  <c:v>1.8197999999999999E-2</c:v>
                </c:pt>
                <c:pt idx="1515">
                  <c:v>2.2258E-2</c:v>
                </c:pt>
                <c:pt idx="1516">
                  <c:v>2.6263000000000002E-2</c:v>
                </c:pt>
                <c:pt idx="1517">
                  <c:v>3.0443999999999999E-2</c:v>
                </c:pt>
                <c:pt idx="1518">
                  <c:v>3.4658000000000001E-2</c:v>
                </c:pt>
                <c:pt idx="1519">
                  <c:v>3.8731000000000002E-2</c:v>
                </c:pt>
                <c:pt idx="1520">
                  <c:v>0</c:v>
                </c:pt>
                <c:pt idx="1521">
                  <c:v>0</c:v>
                </c:pt>
                <c:pt idx="1522">
                  <c:v>0</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c:v>0</c:v>
                </c:pt>
                <c:pt idx="1536">
                  <c:v>0</c:v>
                </c:pt>
                <c:pt idx="1537">
                  <c:v>0</c:v>
                </c:pt>
                <c:pt idx="1538">
                  <c:v>5.62E-4</c:v>
                </c:pt>
                <c:pt idx="1539">
                  <c:v>1.2030000000000001E-3</c:v>
                </c:pt>
                <c:pt idx="1540">
                  <c:v>2.0690000000000001E-3</c:v>
                </c:pt>
                <c:pt idx="1541">
                  <c:v>3.173E-3</c:v>
                </c:pt>
                <c:pt idx="1542">
                  <c:v>4.4580000000000002E-3</c:v>
                </c:pt>
                <c:pt idx="1543">
                  <c:v>7.5399999999999998E-3</c:v>
                </c:pt>
                <c:pt idx="1544">
                  <c:v>1.0675E-2</c:v>
                </c:pt>
                <c:pt idx="1545">
                  <c:v>1.4388E-2</c:v>
                </c:pt>
                <c:pt idx="1546">
                  <c:v>1.8173999999999999E-2</c:v>
                </c:pt>
                <c:pt idx="1547">
                  <c:v>2.2234E-2</c:v>
                </c:pt>
                <c:pt idx="1548">
                  <c:v>2.6241E-2</c:v>
                </c:pt>
                <c:pt idx="1549">
                  <c:v>3.0426999999999999E-2</c:v>
                </c:pt>
                <c:pt idx="1550">
                  <c:v>3.4645000000000002E-2</c:v>
                </c:pt>
                <c:pt idx="1551">
                  <c:v>3.8721999999999999E-2</c:v>
                </c:pt>
                <c:pt idx="1552">
                  <c:v>0</c:v>
                </c:pt>
                <c:pt idx="1553">
                  <c:v>0</c:v>
                </c:pt>
                <c:pt idx="1554">
                  <c:v>0</c:v>
                </c:pt>
                <c:pt idx="1555">
                  <c:v>0</c:v>
                </c:pt>
                <c:pt idx="1556">
                  <c:v>0</c:v>
                </c:pt>
                <c:pt idx="1557">
                  <c:v>0</c:v>
                </c:pt>
                <c:pt idx="1558">
                  <c:v>0</c:v>
                </c:pt>
                <c:pt idx="1559">
                  <c:v>0</c:v>
                </c:pt>
                <c:pt idx="1560">
                  <c:v>0</c:v>
                </c:pt>
                <c:pt idx="1561">
                  <c:v>0</c:v>
                </c:pt>
                <c:pt idx="1562">
                  <c:v>0</c:v>
                </c:pt>
                <c:pt idx="1563">
                  <c:v>0</c:v>
                </c:pt>
                <c:pt idx="1564">
                  <c:v>0</c:v>
                </c:pt>
                <c:pt idx="1565">
                  <c:v>0</c:v>
                </c:pt>
                <c:pt idx="1566">
                  <c:v>0</c:v>
                </c:pt>
                <c:pt idx="1567">
                  <c:v>0</c:v>
                </c:pt>
                <c:pt idx="1568">
                  <c:v>0</c:v>
                </c:pt>
                <c:pt idx="1569">
                  <c:v>0</c:v>
                </c:pt>
                <c:pt idx="1570">
                  <c:v>5.6099999999999998E-4</c:v>
                </c:pt>
                <c:pt idx="1571">
                  <c:v>1.1999999999999999E-3</c:v>
                </c:pt>
                <c:pt idx="1572">
                  <c:v>2.0639999999999999E-3</c:v>
                </c:pt>
                <c:pt idx="1573">
                  <c:v>3.1649999999999998E-3</c:v>
                </c:pt>
                <c:pt idx="1574">
                  <c:v>4.4470000000000004E-3</c:v>
                </c:pt>
                <c:pt idx="1575">
                  <c:v>7.5209999999999999E-3</c:v>
                </c:pt>
                <c:pt idx="1576">
                  <c:v>1.0652E-2</c:v>
                </c:pt>
                <c:pt idx="1577">
                  <c:v>1.436E-2</c:v>
                </c:pt>
                <c:pt idx="1578">
                  <c:v>1.8142999999999999E-2</c:v>
                </c:pt>
                <c:pt idx="1579">
                  <c:v>2.2202E-2</c:v>
                </c:pt>
                <c:pt idx="1580">
                  <c:v>2.6207999999999999E-2</c:v>
                </c:pt>
                <c:pt idx="1581">
                  <c:v>3.0394000000000001E-2</c:v>
                </c:pt>
                <c:pt idx="1582">
                  <c:v>3.4612999999999998E-2</c:v>
                </c:pt>
                <c:pt idx="1583">
                  <c:v>3.8691000000000003E-2</c:v>
                </c:pt>
                <c:pt idx="1584">
                  <c:v>0</c:v>
                </c:pt>
                <c:pt idx="1585">
                  <c:v>0</c:v>
                </c:pt>
                <c:pt idx="1586">
                  <c:v>0</c:v>
                </c:pt>
                <c:pt idx="1587">
                  <c:v>0</c:v>
                </c:pt>
                <c:pt idx="1588">
                  <c:v>0</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5.5800000000000001E-4</c:v>
                </c:pt>
                <c:pt idx="1603">
                  <c:v>1.1969999999999999E-3</c:v>
                </c:pt>
                <c:pt idx="1604">
                  <c:v>2.0579999999999999E-3</c:v>
                </c:pt>
                <c:pt idx="1605">
                  <c:v>3.156E-3</c:v>
                </c:pt>
                <c:pt idx="1606">
                  <c:v>4.4339999999999996E-3</c:v>
                </c:pt>
                <c:pt idx="1607">
                  <c:v>7.5009999999999999E-3</c:v>
                </c:pt>
                <c:pt idx="1608">
                  <c:v>1.0625000000000001E-2</c:v>
                </c:pt>
                <c:pt idx="1609">
                  <c:v>1.4328E-2</c:v>
                </c:pt>
                <c:pt idx="1610">
                  <c:v>1.8107000000000002E-2</c:v>
                </c:pt>
                <c:pt idx="1611">
                  <c:v>2.2164E-2</c:v>
                </c:pt>
                <c:pt idx="1612">
                  <c:v>2.6169999999999999E-2</c:v>
                </c:pt>
                <c:pt idx="1613">
                  <c:v>3.0356999999999999E-2</c:v>
                </c:pt>
                <c:pt idx="1614">
                  <c:v>3.4578999999999999E-2</c:v>
                </c:pt>
                <c:pt idx="1615">
                  <c:v>3.8661000000000001E-2</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5.5699999999999999E-4</c:v>
                </c:pt>
                <c:pt idx="1635">
                  <c:v>1.193E-3</c:v>
                </c:pt>
                <c:pt idx="1636">
                  <c:v>2.0509999999999999E-3</c:v>
                </c:pt>
                <c:pt idx="1637">
                  <c:v>3.1449999999999998E-3</c:v>
                </c:pt>
                <c:pt idx="1638">
                  <c:v>4.4169999999999999E-3</c:v>
                </c:pt>
                <c:pt idx="1639">
                  <c:v>7.4749999999999999E-3</c:v>
                </c:pt>
                <c:pt idx="1640">
                  <c:v>1.0593E-2</c:v>
                </c:pt>
                <c:pt idx="1641">
                  <c:v>1.4291E-2</c:v>
                </c:pt>
                <c:pt idx="1642">
                  <c:v>1.8067E-2</c:v>
                </c:pt>
                <c:pt idx="1643">
                  <c:v>2.2120999999999998E-2</c:v>
                </c:pt>
                <c:pt idx="1644">
                  <c:v>2.6127000000000001E-2</c:v>
                </c:pt>
                <c:pt idx="1645">
                  <c:v>3.0315000000000002E-2</c:v>
                </c:pt>
                <c:pt idx="1646">
                  <c:v>3.4539E-2</c:v>
                </c:pt>
                <c:pt idx="1647">
                  <c:v>3.8622999999999998E-2</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5.5500000000000005E-4</c:v>
                </c:pt>
                <c:pt idx="1667">
                  <c:v>1.188E-3</c:v>
                </c:pt>
                <c:pt idx="1668">
                  <c:v>2.042E-3</c:v>
                </c:pt>
                <c:pt idx="1669">
                  <c:v>3.1310000000000001E-3</c:v>
                </c:pt>
                <c:pt idx="1670">
                  <c:v>4.3990000000000001E-3</c:v>
                </c:pt>
                <c:pt idx="1671">
                  <c:v>7.4479999999999998E-3</c:v>
                </c:pt>
                <c:pt idx="1672">
                  <c:v>1.0558E-2</c:v>
                </c:pt>
                <c:pt idx="1673">
                  <c:v>1.4249E-2</c:v>
                </c:pt>
                <c:pt idx="1674">
                  <c:v>1.8020000000000001E-2</c:v>
                </c:pt>
                <c:pt idx="1675">
                  <c:v>2.2069999999999999E-2</c:v>
                </c:pt>
                <c:pt idx="1676">
                  <c:v>2.6072999999999999E-2</c:v>
                </c:pt>
                <c:pt idx="1677">
                  <c:v>3.0259999999999999E-2</c:v>
                </c:pt>
                <c:pt idx="1678">
                  <c:v>3.4480999999999998E-2</c:v>
                </c:pt>
                <c:pt idx="1679">
                  <c:v>3.8565000000000002E-2</c:v>
                </c:pt>
                <c:pt idx="1680">
                  <c:v>0</c:v>
                </c:pt>
                <c:pt idx="1681">
                  <c:v>0</c:v>
                </c:pt>
                <c:pt idx="1682">
                  <c:v>0</c:v>
                </c:pt>
                <c:pt idx="1683">
                  <c:v>0</c:v>
                </c:pt>
                <c:pt idx="1684">
                  <c:v>0</c:v>
                </c:pt>
                <c:pt idx="1685">
                  <c:v>0</c:v>
                </c:pt>
                <c:pt idx="1686">
                  <c:v>0</c:v>
                </c:pt>
                <c:pt idx="1687">
                  <c:v>0</c:v>
                </c:pt>
                <c:pt idx="1688">
                  <c:v>0</c:v>
                </c:pt>
                <c:pt idx="1689">
                  <c:v>0</c:v>
                </c:pt>
                <c:pt idx="1690">
                  <c:v>0</c:v>
                </c:pt>
                <c:pt idx="1691">
                  <c:v>0</c:v>
                </c:pt>
                <c:pt idx="1692">
                  <c:v>0</c:v>
                </c:pt>
                <c:pt idx="1693">
                  <c:v>0</c:v>
                </c:pt>
                <c:pt idx="1694">
                  <c:v>0</c:v>
                </c:pt>
                <c:pt idx="1695">
                  <c:v>0</c:v>
                </c:pt>
                <c:pt idx="1696">
                  <c:v>0</c:v>
                </c:pt>
                <c:pt idx="1697">
                  <c:v>0</c:v>
                </c:pt>
                <c:pt idx="1698">
                  <c:v>5.53E-4</c:v>
                </c:pt>
                <c:pt idx="1699">
                  <c:v>1.1850000000000001E-3</c:v>
                </c:pt>
                <c:pt idx="1700">
                  <c:v>2.0349999999999999E-3</c:v>
                </c:pt>
                <c:pt idx="1701">
                  <c:v>3.1199999999999999E-3</c:v>
                </c:pt>
                <c:pt idx="1702">
                  <c:v>4.3829999999999997E-3</c:v>
                </c:pt>
                <c:pt idx="1703">
                  <c:v>7.4209999999999996E-3</c:v>
                </c:pt>
                <c:pt idx="1704">
                  <c:v>1.0522E-2</c:v>
                </c:pt>
                <c:pt idx="1705">
                  <c:v>1.4204E-2</c:v>
                </c:pt>
                <c:pt idx="1706">
                  <c:v>1.7965999999999999E-2</c:v>
                </c:pt>
                <c:pt idx="1707">
                  <c:v>2.2009000000000001E-2</c:v>
                </c:pt>
                <c:pt idx="1708">
                  <c:v>2.6006000000000001E-2</c:v>
                </c:pt>
                <c:pt idx="1709">
                  <c:v>3.0188E-2</c:v>
                </c:pt>
                <c:pt idx="1710">
                  <c:v>3.4403999999999997E-2</c:v>
                </c:pt>
                <c:pt idx="1711">
                  <c:v>3.8483999999999997E-2</c:v>
                </c:pt>
                <c:pt idx="1712">
                  <c:v>0</c:v>
                </c:pt>
                <c:pt idx="1713">
                  <c:v>0</c:v>
                </c:pt>
                <c:pt idx="1714">
                  <c:v>0</c:v>
                </c:pt>
                <c:pt idx="1715">
                  <c:v>0</c:v>
                </c:pt>
                <c:pt idx="1716">
                  <c:v>0</c:v>
                </c:pt>
                <c:pt idx="1717">
                  <c:v>0</c:v>
                </c:pt>
                <c:pt idx="1718">
                  <c:v>0</c:v>
                </c:pt>
                <c:pt idx="1719">
                  <c:v>0</c:v>
                </c:pt>
                <c:pt idx="1720">
                  <c:v>0</c:v>
                </c:pt>
                <c:pt idx="1721">
                  <c:v>0</c:v>
                </c:pt>
                <c:pt idx="1722">
                  <c:v>0</c:v>
                </c:pt>
                <c:pt idx="1723">
                  <c:v>0</c:v>
                </c:pt>
                <c:pt idx="1724">
                  <c:v>0</c:v>
                </c:pt>
                <c:pt idx="1725">
                  <c:v>0</c:v>
                </c:pt>
                <c:pt idx="1726">
                  <c:v>0</c:v>
                </c:pt>
                <c:pt idx="1727">
                  <c:v>0</c:v>
                </c:pt>
                <c:pt idx="1728">
                  <c:v>0</c:v>
                </c:pt>
                <c:pt idx="1729">
                  <c:v>0</c:v>
                </c:pt>
                <c:pt idx="1730">
                  <c:v>5.5199999999999997E-4</c:v>
                </c:pt>
                <c:pt idx="1731">
                  <c:v>1.1800000000000001E-3</c:v>
                </c:pt>
                <c:pt idx="1732">
                  <c:v>2.0270000000000002E-3</c:v>
                </c:pt>
                <c:pt idx="1733">
                  <c:v>3.107E-3</c:v>
                </c:pt>
                <c:pt idx="1734">
                  <c:v>4.365E-3</c:v>
                </c:pt>
                <c:pt idx="1735">
                  <c:v>7.391E-3</c:v>
                </c:pt>
                <c:pt idx="1736">
                  <c:v>1.0482E-2</c:v>
                </c:pt>
                <c:pt idx="1737">
                  <c:v>1.4154E-2</c:v>
                </c:pt>
                <c:pt idx="1738">
                  <c:v>1.7908E-2</c:v>
                </c:pt>
                <c:pt idx="1739">
                  <c:v>2.1943000000000001E-2</c:v>
                </c:pt>
                <c:pt idx="1740">
                  <c:v>2.5933999999999999E-2</c:v>
                </c:pt>
                <c:pt idx="1741">
                  <c:v>3.0112E-2</c:v>
                </c:pt>
                <c:pt idx="1742">
                  <c:v>3.4324E-2</c:v>
                </c:pt>
                <c:pt idx="1743">
                  <c:v>3.8400999999999998E-2</c:v>
                </c:pt>
                <c:pt idx="1744">
                  <c:v>0</c:v>
                </c:pt>
                <c:pt idx="1745">
                  <c:v>0</c:v>
                </c:pt>
                <c:pt idx="1746">
                  <c:v>0</c:v>
                </c:pt>
                <c:pt idx="1747">
                  <c:v>0</c:v>
                </c:pt>
                <c:pt idx="1748">
                  <c:v>0</c:v>
                </c:pt>
                <c:pt idx="1749">
                  <c:v>0</c:v>
                </c:pt>
                <c:pt idx="1750">
                  <c:v>0</c:v>
                </c:pt>
                <c:pt idx="1751">
                  <c:v>0</c:v>
                </c:pt>
                <c:pt idx="1752">
                  <c:v>0</c:v>
                </c:pt>
                <c:pt idx="1753">
                  <c:v>0</c:v>
                </c:pt>
                <c:pt idx="1754">
                  <c:v>0</c:v>
                </c:pt>
                <c:pt idx="1755">
                  <c:v>0</c:v>
                </c:pt>
                <c:pt idx="1756">
                  <c:v>0</c:v>
                </c:pt>
                <c:pt idx="1757">
                  <c:v>0</c:v>
                </c:pt>
                <c:pt idx="1758">
                  <c:v>0</c:v>
                </c:pt>
                <c:pt idx="1759">
                  <c:v>0</c:v>
                </c:pt>
                <c:pt idx="1760">
                  <c:v>0</c:v>
                </c:pt>
                <c:pt idx="1761">
                  <c:v>0</c:v>
                </c:pt>
                <c:pt idx="1762">
                  <c:v>5.5000000000000003E-4</c:v>
                </c:pt>
                <c:pt idx="1763">
                  <c:v>1.176E-3</c:v>
                </c:pt>
                <c:pt idx="1764">
                  <c:v>2.019E-3</c:v>
                </c:pt>
                <c:pt idx="1765">
                  <c:v>3.094E-3</c:v>
                </c:pt>
                <c:pt idx="1766">
                  <c:v>4.346E-3</c:v>
                </c:pt>
                <c:pt idx="1767">
                  <c:v>7.3600000000000002E-3</c:v>
                </c:pt>
                <c:pt idx="1768">
                  <c:v>1.0439E-2</c:v>
                </c:pt>
                <c:pt idx="1769">
                  <c:v>1.4099E-2</c:v>
                </c:pt>
                <c:pt idx="1770">
                  <c:v>1.7843000000000001E-2</c:v>
                </c:pt>
                <c:pt idx="1771">
                  <c:v>2.1870000000000001E-2</c:v>
                </c:pt>
                <c:pt idx="1772">
                  <c:v>2.5852E-2</c:v>
                </c:pt>
                <c:pt idx="1773">
                  <c:v>3.0023000000000001E-2</c:v>
                </c:pt>
                <c:pt idx="1774">
                  <c:v>3.4230999999999998E-2</c:v>
                </c:pt>
                <c:pt idx="1775">
                  <c:v>3.8303999999999998E-2</c:v>
                </c:pt>
                <c:pt idx="1776">
                  <c:v>0</c:v>
                </c:pt>
                <c:pt idx="1777">
                  <c:v>0</c:v>
                </c:pt>
                <c:pt idx="1778">
                  <c:v>0</c:v>
                </c:pt>
                <c:pt idx="1779">
                  <c:v>0</c:v>
                </c:pt>
                <c:pt idx="1780">
                  <c:v>0</c:v>
                </c:pt>
                <c:pt idx="1781">
                  <c:v>0</c:v>
                </c:pt>
                <c:pt idx="1782">
                  <c:v>0</c:v>
                </c:pt>
                <c:pt idx="1783">
                  <c:v>0</c:v>
                </c:pt>
                <c:pt idx="1784">
                  <c:v>0</c:v>
                </c:pt>
                <c:pt idx="1785">
                  <c:v>0</c:v>
                </c:pt>
                <c:pt idx="1786">
                  <c:v>0</c:v>
                </c:pt>
                <c:pt idx="1787">
                  <c:v>0</c:v>
                </c:pt>
                <c:pt idx="1788">
                  <c:v>0</c:v>
                </c:pt>
                <c:pt idx="1789">
                  <c:v>0</c:v>
                </c:pt>
                <c:pt idx="1790">
                  <c:v>0</c:v>
                </c:pt>
                <c:pt idx="1791">
                  <c:v>0</c:v>
                </c:pt>
                <c:pt idx="1792">
                  <c:v>0</c:v>
                </c:pt>
                <c:pt idx="1793">
                  <c:v>0</c:v>
                </c:pt>
                <c:pt idx="1794">
                  <c:v>5.4799999999999998E-4</c:v>
                </c:pt>
                <c:pt idx="1795">
                  <c:v>1.1709999999999999E-3</c:v>
                </c:pt>
                <c:pt idx="1796">
                  <c:v>2.0100000000000001E-3</c:v>
                </c:pt>
                <c:pt idx="1797">
                  <c:v>3.081E-3</c:v>
                </c:pt>
                <c:pt idx="1798">
                  <c:v>4.3270000000000001E-3</c:v>
                </c:pt>
                <c:pt idx="1799">
                  <c:v>7.3280000000000003E-3</c:v>
                </c:pt>
                <c:pt idx="1800">
                  <c:v>1.0395E-2</c:v>
                </c:pt>
                <c:pt idx="1801">
                  <c:v>1.4043E-2</c:v>
                </c:pt>
                <c:pt idx="1802">
                  <c:v>1.7776E-2</c:v>
                </c:pt>
                <c:pt idx="1803">
                  <c:v>2.1793E-2</c:v>
                </c:pt>
                <c:pt idx="1804">
                  <c:v>2.5767000000000002E-2</c:v>
                </c:pt>
                <c:pt idx="1805">
                  <c:v>2.9930999999999999E-2</c:v>
                </c:pt>
                <c:pt idx="1806">
                  <c:v>3.4132999999999997E-2</c:v>
                </c:pt>
                <c:pt idx="1807">
                  <c:v>3.8202E-2</c:v>
                </c:pt>
                <c:pt idx="1808">
                  <c:v>0</c:v>
                </c:pt>
                <c:pt idx="1809">
                  <c:v>0</c:v>
                </c:pt>
                <c:pt idx="1810">
                  <c:v>0</c:v>
                </c:pt>
                <c:pt idx="1811">
                  <c:v>0</c:v>
                </c:pt>
                <c:pt idx="1812">
                  <c:v>0</c:v>
                </c:pt>
                <c:pt idx="1813">
                  <c:v>0</c:v>
                </c:pt>
                <c:pt idx="1814">
                  <c:v>0</c:v>
                </c:pt>
                <c:pt idx="1815">
                  <c:v>0</c:v>
                </c:pt>
                <c:pt idx="1816">
                  <c:v>0</c:v>
                </c:pt>
                <c:pt idx="1817">
                  <c:v>0</c:v>
                </c:pt>
                <c:pt idx="1818">
                  <c:v>0</c:v>
                </c:pt>
                <c:pt idx="1819">
                  <c:v>0</c:v>
                </c:pt>
                <c:pt idx="1820">
                  <c:v>0</c:v>
                </c:pt>
                <c:pt idx="1821">
                  <c:v>0</c:v>
                </c:pt>
                <c:pt idx="1822">
                  <c:v>0</c:v>
                </c:pt>
                <c:pt idx="1823">
                  <c:v>0</c:v>
                </c:pt>
                <c:pt idx="1824">
                  <c:v>0</c:v>
                </c:pt>
                <c:pt idx="1825">
                  <c:v>0</c:v>
                </c:pt>
                <c:pt idx="1826">
                  <c:v>5.4500000000000002E-4</c:v>
                </c:pt>
                <c:pt idx="1827">
                  <c:v>1.1659999999999999E-3</c:v>
                </c:pt>
                <c:pt idx="1828">
                  <c:v>2.0010000000000002E-3</c:v>
                </c:pt>
                <c:pt idx="1829">
                  <c:v>3.065E-3</c:v>
                </c:pt>
                <c:pt idx="1830">
                  <c:v>4.3049999999999998E-3</c:v>
                </c:pt>
                <c:pt idx="1831">
                  <c:v>7.2919999999999999E-3</c:v>
                </c:pt>
                <c:pt idx="1832">
                  <c:v>1.0345999999999999E-2</c:v>
                </c:pt>
                <c:pt idx="1833">
                  <c:v>1.3979999999999999E-2</c:v>
                </c:pt>
                <c:pt idx="1834">
                  <c:v>1.7701999999999999E-2</c:v>
                </c:pt>
                <c:pt idx="1835">
                  <c:v>2.1707000000000001E-2</c:v>
                </c:pt>
                <c:pt idx="1836">
                  <c:v>2.5673000000000001E-2</c:v>
                </c:pt>
                <c:pt idx="1837">
                  <c:v>2.9828E-2</c:v>
                </c:pt>
                <c:pt idx="1838">
                  <c:v>3.4023999999999999E-2</c:v>
                </c:pt>
                <c:pt idx="1839">
                  <c:v>3.8087999999999997E-2</c:v>
                </c:pt>
                <c:pt idx="1840">
                  <c:v>0</c:v>
                </c:pt>
                <c:pt idx="1841">
                  <c:v>0</c:v>
                </c:pt>
                <c:pt idx="1842">
                  <c:v>0</c:v>
                </c:pt>
                <c:pt idx="1843">
                  <c:v>0</c:v>
                </c:pt>
                <c:pt idx="1844">
                  <c:v>0</c:v>
                </c:pt>
                <c:pt idx="1845">
                  <c:v>0</c:v>
                </c:pt>
                <c:pt idx="1846">
                  <c:v>0</c:v>
                </c:pt>
                <c:pt idx="1847">
                  <c:v>0</c:v>
                </c:pt>
                <c:pt idx="1848">
                  <c:v>0</c:v>
                </c:pt>
                <c:pt idx="1849">
                  <c:v>0</c:v>
                </c:pt>
                <c:pt idx="1850">
                  <c:v>0</c:v>
                </c:pt>
                <c:pt idx="1851">
                  <c:v>0</c:v>
                </c:pt>
                <c:pt idx="1852">
                  <c:v>0</c:v>
                </c:pt>
                <c:pt idx="1853">
                  <c:v>0</c:v>
                </c:pt>
                <c:pt idx="1854">
                  <c:v>0</c:v>
                </c:pt>
                <c:pt idx="1855">
                  <c:v>0</c:v>
                </c:pt>
                <c:pt idx="1856">
                  <c:v>0</c:v>
                </c:pt>
                <c:pt idx="1857">
                  <c:v>0</c:v>
                </c:pt>
                <c:pt idx="1858">
                  <c:v>5.4199999999999995E-4</c:v>
                </c:pt>
                <c:pt idx="1859">
                  <c:v>1.16E-3</c:v>
                </c:pt>
                <c:pt idx="1860">
                  <c:v>1.9910000000000001E-3</c:v>
                </c:pt>
                <c:pt idx="1861">
                  <c:v>3.0500000000000002E-3</c:v>
                </c:pt>
                <c:pt idx="1862">
                  <c:v>4.2830000000000003E-3</c:v>
                </c:pt>
                <c:pt idx="1863">
                  <c:v>7.2560000000000003E-3</c:v>
                </c:pt>
                <c:pt idx="1864">
                  <c:v>1.0298E-2</c:v>
                </c:pt>
                <c:pt idx="1865">
                  <c:v>1.3919000000000001E-2</c:v>
                </c:pt>
                <c:pt idx="1866">
                  <c:v>1.7628000000000001E-2</c:v>
                </c:pt>
                <c:pt idx="1867">
                  <c:v>2.1621999999999999E-2</c:v>
                </c:pt>
                <c:pt idx="1868">
                  <c:v>2.5578E-2</c:v>
                </c:pt>
                <c:pt idx="1869">
                  <c:v>2.9725000000000001E-2</c:v>
                </c:pt>
                <c:pt idx="1870">
                  <c:v>3.3914E-2</c:v>
                </c:pt>
                <c:pt idx="1871">
                  <c:v>3.7970999999999998E-2</c:v>
                </c:pt>
                <c:pt idx="1872">
                  <c:v>0</c:v>
                </c:pt>
                <c:pt idx="1873">
                  <c:v>0</c:v>
                </c:pt>
                <c:pt idx="1874">
                  <c:v>0</c:v>
                </c:pt>
                <c:pt idx="1875">
                  <c:v>0</c:v>
                </c:pt>
                <c:pt idx="1876">
                  <c:v>0</c:v>
                </c:pt>
                <c:pt idx="1877">
                  <c:v>0</c:v>
                </c:pt>
                <c:pt idx="1878">
                  <c:v>0</c:v>
                </c:pt>
                <c:pt idx="1879">
                  <c:v>0</c:v>
                </c:pt>
                <c:pt idx="1880">
                  <c:v>0</c:v>
                </c:pt>
                <c:pt idx="1881">
                  <c:v>0</c:v>
                </c:pt>
                <c:pt idx="1882">
                  <c:v>0</c:v>
                </c:pt>
                <c:pt idx="1883">
                  <c:v>0</c:v>
                </c:pt>
                <c:pt idx="1884">
                  <c:v>0</c:v>
                </c:pt>
                <c:pt idx="1885">
                  <c:v>0</c:v>
                </c:pt>
                <c:pt idx="1886">
                  <c:v>0</c:v>
                </c:pt>
                <c:pt idx="1887">
                  <c:v>0</c:v>
                </c:pt>
                <c:pt idx="1888">
                  <c:v>0</c:v>
                </c:pt>
                <c:pt idx="1889">
                  <c:v>0</c:v>
                </c:pt>
                <c:pt idx="1890">
                  <c:v>5.3899999999999998E-4</c:v>
                </c:pt>
                <c:pt idx="1891">
                  <c:v>1.1540000000000001E-3</c:v>
                </c:pt>
                <c:pt idx="1892">
                  <c:v>1.98E-3</c:v>
                </c:pt>
                <c:pt idx="1893">
                  <c:v>3.0339999999999998E-3</c:v>
                </c:pt>
                <c:pt idx="1894">
                  <c:v>4.2599999999999999E-3</c:v>
                </c:pt>
                <c:pt idx="1895">
                  <c:v>7.2189999999999997E-3</c:v>
                </c:pt>
                <c:pt idx="1896">
                  <c:v>1.0246999999999999E-2</c:v>
                </c:pt>
                <c:pt idx="1897">
                  <c:v>1.3854E-2</c:v>
                </c:pt>
                <c:pt idx="1898">
                  <c:v>1.7552000000000002E-2</c:v>
                </c:pt>
                <c:pt idx="1899">
                  <c:v>2.1534000000000001E-2</c:v>
                </c:pt>
                <c:pt idx="1900">
                  <c:v>2.5479999999999999E-2</c:v>
                </c:pt>
                <c:pt idx="1901">
                  <c:v>2.9617999999999998E-2</c:v>
                </c:pt>
                <c:pt idx="1902">
                  <c:v>3.3799000000000003E-2</c:v>
                </c:pt>
                <c:pt idx="1903">
                  <c:v>3.7851000000000003E-2</c:v>
                </c:pt>
                <c:pt idx="1904">
                  <c:v>0</c:v>
                </c:pt>
                <c:pt idx="1905">
                  <c:v>0</c:v>
                </c:pt>
                <c:pt idx="1906">
                  <c:v>0</c:v>
                </c:pt>
                <c:pt idx="1907">
                  <c:v>0</c:v>
                </c:pt>
                <c:pt idx="1908">
                  <c:v>0</c:v>
                </c:pt>
                <c:pt idx="1909">
                  <c:v>0</c:v>
                </c:pt>
                <c:pt idx="1910">
                  <c:v>0</c:v>
                </c:pt>
                <c:pt idx="1911">
                  <c:v>0</c:v>
                </c:pt>
                <c:pt idx="1912">
                  <c:v>0</c:v>
                </c:pt>
                <c:pt idx="1913">
                  <c:v>0</c:v>
                </c:pt>
                <c:pt idx="1914">
                  <c:v>0</c:v>
                </c:pt>
                <c:pt idx="1915">
                  <c:v>0</c:v>
                </c:pt>
                <c:pt idx="1916">
                  <c:v>0</c:v>
                </c:pt>
                <c:pt idx="1917">
                  <c:v>0</c:v>
                </c:pt>
                <c:pt idx="1918">
                  <c:v>0</c:v>
                </c:pt>
                <c:pt idx="1919">
                  <c:v>0</c:v>
                </c:pt>
                <c:pt idx="1920">
                  <c:v>0</c:v>
                </c:pt>
                <c:pt idx="1921">
                  <c:v>0</c:v>
                </c:pt>
                <c:pt idx="1922">
                  <c:v>5.3600000000000002E-4</c:v>
                </c:pt>
                <c:pt idx="1923">
                  <c:v>1.147E-3</c:v>
                </c:pt>
                <c:pt idx="1924">
                  <c:v>1.9689999999999998E-3</c:v>
                </c:pt>
                <c:pt idx="1925">
                  <c:v>3.016E-3</c:v>
                </c:pt>
                <c:pt idx="1926">
                  <c:v>4.2360000000000002E-3</c:v>
                </c:pt>
                <c:pt idx="1927">
                  <c:v>7.1789999999999996E-3</c:v>
                </c:pt>
                <c:pt idx="1928">
                  <c:v>1.0194E-2</c:v>
                </c:pt>
                <c:pt idx="1929">
                  <c:v>1.3788E-2</c:v>
                </c:pt>
                <c:pt idx="1930">
                  <c:v>1.7472000000000001E-2</c:v>
                </c:pt>
                <c:pt idx="1931">
                  <c:v>2.1443E-2</c:v>
                </c:pt>
                <c:pt idx="1932">
                  <c:v>2.5377E-2</c:v>
                </c:pt>
                <c:pt idx="1933">
                  <c:v>2.9506000000000001E-2</c:v>
                </c:pt>
                <c:pt idx="1934">
                  <c:v>3.3679000000000001E-2</c:v>
                </c:pt>
                <c:pt idx="1935">
                  <c:v>3.7724000000000001E-2</c:v>
                </c:pt>
                <c:pt idx="1936">
                  <c:v>0</c:v>
                </c:pt>
                <c:pt idx="1937">
                  <c:v>0</c:v>
                </c:pt>
                <c:pt idx="1938">
                  <c:v>0</c:v>
                </c:pt>
                <c:pt idx="1939">
                  <c:v>0</c:v>
                </c:pt>
                <c:pt idx="1940">
                  <c:v>0</c:v>
                </c:pt>
                <c:pt idx="1941">
                  <c:v>0</c:v>
                </c:pt>
                <c:pt idx="1942">
                  <c:v>0</c:v>
                </c:pt>
                <c:pt idx="1943">
                  <c:v>0</c:v>
                </c:pt>
                <c:pt idx="1944">
                  <c:v>0</c:v>
                </c:pt>
                <c:pt idx="1945">
                  <c:v>0</c:v>
                </c:pt>
                <c:pt idx="1946">
                  <c:v>0</c:v>
                </c:pt>
                <c:pt idx="1947">
                  <c:v>0</c:v>
                </c:pt>
                <c:pt idx="1948">
                  <c:v>0</c:v>
                </c:pt>
                <c:pt idx="1949">
                  <c:v>0</c:v>
                </c:pt>
                <c:pt idx="1950">
                  <c:v>0</c:v>
                </c:pt>
                <c:pt idx="1951">
                  <c:v>0</c:v>
                </c:pt>
                <c:pt idx="1952">
                  <c:v>0</c:v>
                </c:pt>
                <c:pt idx="1953">
                  <c:v>0</c:v>
                </c:pt>
                <c:pt idx="1954">
                  <c:v>5.3399999999999997E-4</c:v>
                </c:pt>
                <c:pt idx="1955">
                  <c:v>1.1410000000000001E-3</c:v>
                </c:pt>
                <c:pt idx="1956">
                  <c:v>1.9580000000000001E-3</c:v>
                </c:pt>
                <c:pt idx="1957">
                  <c:v>2.9989999999999999E-3</c:v>
                </c:pt>
                <c:pt idx="1958">
                  <c:v>4.2129999999999997E-3</c:v>
                </c:pt>
                <c:pt idx="1959">
                  <c:v>7.1409999999999998E-3</c:v>
                </c:pt>
                <c:pt idx="1960">
                  <c:v>1.0142E-2</c:v>
                </c:pt>
                <c:pt idx="1961">
                  <c:v>1.3724E-2</c:v>
                </c:pt>
                <c:pt idx="1962">
                  <c:v>1.7391E-2</c:v>
                </c:pt>
                <c:pt idx="1963">
                  <c:v>2.1347000000000001E-2</c:v>
                </c:pt>
                <c:pt idx="1964">
                  <c:v>2.5269E-2</c:v>
                </c:pt>
                <c:pt idx="1965">
                  <c:v>2.9385999999999999E-2</c:v>
                </c:pt>
                <c:pt idx="1966">
                  <c:v>3.3548000000000001E-2</c:v>
                </c:pt>
                <c:pt idx="1967">
                  <c:v>3.7582999999999998E-2</c:v>
                </c:pt>
                <c:pt idx="1968">
                  <c:v>0</c:v>
                </c:pt>
                <c:pt idx="1969">
                  <c:v>0</c:v>
                </c:pt>
                <c:pt idx="1970">
                  <c:v>0</c:v>
                </c:pt>
                <c:pt idx="1971">
                  <c:v>0</c:v>
                </c:pt>
                <c:pt idx="1972">
                  <c:v>0</c:v>
                </c:pt>
                <c:pt idx="1973">
                  <c:v>0</c:v>
                </c:pt>
                <c:pt idx="1974">
                  <c:v>0</c:v>
                </c:pt>
                <c:pt idx="1975">
                  <c:v>0</c:v>
                </c:pt>
                <c:pt idx="1976">
                  <c:v>0</c:v>
                </c:pt>
                <c:pt idx="1977">
                  <c:v>0</c:v>
                </c:pt>
                <c:pt idx="1978">
                  <c:v>0</c:v>
                </c:pt>
                <c:pt idx="1979">
                  <c:v>0</c:v>
                </c:pt>
                <c:pt idx="1980">
                  <c:v>0</c:v>
                </c:pt>
                <c:pt idx="1981">
                  <c:v>0</c:v>
                </c:pt>
                <c:pt idx="1982">
                  <c:v>0</c:v>
                </c:pt>
                <c:pt idx="1983">
                  <c:v>0</c:v>
                </c:pt>
                <c:pt idx="1984">
                  <c:v>0</c:v>
                </c:pt>
                <c:pt idx="1985">
                  <c:v>0</c:v>
                </c:pt>
                <c:pt idx="1986">
                  <c:v>5.31E-4</c:v>
                </c:pt>
                <c:pt idx="1987">
                  <c:v>1.1349999999999999E-3</c:v>
                </c:pt>
                <c:pt idx="1988">
                  <c:v>1.9469999999999999E-3</c:v>
                </c:pt>
                <c:pt idx="1989">
                  <c:v>2.9819999999999998E-3</c:v>
                </c:pt>
                <c:pt idx="1990">
                  <c:v>4.1879999999999999E-3</c:v>
                </c:pt>
                <c:pt idx="1991">
                  <c:v>7.1009999999999997E-3</c:v>
                </c:pt>
                <c:pt idx="1992">
                  <c:v>1.0087E-2</c:v>
                </c:pt>
                <c:pt idx="1993">
                  <c:v>1.3653E-2</c:v>
                </c:pt>
                <c:pt idx="1994">
                  <c:v>1.7305000000000001E-2</c:v>
                </c:pt>
                <c:pt idx="1995">
                  <c:v>2.1246999999999999E-2</c:v>
                </c:pt>
                <c:pt idx="1996">
                  <c:v>2.5156999999999999E-2</c:v>
                </c:pt>
                <c:pt idx="1997">
                  <c:v>2.9262E-2</c:v>
                </c:pt>
                <c:pt idx="1998">
                  <c:v>3.3412999999999998E-2</c:v>
                </c:pt>
                <c:pt idx="1999">
                  <c:v>3.7439E-2</c:v>
                </c:pt>
                <c:pt idx="2000">
                  <c:v>0</c:v>
                </c:pt>
                <c:pt idx="2001">
                  <c:v>0</c:v>
                </c:pt>
                <c:pt idx="2002">
                  <c:v>0</c:v>
                </c:pt>
                <c:pt idx="2003">
                  <c:v>0</c:v>
                </c:pt>
                <c:pt idx="2004">
                  <c:v>0</c:v>
                </c:pt>
                <c:pt idx="2005">
                  <c:v>0</c:v>
                </c:pt>
                <c:pt idx="2006">
                  <c:v>0</c:v>
                </c:pt>
                <c:pt idx="2007">
                  <c:v>0</c:v>
                </c:pt>
                <c:pt idx="2008">
                  <c:v>0</c:v>
                </c:pt>
                <c:pt idx="2009">
                  <c:v>0</c:v>
                </c:pt>
                <c:pt idx="2010">
                  <c:v>0</c:v>
                </c:pt>
                <c:pt idx="2011">
                  <c:v>0</c:v>
                </c:pt>
                <c:pt idx="2012">
                  <c:v>0</c:v>
                </c:pt>
                <c:pt idx="2013">
                  <c:v>0</c:v>
                </c:pt>
                <c:pt idx="2014">
                  <c:v>0</c:v>
                </c:pt>
                <c:pt idx="2015">
                  <c:v>0</c:v>
                </c:pt>
                <c:pt idx="2016">
                  <c:v>0</c:v>
                </c:pt>
                <c:pt idx="2017">
                  <c:v>0</c:v>
                </c:pt>
                <c:pt idx="2018">
                  <c:v>5.2700000000000002E-4</c:v>
                </c:pt>
                <c:pt idx="2019">
                  <c:v>1.127E-3</c:v>
                </c:pt>
                <c:pt idx="2020">
                  <c:v>1.933E-3</c:v>
                </c:pt>
                <c:pt idx="2021">
                  <c:v>2.96E-3</c:v>
                </c:pt>
                <c:pt idx="2022">
                  <c:v>4.1570000000000001E-3</c:v>
                </c:pt>
                <c:pt idx="2023">
                  <c:v>7.0530000000000002E-3</c:v>
                </c:pt>
                <c:pt idx="2024">
                  <c:v>1.0024999999999999E-2</c:v>
                </c:pt>
                <c:pt idx="2025">
                  <c:v>1.3577000000000001E-2</c:v>
                </c:pt>
                <c:pt idx="2026">
                  <c:v>1.7218000000000001E-2</c:v>
                </c:pt>
                <c:pt idx="2027">
                  <c:v>2.1148E-2</c:v>
                </c:pt>
                <c:pt idx="2028">
                  <c:v>2.5047E-2</c:v>
                </c:pt>
                <c:pt idx="2029">
                  <c:v>2.9142999999999999E-2</c:v>
                </c:pt>
                <c:pt idx="2030">
                  <c:v>3.3284000000000001E-2</c:v>
                </c:pt>
                <c:pt idx="2031">
                  <c:v>3.7301000000000001E-2</c:v>
                </c:pt>
                <c:pt idx="2032">
                  <c:v>0</c:v>
                </c:pt>
                <c:pt idx="2033">
                  <c:v>0</c:v>
                </c:pt>
                <c:pt idx="2034">
                  <c:v>0</c:v>
                </c:pt>
                <c:pt idx="2035">
                  <c:v>0</c:v>
                </c:pt>
                <c:pt idx="2036">
                  <c:v>0</c:v>
                </c:pt>
                <c:pt idx="2037">
                  <c:v>0</c:v>
                </c:pt>
                <c:pt idx="2038">
                  <c:v>0</c:v>
                </c:pt>
                <c:pt idx="2039">
                  <c:v>0</c:v>
                </c:pt>
                <c:pt idx="2040">
                  <c:v>0</c:v>
                </c:pt>
                <c:pt idx="2041">
                  <c:v>0</c:v>
                </c:pt>
                <c:pt idx="2042">
                  <c:v>0</c:v>
                </c:pt>
                <c:pt idx="2043">
                  <c:v>0</c:v>
                </c:pt>
                <c:pt idx="2044">
                  <c:v>0</c:v>
                </c:pt>
                <c:pt idx="2045">
                  <c:v>0</c:v>
                </c:pt>
                <c:pt idx="2046">
                  <c:v>0</c:v>
                </c:pt>
                <c:pt idx="2047">
                  <c:v>0</c:v>
                </c:pt>
                <c:pt idx="2048">
                  <c:v>0</c:v>
                </c:pt>
                <c:pt idx="2049">
                  <c:v>0</c:v>
                </c:pt>
                <c:pt idx="2050">
                  <c:v>5.2400000000000005E-4</c:v>
                </c:pt>
                <c:pt idx="2051">
                  <c:v>1.1199999999999999E-3</c:v>
                </c:pt>
                <c:pt idx="2052">
                  <c:v>1.921E-3</c:v>
                </c:pt>
                <c:pt idx="2053">
                  <c:v>2.9420000000000002E-3</c:v>
                </c:pt>
                <c:pt idx="2054">
                  <c:v>4.1320000000000003E-3</c:v>
                </c:pt>
                <c:pt idx="2055">
                  <c:v>7.0130000000000001E-3</c:v>
                </c:pt>
                <c:pt idx="2056">
                  <c:v>9.9710000000000007E-3</c:v>
                </c:pt>
                <c:pt idx="2057">
                  <c:v>1.3502999999999999E-2</c:v>
                </c:pt>
                <c:pt idx="2058">
                  <c:v>1.7132000000000001E-2</c:v>
                </c:pt>
                <c:pt idx="2059">
                  <c:v>2.1048000000000001E-2</c:v>
                </c:pt>
                <c:pt idx="2060">
                  <c:v>2.4934000000000001E-2</c:v>
                </c:pt>
                <c:pt idx="2061">
                  <c:v>2.9017000000000001E-2</c:v>
                </c:pt>
                <c:pt idx="2062">
                  <c:v>3.3146000000000002E-2</c:v>
                </c:pt>
                <c:pt idx="2063">
                  <c:v>3.7154E-2</c:v>
                </c:pt>
                <c:pt idx="2064">
                  <c:v>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0</c:v>
                </c:pt>
                <c:pt idx="2079">
                  <c:v>0</c:v>
                </c:pt>
                <c:pt idx="2080">
                  <c:v>0</c:v>
                </c:pt>
                <c:pt idx="2081">
                  <c:v>0</c:v>
                </c:pt>
                <c:pt idx="2082">
                  <c:v>5.2099999999999998E-4</c:v>
                </c:pt>
                <c:pt idx="2083">
                  <c:v>1.1130000000000001E-3</c:v>
                </c:pt>
                <c:pt idx="2084">
                  <c:v>1.9090000000000001E-3</c:v>
                </c:pt>
                <c:pt idx="2085">
                  <c:v>2.9229999999999998E-3</c:v>
                </c:pt>
                <c:pt idx="2086">
                  <c:v>4.1060000000000003E-3</c:v>
                </c:pt>
                <c:pt idx="2087">
                  <c:v>6.9690000000000004E-3</c:v>
                </c:pt>
                <c:pt idx="2088">
                  <c:v>9.9109999999999997E-3</c:v>
                </c:pt>
                <c:pt idx="2089">
                  <c:v>1.3427E-2</c:v>
                </c:pt>
                <c:pt idx="2090">
                  <c:v>1.704E-2</c:v>
                </c:pt>
                <c:pt idx="2091">
                  <c:v>2.094E-2</c:v>
                </c:pt>
                <c:pt idx="2092">
                  <c:v>2.4812000000000001E-2</c:v>
                </c:pt>
                <c:pt idx="2093">
                  <c:v>2.8882999999999999E-2</c:v>
                </c:pt>
                <c:pt idx="2094">
                  <c:v>3.3001000000000003E-2</c:v>
                </c:pt>
                <c:pt idx="2095">
                  <c:v>3.6998999999999997E-2</c:v>
                </c:pt>
              </c:numCache>
            </c:numRef>
          </c:yVal>
          <c:smooth val="0"/>
          <c:extLst>
            <c:ext xmlns:c16="http://schemas.microsoft.com/office/drawing/2014/chart" uri="{C3380CC4-5D6E-409C-BE32-E72D297353CC}">
              <c16:uniqueId val="{00000000-30C3-4108-9FDE-1EE4626FA3F1}"/>
            </c:ext>
          </c:extLst>
        </c:ser>
        <c:ser>
          <c:idx val="1"/>
          <c:order val="1"/>
          <c:tx>
            <c:v>H2, scenario 1</c:v>
          </c:tx>
          <c:spPr>
            <a:ln>
              <a:solidFill>
                <a:srgbClr val="0000FF"/>
              </a:solidFill>
              <a:prstDash val="solid"/>
            </a:ln>
          </c:spPr>
          <c:marker>
            <c:symbol val="none"/>
          </c:marker>
          <c:xVal>
            <c:numRef>
              <c:f>H2sc1!$A$7:$A$2103</c:f>
              <c:numCache>
                <c:formatCode>0.00</c:formatCode>
                <c:ptCount val="2097"/>
                <c:pt idx="0">
                  <c:v>0</c:v>
                </c:pt>
                <c:pt idx="1">
                  <c:v>0.01</c:v>
                </c:pt>
                <c:pt idx="2">
                  <c:v>0.02</c:v>
                </c:pt>
                <c:pt idx="3">
                  <c:v>0.04</c:v>
                </c:pt>
                <c:pt idx="4">
                  <c:v>0.08</c:v>
                </c:pt>
                <c:pt idx="5">
                  <c:v>0.17</c:v>
                </c:pt>
                <c:pt idx="6">
                  <c:v>0.27</c:v>
                </c:pt>
                <c:pt idx="7">
                  <c:v>0.41</c:v>
                </c:pt>
                <c:pt idx="8">
                  <c:v>0.54</c:v>
                </c:pt>
                <c:pt idx="9">
                  <c:v>0.68</c:v>
                </c:pt>
                <c:pt idx="10">
                  <c:v>0.82</c:v>
                </c:pt>
                <c:pt idx="11">
                  <c:v>0.91</c:v>
                </c:pt>
                <c:pt idx="12">
                  <c:v>1</c:v>
                </c:pt>
                <c:pt idx="13">
                  <c:v>1.1399999999999999</c:v>
                </c:pt>
                <c:pt idx="14">
                  <c:v>1.27</c:v>
                </c:pt>
                <c:pt idx="15">
                  <c:v>1.41</c:v>
                </c:pt>
                <c:pt idx="16">
                  <c:v>1.55</c:v>
                </c:pt>
                <c:pt idx="17">
                  <c:v>1.68</c:v>
                </c:pt>
                <c:pt idx="18">
                  <c:v>1.82</c:v>
                </c:pt>
                <c:pt idx="19">
                  <c:v>1.91</c:v>
                </c:pt>
                <c:pt idx="20">
                  <c:v>2</c:v>
                </c:pt>
                <c:pt idx="21">
                  <c:v>2.14</c:v>
                </c:pt>
                <c:pt idx="22">
                  <c:v>2.2799999999999998</c:v>
                </c:pt>
                <c:pt idx="23">
                  <c:v>2.41</c:v>
                </c:pt>
                <c:pt idx="24">
                  <c:v>2.5499999999999998</c:v>
                </c:pt>
                <c:pt idx="25">
                  <c:v>2.69</c:v>
                </c:pt>
                <c:pt idx="26">
                  <c:v>2.82</c:v>
                </c:pt>
                <c:pt idx="27">
                  <c:v>2.91</c:v>
                </c:pt>
                <c:pt idx="28">
                  <c:v>3</c:v>
                </c:pt>
                <c:pt idx="29">
                  <c:v>3.14</c:v>
                </c:pt>
                <c:pt idx="30">
                  <c:v>3.27</c:v>
                </c:pt>
                <c:pt idx="31">
                  <c:v>3.41</c:v>
                </c:pt>
                <c:pt idx="32">
                  <c:v>3.55</c:v>
                </c:pt>
                <c:pt idx="33">
                  <c:v>3.69</c:v>
                </c:pt>
                <c:pt idx="34">
                  <c:v>3.82</c:v>
                </c:pt>
                <c:pt idx="35">
                  <c:v>3.91</c:v>
                </c:pt>
                <c:pt idx="36">
                  <c:v>4</c:v>
                </c:pt>
                <c:pt idx="37">
                  <c:v>4.1399999999999997</c:v>
                </c:pt>
                <c:pt idx="38">
                  <c:v>4.2699999999999996</c:v>
                </c:pt>
                <c:pt idx="39">
                  <c:v>4.41</c:v>
                </c:pt>
                <c:pt idx="40">
                  <c:v>4.55</c:v>
                </c:pt>
                <c:pt idx="41">
                  <c:v>4.68</c:v>
                </c:pt>
                <c:pt idx="42">
                  <c:v>4.82</c:v>
                </c:pt>
                <c:pt idx="43">
                  <c:v>4.91</c:v>
                </c:pt>
                <c:pt idx="44">
                  <c:v>5</c:v>
                </c:pt>
                <c:pt idx="45">
                  <c:v>5.14</c:v>
                </c:pt>
                <c:pt idx="46">
                  <c:v>5.27</c:v>
                </c:pt>
                <c:pt idx="47">
                  <c:v>5.41</c:v>
                </c:pt>
                <c:pt idx="48">
                  <c:v>5.55</c:v>
                </c:pt>
                <c:pt idx="49">
                  <c:v>5.68</c:v>
                </c:pt>
                <c:pt idx="50">
                  <c:v>5.82</c:v>
                </c:pt>
                <c:pt idx="51">
                  <c:v>5.91</c:v>
                </c:pt>
                <c:pt idx="52">
                  <c:v>6</c:v>
                </c:pt>
                <c:pt idx="53">
                  <c:v>6.14</c:v>
                </c:pt>
                <c:pt idx="54">
                  <c:v>6.28</c:v>
                </c:pt>
                <c:pt idx="55">
                  <c:v>6.41</c:v>
                </c:pt>
                <c:pt idx="56">
                  <c:v>6.55</c:v>
                </c:pt>
                <c:pt idx="57">
                  <c:v>6.69</c:v>
                </c:pt>
                <c:pt idx="58">
                  <c:v>6.82</c:v>
                </c:pt>
                <c:pt idx="59">
                  <c:v>6.91</c:v>
                </c:pt>
                <c:pt idx="60">
                  <c:v>7</c:v>
                </c:pt>
                <c:pt idx="61">
                  <c:v>7.14</c:v>
                </c:pt>
                <c:pt idx="62">
                  <c:v>7.27</c:v>
                </c:pt>
                <c:pt idx="63">
                  <c:v>7.41</c:v>
                </c:pt>
                <c:pt idx="64">
                  <c:v>7.55</c:v>
                </c:pt>
                <c:pt idx="65">
                  <c:v>7.69</c:v>
                </c:pt>
                <c:pt idx="66">
                  <c:v>7.82</c:v>
                </c:pt>
                <c:pt idx="67">
                  <c:v>7.91</c:v>
                </c:pt>
                <c:pt idx="68">
                  <c:v>8</c:v>
                </c:pt>
                <c:pt idx="69">
                  <c:v>8.14</c:v>
                </c:pt>
                <c:pt idx="70">
                  <c:v>8.27</c:v>
                </c:pt>
                <c:pt idx="71">
                  <c:v>8.41</c:v>
                </c:pt>
                <c:pt idx="72">
                  <c:v>8.5500000000000007</c:v>
                </c:pt>
                <c:pt idx="73">
                  <c:v>8.68</c:v>
                </c:pt>
                <c:pt idx="74">
                  <c:v>8.82</c:v>
                </c:pt>
                <c:pt idx="75">
                  <c:v>8.91</c:v>
                </c:pt>
                <c:pt idx="76">
                  <c:v>9</c:v>
                </c:pt>
                <c:pt idx="77">
                  <c:v>9.14</c:v>
                </c:pt>
                <c:pt idx="78">
                  <c:v>9.27</c:v>
                </c:pt>
                <c:pt idx="79">
                  <c:v>9.41</c:v>
                </c:pt>
                <c:pt idx="80">
                  <c:v>9.5500000000000007</c:v>
                </c:pt>
                <c:pt idx="81">
                  <c:v>9.68</c:v>
                </c:pt>
                <c:pt idx="82">
                  <c:v>9.82</c:v>
                </c:pt>
                <c:pt idx="83">
                  <c:v>9.91</c:v>
                </c:pt>
                <c:pt idx="84">
                  <c:v>10</c:v>
                </c:pt>
                <c:pt idx="85">
                  <c:v>10.14</c:v>
                </c:pt>
                <c:pt idx="86">
                  <c:v>10.28</c:v>
                </c:pt>
                <c:pt idx="87">
                  <c:v>10.41</c:v>
                </c:pt>
                <c:pt idx="88">
                  <c:v>10.55</c:v>
                </c:pt>
                <c:pt idx="89">
                  <c:v>10.69</c:v>
                </c:pt>
                <c:pt idx="90">
                  <c:v>10.82</c:v>
                </c:pt>
                <c:pt idx="91">
                  <c:v>10.91</c:v>
                </c:pt>
                <c:pt idx="92">
                  <c:v>11</c:v>
                </c:pt>
                <c:pt idx="93">
                  <c:v>11.14</c:v>
                </c:pt>
                <c:pt idx="94">
                  <c:v>11.27</c:v>
                </c:pt>
                <c:pt idx="95">
                  <c:v>11.41</c:v>
                </c:pt>
                <c:pt idx="96">
                  <c:v>11.55</c:v>
                </c:pt>
                <c:pt idx="97">
                  <c:v>11.69</c:v>
                </c:pt>
                <c:pt idx="98">
                  <c:v>11.82</c:v>
                </c:pt>
                <c:pt idx="99">
                  <c:v>11.91</c:v>
                </c:pt>
                <c:pt idx="100">
                  <c:v>12</c:v>
                </c:pt>
                <c:pt idx="101">
                  <c:v>12.14</c:v>
                </c:pt>
                <c:pt idx="102">
                  <c:v>12.27</c:v>
                </c:pt>
                <c:pt idx="103">
                  <c:v>12.41</c:v>
                </c:pt>
                <c:pt idx="104">
                  <c:v>12.55</c:v>
                </c:pt>
                <c:pt idx="105">
                  <c:v>12.68</c:v>
                </c:pt>
                <c:pt idx="106">
                  <c:v>12.82</c:v>
                </c:pt>
                <c:pt idx="107">
                  <c:v>12.91</c:v>
                </c:pt>
                <c:pt idx="108">
                  <c:v>13</c:v>
                </c:pt>
                <c:pt idx="109">
                  <c:v>13.14</c:v>
                </c:pt>
                <c:pt idx="110">
                  <c:v>13.27</c:v>
                </c:pt>
                <c:pt idx="111">
                  <c:v>13.41</c:v>
                </c:pt>
                <c:pt idx="112">
                  <c:v>13.55</c:v>
                </c:pt>
                <c:pt idx="113">
                  <c:v>13.68</c:v>
                </c:pt>
                <c:pt idx="114">
                  <c:v>13.82</c:v>
                </c:pt>
                <c:pt idx="115">
                  <c:v>13.91</c:v>
                </c:pt>
                <c:pt idx="116">
                  <c:v>14</c:v>
                </c:pt>
                <c:pt idx="117">
                  <c:v>14.14</c:v>
                </c:pt>
                <c:pt idx="118">
                  <c:v>14.28</c:v>
                </c:pt>
                <c:pt idx="119">
                  <c:v>14.41</c:v>
                </c:pt>
                <c:pt idx="120">
                  <c:v>14.55</c:v>
                </c:pt>
                <c:pt idx="121">
                  <c:v>14.69</c:v>
                </c:pt>
                <c:pt idx="122">
                  <c:v>14.82</c:v>
                </c:pt>
                <c:pt idx="123">
                  <c:v>14.91</c:v>
                </c:pt>
                <c:pt idx="124">
                  <c:v>15</c:v>
                </c:pt>
                <c:pt idx="125">
                  <c:v>15.14</c:v>
                </c:pt>
                <c:pt idx="126">
                  <c:v>15.27</c:v>
                </c:pt>
                <c:pt idx="127">
                  <c:v>15.41</c:v>
                </c:pt>
                <c:pt idx="128">
                  <c:v>15.55</c:v>
                </c:pt>
                <c:pt idx="129">
                  <c:v>15.69</c:v>
                </c:pt>
                <c:pt idx="130">
                  <c:v>15.82</c:v>
                </c:pt>
                <c:pt idx="131">
                  <c:v>15.91</c:v>
                </c:pt>
                <c:pt idx="132">
                  <c:v>16</c:v>
                </c:pt>
                <c:pt idx="133">
                  <c:v>16.14</c:v>
                </c:pt>
                <c:pt idx="134">
                  <c:v>16.27</c:v>
                </c:pt>
                <c:pt idx="135">
                  <c:v>16.41</c:v>
                </c:pt>
                <c:pt idx="136">
                  <c:v>16.55</c:v>
                </c:pt>
                <c:pt idx="137">
                  <c:v>16.68</c:v>
                </c:pt>
                <c:pt idx="138">
                  <c:v>16.82</c:v>
                </c:pt>
                <c:pt idx="139">
                  <c:v>16.91</c:v>
                </c:pt>
                <c:pt idx="140">
                  <c:v>17</c:v>
                </c:pt>
                <c:pt idx="141">
                  <c:v>17.14</c:v>
                </c:pt>
                <c:pt idx="142">
                  <c:v>17.27</c:v>
                </c:pt>
                <c:pt idx="143">
                  <c:v>17.41</c:v>
                </c:pt>
                <c:pt idx="144">
                  <c:v>17.55</c:v>
                </c:pt>
                <c:pt idx="145">
                  <c:v>17.68</c:v>
                </c:pt>
                <c:pt idx="146">
                  <c:v>17.82</c:v>
                </c:pt>
                <c:pt idx="147">
                  <c:v>17.91</c:v>
                </c:pt>
                <c:pt idx="148">
                  <c:v>18</c:v>
                </c:pt>
                <c:pt idx="149">
                  <c:v>18.14</c:v>
                </c:pt>
                <c:pt idx="150">
                  <c:v>18.28</c:v>
                </c:pt>
                <c:pt idx="151">
                  <c:v>18.41</c:v>
                </c:pt>
                <c:pt idx="152">
                  <c:v>18.55</c:v>
                </c:pt>
                <c:pt idx="153">
                  <c:v>18.690000000000001</c:v>
                </c:pt>
                <c:pt idx="154">
                  <c:v>18.82</c:v>
                </c:pt>
                <c:pt idx="155">
                  <c:v>18.91</c:v>
                </c:pt>
                <c:pt idx="156">
                  <c:v>19</c:v>
                </c:pt>
                <c:pt idx="157">
                  <c:v>19.14</c:v>
                </c:pt>
                <c:pt idx="158">
                  <c:v>19.27</c:v>
                </c:pt>
                <c:pt idx="159">
                  <c:v>19.41</c:v>
                </c:pt>
                <c:pt idx="160">
                  <c:v>19.55</c:v>
                </c:pt>
                <c:pt idx="161">
                  <c:v>19.690000000000001</c:v>
                </c:pt>
                <c:pt idx="162">
                  <c:v>19.82</c:v>
                </c:pt>
                <c:pt idx="163">
                  <c:v>19.91</c:v>
                </c:pt>
                <c:pt idx="164">
                  <c:v>20</c:v>
                </c:pt>
                <c:pt idx="165">
                  <c:v>20.14</c:v>
                </c:pt>
                <c:pt idx="166">
                  <c:v>20.27</c:v>
                </c:pt>
                <c:pt idx="167">
                  <c:v>20.41</c:v>
                </c:pt>
                <c:pt idx="168">
                  <c:v>20.55</c:v>
                </c:pt>
                <c:pt idx="169">
                  <c:v>20.68</c:v>
                </c:pt>
                <c:pt idx="170">
                  <c:v>20.82</c:v>
                </c:pt>
                <c:pt idx="171">
                  <c:v>20.91</c:v>
                </c:pt>
                <c:pt idx="172">
                  <c:v>21</c:v>
                </c:pt>
                <c:pt idx="173">
                  <c:v>21.14</c:v>
                </c:pt>
                <c:pt idx="174">
                  <c:v>21.27</c:v>
                </c:pt>
                <c:pt idx="175">
                  <c:v>21.41</c:v>
                </c:pt>
                <c:pt idx="176">
                  <c:v>21.55</c:v>
                </c:pt>
                <c:pt idx="177">
                  <c:v>21.68</c:v>
                </c:pt>
                <c:pt idx="178">
                  <c:v>21.82</c:v>
                </c:pt>
                <c:pt idx="179">
                  <c:v>21.91</c:v>
                </c:pt>
                <c:pt idx="180">
                  <c:v>22</c:v>
                </c:pt>
                <c:pt idx="181">
                  <c:v>22.14</c:v>
                </c:pt>
                <c:pt idx="182">
                  <c:v>22.28</c:v>
                </c:pt>
                <c:pt idx="183">
                  <c:v>22.41</c:v>
                </c:pt>
                <c:pt idx="184">
                  <c:v>22.55</c:v>
                </c:pt>
                <c:pt idx="185">
                  <c:v>22.69</c:v>
                </c:pt>
                <c:pt idx="186">
                  <c:v>22.82</c:v>
                </c:pt>
                <c:pt idx="187">
                  <c:v>22.91</c:v>
                </c:pt>
                <c:pt idx="188">
                  <c:v>23</c:v>
                </c:pt>
                <c:pt idx="189">
                  <c:v>23.14</c:v>
                </c:pt>
                <c:pt idx="190">
                  <c:v>23.27</c:v>
                </c:pt>
                <c:pt idx="191">
                  <c:v>23.41</c:v>
                </c:pt>
                <c:pt idx="192">
                  <c:v>23.55</c:v>
                </c:pt>
                <c:pt idx="193">
                  <c:v>23.69</c:v>
                </c:pt>
                <c:pt idx="194">
                  <c:v>23.82</c:v>
                </c:pt>
                <c:pt idx="195">
                  <c:v>23.91</c:v>
                </c:pt>
                <c:pt idx="196">
                  <c:v>24</c:v>
                </c:pt>
                <c:pt idx="197">
                  <c:v>24.14</c:v>
                </c:pt>
                <c:pt idx="198">
                  <c:v>24.27</c:v>
                </c:pt>
                <c:pt idx="199">
                  <c:v>24.41</c:v>
                </c:pt>
                <c:pt idx="200">
                  <c:v>24.55</c:v>
                </c:pt>
                <c:pt idx="201">
                  <c:v>24.68</c:v>
                </c:pt>
                <c:pt idx="202">
                  <c:v>24.82</c:v>
                </c:pt>
                <c:pt idx="203">
                  <c:v>24.91</c:v>
                </c:pt>
                <c:pt idx="204">
                  <c:v>25</c:v>
                </c:pt>
                <c:pt idx="205">
                  <c:v>25.14</c:v>
                </c:pt>
                <c:pt idx="206">
                  <c:v>25.27</c:v>
                </c:pt>
                <c:pt idx="207">
                  <c:v>25.41</c:v>
                </c:pt>
                <c:pt idx="208">
                  <c:v>25.55</c:v>
                </c:pt>
                <c:pt idx="209">
                  <c:v>25.68</c:v>
                </c:pt>
                <c:pt idx="210">
                  <c:v>25.82</c:v>
                </c:pt>
                <c:pt idx="211">
                  <c:v>25.91</c:v>
                </c:pt>
                <c:pt idx="212">
                  <c:v>26</c:v>
                </c:pt>
                <c:pt idx="213">
                  <c:v>26.14</c:v>
                </c:pt>
                <c:pt idx="214">
                  <c:v>26.28</c:v>
                </c:pt>
                <c:pt idx="215">
                  <c:v>26.41</c:v>
                </c:pt>
                <c:pt idx="216">
                  <c:v>26.55</c:v>
                </c:pt>
                <c:pt idx="217">
                  <c:v>26.69</c:v>
                </c:pt>
                <c:pt idx="218">
                  <c:v>26.82</c:v>
                </c:pt>
                <c:pt idx="219">
                  <c:v>26.91</c:v>
                </c:pt>
                <c:pt idx="220">
                  <c:v>27</c:v>
                </c:pt>
                <c:pt idx="221">
                  <c:v>27.14</c:v>
                </c:pt>
                <c:pt idx="222">
                  <c:v>27.27</c:v>
                </c:pt>
                <c:pt idx="223">
                  <c:v>27.41</c:v>
                </c:pt>
                <c:pt idx="224">
                  <c:v>27.55</c:v>
                </c:pt>
                <c:pt idx="225">
                  <c:v>27.69</c:v>
                </c:pt>
                <c:pt idx="226">
                  <c:v>27.82</c:v>
                </c:pt>
                <c:pt idx="227">
                  <c:v>27.91</c:v>
                </c:pt>
                <c:pt idx="228">
                  <c:v>28</c:v>
                </c:pt>
                <c:pt idx="229">
                  <c:v>28.14</c:v>
                </c:pt>
                <c:pt idx="230">
                  <c:v>28.27</c:v>
                </c:pt>
                <c:pt idx="231">
                  <c:v>28.41</c:v>
                </c:pt>
                <c:pt idx="232">
                  <c:v>28.55</c:v>
                </c:pt>
                <c:pt idx="233">
                  <c:v>28.68</c:v>
                </c:pt>
                <c:pt idx="234">
                  <c:v>28.82</c:v>
                </c:pt>
                <c:pt idx="235">
                  <c:v>28.91</c:v>
                </c:pt>
                <c:pt idx="236">
                  <c:v>29</c:v>
                </c:pt>
                <c:pt idx="237">
                  <c:v>29.14</c:v>
                </c:pt>
                <c:pt idx="238">
                  <c:v>29.27</c:v>
                </c:pt>
                <c:pt idx="239">
                  <c:v>29.41</c:v>
                </c:pt>
                <c:pt idx="240">
                  <c:v>29.55</c:v>
                </c:pt>
                <c:pt idx="241">
                  <c:v>29.68</c:v>
                </c:pt>
                <c:pt idx="242">
                  <c:v>29.82</c:v>
                </c:pt>
                <c:pt idx="243">
                  <c:v>29.91</c:v>
                </c:pt>
                <c:pt idx="244">
                  <c:v>30</c:v>
                </c:pt>
                <c:pt idx="245">
                  <c:v>30.14</c:v>
                </c:pt>
                <c:pt idx="246">
                  <c:v>30.28</c:v>
                </c:pt>
                <c:pt idx="247">
                  <c:v>30.41</c:v>
                </c:pt>
                <c:pt idx="248">
                  <c:v>30.55</c:v>
                </c:pt>
                <c:pt idx="249">
                  <c:v>30.69</c:v>
                </c:pt>
                <c:pt idx="250">
                  <c:v>30.82</c:v>
                </c:pt>
                <c:pt idx="251">
                  <c:v>30.91</c:v>
                </c:pt>
                <c:pt idx="252">
                  <c:v>31</c:v>
                </c:pt>
                <c:pt idx="253">
                  <c:v>31.14</c:v>
                </c:pt>
                <c:pt idx="254">
                  <c:v>31.27</c:v>
                </c:pt>
                <c:pt idx="255">
                  <c:v>31.41</c:v>
                </c:pt>
                <c:pt idx="256">
                  <c:v>31.55</c:v>
                </c:pt>
                <c:pt idx="257">
                  <c:v>31.69</c:v>
                </c:pt>
                <c:pt idx="258">
                  <c:v>31.82</c:v>
                </c:pt>
                <c:pt idx="259">
                  <c:v>31.91</c:v>
                </c:pt>
                <c:pt idx="260">
                  <c:v>32</c:v>
                </c:pt>
                <c:pt idx="261">
                  <c:v>32.14</c:v>
                </c:pt>
                <c:pt idx="262">
                  <c:v>32.270000000000003</c:v>
                </c:pt>
                <c:pt idx="263">
                  <c:v>32.409999999999997</c:v>
                </c:pt>
                <c:pt idx="264">
                  <c:v>32.549999999999997</c:v>
                </c:pt>
                <c:pt idx="265">
                  <c:v>32.68</c:v>
                </c:pt>
                <c:pt idx="266">
                  <c:v>32.82</c:v>
                </c:pt>
                <c:pt idx="267">
                  <c:v>32.909999999999997</c:v>
                </c:pt>
                <c:pt idx="268">
                  <c:v>33</c:v>
                </c:pt>
                <c:pt idx="269">
                  <c:v>33.14</c:v>
                </c:pt>
                <c:pt idx="270">
                  <c:v>33.270000000000003</c:v>
                </c:pt>
                <c:pt idx="271">
                  <c:v>33.409999999999997</c:v>
                </c:pt>
                <c:pt idx="272">
                  <c:v>33.549999999999997</c:v>
                </c:pt>
                <c:pt idx="273">
                  <c:v>33.68</c:v>
                </c:pt>
                <c:pt idx="274">
                  <c:v>33.82</c:v>
                </c:pt>
                <c:pt idx="275">
                  <c:v>33.909999999999997</c:v>
                </c:pt>
                <c:pt idx="276">
                  <c:v>34</c:v>
                </c:pt>
                <c:pt idx="277">
                  <c:v>34.14</c:v>
                </c:pt>
                <c:pt idx="278">
                  <c:v>34.28</c:v>
                </c:pt>
                <c:pt idx="279">
                  <c:v>34.409999999999997</c:v>
                </c:pt>
                <c:pt idx="280">
                  <c:v>34.549999999999997</c:v>
                </c:pt>
                <c:pt idx="281">
                  <c:v>34.69</c:v>
                </c:pt>
                <c:pt idx="282">
                  <c:v>34.82</c:v>
                </c:pt>
                <c:pt idx="283">
                  <c:v>34.909999999999997</c:v>
                </c:pt>
                <c:pt idx="284">
                  <c:v>35</c:v>
                </c:pt>
                <c:pt idx="285">
                  <c:v>35.01</c:v>
                </c:pt>
                <c:pt idx="286">
                  <c:v>35.01</c:v>
                </c:pt>
                <c:pt idx="287">
                  <c:v>35.01</c:v>
                </c:pt>
                <c:pt idx="288">
                  <c:v>35.020000000000003</c:v>
                </c:pt>
                <c:pt idx="289">
                  <c:v>35.020000000000003</c:v>
                </c:pt>
                <c:pt idx="290">
                  <c:v>35.03</c:v>
                </c:pt>
                <c:pt idx="291">
                  <c:v>35.04</c:v>
                </c:pt>
                <c:pt idx="292">
                  <c:v>35.06</c:v>
                </c:pt>
                <c:pt idx="293">
                  <c:v>35.07</c:v>
                </c:pt>
                <c:pt idx="294">
                  <c:v>35.090000000000003</c:v>
                </c:pt>
                <c:pt idx="295">
                  <c:v>35.11</c:v>
                </c:pt>
                <c:pt idx="296">
                  <c:v>35.14</c:v>
                </c:pt>
                <c:pt idx="297">
                  <c:v>35.17</c:v>
                </c:pt>
                <c:pt idx="298">
                  <c:v>35.21</c:v>
                </c:pt>
                <c:pt idx="299">
                  <c:v>35.25</c:v>
                </c:pt>
                <c:pt idx="300">
                  <c:v>35.299999999999997</c:v>
                </c:pt>
                <c:pt idx="301">
                  <c:v>35.340000000000003</c:v>
                </c:pt>
                <c:pt idx="302">
                  <c:v>35.380000000000003</c:v>
                </c:pt>
                <c:pt idx="303">
                  <c:v>35.409999999999997</c:v>
                </c:pt>
                <c:pt idx="304">
                  <c:v>35.46</c:v>
                </c:pt>
                <c:pt idx="305">
                  <c:v>35.5</c:v>
                </c:pt>
                <c:pt idx="306">
                  <c:v>35.58</c:v>
                </c:pt>
                <c:pt idx="307">
                  <c:v>35.67</c:v>
                </c:pt>
                <c:pt idx="308">
                  <c:v>35.75</c:v>
                </c:pt>
                <c:pt idx="309">
                  <c:v>35.83</c:v>
                </c:pt>
                <c:pt idx="310">
                  <c:v>35.92</c:v>
                </c:pt>
                <c:pt idx="311">
                  <c:v>36</c:v>
                </c:pt>
                <c:pt idx="312">
                  <c:v>36.090000000000003</c:v>
                </c:pt>
                <c:pt idx="313">
                  <c:v>36.17</c:v>
                </c:pt>
                <c:pt idx="314">
                  <c:v>36.25</c:v>
                </c:pt>
                <c:pt idx="315">
                  <c:v>36.340000000000003</c:v>
                </c:pt>
                <c:pt idx="316">
                  <c:v>36.42</c:v>
                </c:pt>
                <c:pt idx="317">
                  <c:v>36.5</c:v>
                </c:pt>
                <c:pt idx="318">
                  <c:v>36.58</c:v>
                </c:pt>
                <c:pt idx="319">
                  <c:v>36.67</c:v>
                </c:pt>
                <c:pt idx="320">
                  <c:v>36.75</c:v>
                </c:pt>
                <c:pt idx="321">
                  <c:v>36.83</c:v>
                </c:pt>
                <c:pt idx="322">
                  <c:v>36.92</c:v>
                </c:pt>
                <c:pt idx="323">
                  <c:v>37</c:v>
                </c:pt>
                <c:pt idx="324">
                  <c:v>37.090000000000003</c:v>
                </c:pt>
                <c:pt idx="325">
                  <c:v>37.17</c:v>
                </c:pt>
                <c:pt idx="326">
                  <c:v>37.25</c:v>
                </c:pt>
                <c:pt idx="327">
                  <c:v>37.340000000000003</c:v>
                </c:pt>
                <c:pt idx="328">
                  <c:v>37.42</c:v>
                </c:pt>
                <c:pt idx="329">
                  <c:v>37.5</c:v>
                </c:pt>
                <c:pt idx="330">
                  <c:v>37.58</c:v>
                </c:pt>
                <c:pt idx="331">
                  <c:v>37.67</c:v>
                </c:pt>
                <c:pt idx="332">
                  <c:v>37.75</c:v>
                </c:pt>
                <c:pt idx="333">
                  <c:v>37.83</c:v>
                </c:pt>
                <c:pt idx="334">
                  <c:v>37.92</c:v>
                </c:pt>
                <c:pt idx="335">
                  <c:v>38</c:v>
                </c:pt>
                <c:pt idx="336">
                  <c:v>38.090000000000003</c:v>
                </c:pt>
                <c:pt idx="337">
                  <c:v>38.130000000000003</c:v>
                </c:pt>
                <c:pt idx="338">
                  <c:v>38.17</c:v>
                </c:pt>
                <c:pt idx="339">
                  <c:v>38.21</c:v>
                </c:pt>
                <c:pt idx="340">
                  <c:v>38.25</c:v>
                </c:pt>
                <c:pt idx="341">
                  <c:v>38.340000000000003</c:v>
                </c:pt>
                <c:pt idx="342">
                  <c:v>38.42</c:v>
                </c:pt>
                <c:pt idx="343">
                  <c:v>38.5</c:v>
                </c:pt>
                <c:pt idx="344">
                  <c:v>38.58</c:v>
                </c:pt>
                <c:pt idx="345">
                  <c:v>38.67</c:v>
                </c:pt>
                <c:pt idx="346">
                  <c:v>38.75</c:v>
                </c:pt>
                <c:pt idx="347">
                  <c:v>38.83</c:v>
                </c:pt>
                <c:pt idx="348">
                  <c:v>38.92</c:v>
                </c:pt>
                <c:pt idx="349">
                  <c:v>39</c:v>
                </c:pt>
                <c:pt idx="350">
                  <c:v>39.020000000000003</c:v>
                </c:pt>
                <c:pt idx="351">
                  <c:v>39.03</c:v>
                </c:pt>
                <c:pt idx="352">
                  <c:v>39.049999999999997</c:v>
                </c:pt>
                <c:pt idx="353">
                  <c:v>39.07</c:v>
                </c:pt>
                <c:pt idx="354">
                  <c:v>39.090000000000003</c:v>
                </c:pt>
                <c:pt idx="355">
                  <c:v>39.119999999999997</c:v>
                </c:pt>
                <c:pt idx="356">
                  <c:v>39.14</c:v>
                </c:pt>
                <c:pt idx="357">
                  <c:v>39.17</c:v>
                </c:pt>
                <c:pt idx="358">
                  <c:v>39.21</c:v>
                </c:pt>
                <c:pt idx="359">
                  <c:v>39.25</c:v>
                </c:pt>
                <c:pt idx="360">
                  <c:v>39.340000000000003</c:v>
                </c:pt>
                <c:pt idx="361">
                  <c:v>39.42</c:v>
                </c:pt>
                <c:pt idx="362">
                  <c:v>39.5</c:v>
                </c:pt>
                <c:pt idx="363">
                  <c:v>39.58</c:v>
                </c:pt>
                <c:pt idx="364">
                  <c:v>39.67</c:v>
                </c:pt>
                <c:pt idx="365">
                  <c:v>39.75</c:v>
                </c:pt>
                <c:pt idx="366">
                  <c:v>39.83</c:v>
                </c:pt>
                <c:pt idx="367">
                  <c:v>39.92</c:v>
                </c:pt>
                <c:pt idx="368">
                  <c:v>40</c:v>
                </c:pt>
                <c:pt idx="369">
                  <c:v>40.090000000000003</c:v>
                </c:pt>
                <c:pt idx="370">
                  <c:v>40.130000000000003</c:v>
                </c:pt>
                <c:pt idx="371">
                  <c:v>40.17</c:v>
                </c:pt>
                <c:pt idx="372">
                  <c:v>40.21</c:v>
                </c:pt>
                <c:pt idx="373">
                  <c:v>40.25</c:v>
                </c:pt>
                <c:pt idx="374">
                  <c:v>40.340000000000003</c:v>
                </c:pt>
                <c:pt idx="375">
                  <c:v>40.42</c:v>
                </c:pt>
                <c:pt idx="376">
                  <c:v>40.5</c:v>
                </c:pt>
                <c:pt idx="377">
                  <c:v>40.58</c:v>
                </c:pt>
                <c:pt idx="378">
                  <c:v>40.67</c:v>
                </c:pt>
                <c:pt idx="379">
                  <c:v>40.75</c:v>
                </c:pt>
                <c:pt idx="380">
                  <c:v>40.83</c:v>
                </c:pt>
                <c:pt idx="381">
                  <c:v>40.92</c:v>
                </c:pt>
                <c:pt idx="382">
                  <c:v>41</c:v>
                </c:pt>
                <c:pt idx="383">
                  <c:v>41.02</c:v>
                </c:pt>
                <c:pt idx="384">
                  <c:v>41.03</c:v>
                </c:pt>
                <c:pt idx="385">
                  <c:v>41.05</c:v>
                </c:pt>
                <c:pt idx="386">
                  <c:v>41.07</c:v>
                </c:pt>
                <c:pt idx="387">
                  <c:v>41.09</c:v>
                </c:pt>
                <c:pt idx="388">
                  <c:v>41.12</c:v>
                </c:pt>
                <c:pt idx="389">
                  <c:v>41.15</c:v>
                </c:pt>
                <c:pt idx="390">
                  <c:v>41.17</c:v>
                </c:pt>
                <c:pt idx="391">
                  <c:v>41.21</c:v>
                </c:pt>
                <c:pt idx="392">
                  <c:v>41.25</c:v>
                </c:pt>
                <c:pt idx="393">
                  <c:v>41.34</c:v>
                </c:pt>
                <c:pt idx="394">
                  <c:v>41.42</c:v>
                </c:pt>
                <c:pt idx="395">
                  <c:v>41.5</c:v>
                </c:pt>
                <c:pt idx="396">
                  <c:v>41.58</c:v>
                </c:pt>
                <c:pt idx="397">
                  <c:v>41.67</c:v>
                </c:pt>
                <c:pt idx="398">
                  <c:v>41.75</c:v>
                </c:pt>
                <c:pt idx="399">
                  <c:v>41.83</c:v>
                </c:pt>
                <c:pt idx="400">
                  <c:v>41.92</c:v>
                </c:pt>
                <c:pt idx="401">
                  <c:v>42</c:v>
                </c:pt>
                <c:pt idx="402">
                  <c:v>42.09</c:v>
                </c:pt>
                <c:pt idx="403">
                  <c:v>42.13</c:v>
                </c:pt>
                <c:pt idx="404">
                  <c:v>42.17</c:v>
                </c:pt>
                <c:pt idx="405">
                  <c:v>42.21</c:v>
                </c:pt>
                <c:pt idx="406">
                  <c:v>42.25</c:v>
                </c:pt>
                <c:pt idx="407">
                  <c:v>42.34</c:v>
                </c:pt>
                <c:pt idx="408">
                  <c:v>42.42</c:v>
                </c:pt>
                <c:pt idx="409">
                  <c:v>42.5</c:v>
                </c:pt>
                <c:pt idx="410">
                  <c:v>42.58</c:v>
                </c:pt>
                <c:pt idx="411">
                  <c:v>42.67</c:v>
                </c:pt>
                <c:pt idx="412">
                  <c:v>42.75</c:v>
                </c:pt>
                <c:pt idx="413">
                  <c:v>42.83</c:v>
                </c:pt>
                <c:pt idx="414">
                  <c:v>42.92</c:v>
                </c:pt>
                <c:pt idx="415">
                  <c:v>43</c:v>
                </c:pt>
                <c:pt idx="416">
                  <c:v>43.01</c:v>
                </c:pt>
                <c:pt idx="417">
                  <c:v>43.02</c:v>
                </c:pt>
                <c:pt idx="418">
                  <c:v>43.03</c:v>
                </c:pt>
                <c:pt idx="419">
                  <c:v>43.04</c:v>
                </c:pt>
                <c:pt idx="420">
                  <c:v>43.06</c:v>
                </c:pt>
                <c:pt idx="421">
                  <c:v>43.09</c:v>
                </c:pt>
                <c:pt idx="422">
                  <c:v>43.13</c:v>
                </c:pt>
                <c:pt idx="423">
                  <c:v>43.17</c:v>
                </c:pt>
                <c:pt idx="424">
                  <c:v>43.21</c:v>
                </c:pt>
                <c:pt idx="425">
                  <c:v>43.25</c:v>
                </c:pt>
                <c:pt idx="426">
                  <c:v>43.34</c:v>
                </c:pt>
                <c:pt idx="427">
                  <c:v>43.42</c:v>
                </c:pt>
                <c:pt idx="428">
                  <c:v>43.5</c:v>
                </c:pt>
                <c:pt idx="429">
                  <c:v>43.58</c:v>
                </c:pt>
                <c:pt idx="430">
                  <c:v>43.67</c:v>
                </c:pt>
                <c:pt idx="431">
                  <c:v>43.75</c:v>
                </c:pt>
                <c:pt idx="432">
                  <c:v>43.83</c:v>
                </c:pt>
                <c:pt idx="433">
                  <c:v>43.92</c:v>
                </c:pt>
                <c:pt idx="434">
                  <c:v>44</c:v>
                </c:pt>
                <c:pt idx="435">
                  <c:v>44.09</c:v>
                </c:pt>
                <c:pt idx="436">
                  <c:v>44.13</c:v>
                </c:pt>
                <c:pt idx="437">
                  <c:v>44.17</c:v>
                </c:pt>
                <c:pt idx="438">
                  <c:v>44.21</c:v>
                </c:pt>
                <c:pt idx="439">
                  <c:v>44.25</c:v>
                </c:pt>
                <c:pt idx="440">
                  <c:v>44.34</c:v>
                </c:pt>
                <c:pt idx="441">
                  <c:v>44.42</c:v>
                </c:pt>
                <c:pt idx="442">
                  <c:v>44.5</c:v>
                </c:pt>
                <c:pt idx="443">
                  <c:v>44.58</c:v>
                </c:pt>
                <c:pt idx="444">
                  <c:v>44.67</c:v>
                </c:pt>
                <c:pt idx="445">
                  <c:v>44.75</c:v>
                </c:pt>
                <c:pt idx="446">
                  <c:v>44.84</c:v>
                </c:pt>
                <c:pt idx="447">
                  <c:v>44.92</c:v>
                </c:pt>
                <c:pt idx="448">
                  <c:v>45</c:v>
                </c:pt>
                <c:pt idx="449">
                  <c:v>45.02</c:v>
                </c:pt>
                <c:pt idx="450">
                  <c:v>45.04</c:v>
                </c:pt>
                <c:pt idx="451">
                  <c:v>45.05</c:v>
                </c:pt>
                <c:pt idx="452">
                  <c:v>45.07</c:v>
                </c:pt>
                <c:pt idx="453">
                  <c:v>45.09</c:v>
                </c:pt>
                <c:pt idx="454">
                  <c:v>45.12</c:v>
                </c:pt>
                <c:pt idx="455">
                  <c:v>45.15</c:v>
                </c:pt>
                <c:pt idx="456">
                  <c:v>45.17</c:v>
                </c:pt>
                <c:pt idx="457">
                  <c:v>45.21</c:v>
                </c:pt>
                <c:pt idx="458">
                  <c:v>45.25</c:v>
                </c:pt>
                <c:pt idx="459">
                  <c:v>45.34</c:v>
                </c:pt>
                <c:pt idx="460">
                  <c:v>45.42</c:v>
                </c:pt>
                <c:pt idx="461">
                  <c:v>45.5</c:v>
                </c:pt>
                <c:pt idx="462">
                  <c:v>45.58</c:v>
                </c:pt>
                <c:pt idx="463">
                  <c:v>45.67</c:v>
                </c:pt>
                <c:pt idx="464">
                  <c:v>45.75</c:v>
                </c:pt>
                <c:pt idx="465">
                  <c:v>45.84</c:v>
                </c:pt>
                <c:pt idx="466">
                  <c:v>45.92</c:v>
                </c:pt>
                <c:pt idx="467">
                  <c:v>46</c:v>
                </c:pt>
                <c:pt idx="468">
                  <c:v>46.09</c:v>
                </c:pt>
                <c:pt idx="469">
                  <c:v>46.13</c:v>
                </c:pt>
                <c:pt idx="470">
                  <c:v>46.17</c:v>
                </c:pt>
                <c:pt idx="471">
                  <c:v>46.21</c:v>
                </c:pt>
                <c:pt idx="472">
                  <c:v>46.25</c:v>
                </c:pt>
                <c:pt idx="473">
                  <c:v>46.34</c:v>
                </c:pt>
                <c:pt idx="474">
                  <c:v>46.42</c:v>
                </c:pt>
                <c:pt idx="475">
                  <c:v>46.5</c:v>
                </c:pt>
                <c:pt idx="476">
                  <c:v>46.58</c:v>
                </c:pt>
                <c:pt idx="477">
                  <c:v>46.67</c:v>
                </c:pt>
                <c:pt idx="478">
                  <c:v>46.75</c:v>
                </c:pt>
                <c:pt idx="479">
                  <c:v>46.84</c:v>
                </c:pt>
                <c:pt idx="480">
                  <c:v>46.92</c:v>
                </c:pt>
                <c:pt idx="481">
                  <c:v>47</c:v>
                </c:pt>
                <c:pt idx="482">
                  <c:v>47.02</c:v>
                </c:pt>
                <c:pt idx="483">
                  <c:v>47.04</c:v>
                </c:pt>
                <c:pt idx="484">
                  <c:v>47.05</c:v>
                </c:pt>
                <c:pt idx="485">
                  <c:v>47.07</c:v>
                </c:pt>
                <c:pt idx="486">
                  <c:v>47.09</c:v>
                </c:pt>
                <c:pt idx="487">
                  <c:v>47.12</c:v>
                </c:pt>
                <c:pt idx="488">
                  <c:v>47.17</c:v>
                </c:pt>
                <c:pt idx="489">
                  <c:v>47.25</c:v>
                </c:pt>
                <c:pt idx="490">
                  <c:v>47.34</c:v>
                </c:pt>
                <c:pt idx="491">
                  <c:v>47.42</c:v>
                </c:pt>
                <c:pt idx="492">
                  <c:v>47.5</c:v>
                </c:pt>
                <c:pt idx="493">
                  <c:v>47.58</c:v>
                </c:pt>
                <c:pt idx="494">
                  <c:v>47.67</c:v>
                </c:pt>
                <c:pt idx="495">
                  <c:v>47.75</c:v>
                </c:pt>
                <c:pt idx="496">
                  <c:v>47.84</c:v>
                </c:pt>
                <c:pt idx="497">
                  <c:v>47.92</c:v>
                </c:pt>
                <c:pt idx="498">
                  <c:v>48</c:v>
                </c:pt>
                <c:pt idx="499">
                  <c:v>48.09</c:v>
                </c:pt>
                <c:pt idx="500">
                  <c:v>48.13</c:v>
                </c:pt>
                <c:pt idx="501">
                  <c:v>48.17</c:v>
                </c:pt>
                <c:pt idx="502">
                  <c:v>48.21</c:v>
                </c:pt>
                <c:pt idx="503">
                  <c:v>48.25</c:v>
                </c:pt>
                <c:pt idx="504">
                  <c:v>48.34</c:v>
                </c:pt>
                <c:pt idx="505">
                  <c:v>48.42</c:v>
                </c:pt>
                <c:pt idx="506">
                  <c:v>48.5</c:v>
                </c:pt>
                <c:pt idx="507">
                  <c:v>48.58</c:v>
                </c:pt>
                <c:pt idx="508">
                  <c:v>48.67</c:v>
                </c:pt>
                <c:pt idx="509">
                  <c:v>48.75</c:v>
                </c:pt>
                <c:pt idx="510">
                  <c:v>48.84</c:v>
                </c:pt>
                <c:pt idx="511">
                  <c:v>48.92</c:v>
                </c:pt>
                <c:pt idx="512">
                  <c:v>49</c:v>
                </c:pt>
                <c:pt idx="513">
                  <c:v>49.02</c:v>
                </c:pt>
                <c:pt idx="514">
                  <c:v>49.04</c:v>
                </c:pt>
                <c:pt idx="515">
                  <c:v>49.05</c:v>
                </c:pt>
                <c:pt idx="516">
                  <c:v>49.07</c:v>
                </c:pt>
                <c:pt idx="517">
                  <c:v>49.09</c:v>
                </c:pt>
                <c:pt idx="518">
                  <c:v>49.12</c:v>
                </c:pt>
                <c:pt idx="519">
                  <c:v>49.17</c:v>
                </c:pt>
                <c:pt idx="520">
                  <c:v>49.25</c:v>
                </c:pt>
                <c:pt idx="521">
                  <c:v>49.34</c:v>
                </c:pt>
                <c:pt idx="522">
                  <c:v>49.42</c:v>
                </c:pt>
                <c:pt idx="523">
                  <c:v>49.5</c:v>
                </c:pt>
                <c:pt idx="524">
                  <c:v>49.58</c:v>
                </c:pt>
                <c:pt idx="525">
                  <c:v>49.67</c:v>
                </c:pt>
                <c:pt idx="526">
                  <c:v>49.75</c:v>
                </c:pt>
                <c:pt idx="527">
                  <c:v>49.84</c:v>
                </c:pt>
                <c:pt idx="528">
                  <c:v>49.92</c:v>
                </c:pt>
                <c:pt idx="529">
                  <c:v>50</c:v>
                </c:pt>
                <c:pt idx="530">
                  <c:v>50.09</c:v>
                </c:pt>
                <c:pt idx="531">
                  <c:v>50.13</c:v>
                </c:pt>
                <c:pt idx="532">
                  <c:v>50.17</c:v>
                </c:pt>
                <c:pt idx="533">
                  <c:v>50.21</c:v>
                </c:pt>
                <c:pt idx="534">
                  <c:v>50.25</c:v>
                </c:pt>
                <c:pt idx="535">
                  <c:v>50.34</c:v>
                </c:pt>
                <c:pt idx="536">
                  <c:v>50.42</c:v>
                </c:pt>
                <c:pt idx="537">
                  <c:v>50.5</c:v>
                </c:pt>
                <c:pt idx="538">
                  <c:v>50.58</c:v>
                </c:pt>
                <c:pt idx="539">
                  <c:v>50.67</c:v>
                </c:pt>
                <c:pt idx="540">
                  <c:v>50.75</c:v>
                </c:pt>
                <c:pt idx="541">
                  <c:v>50.84</c:v>
                </c:pt>
                <c:pt idx="542">
                  <c:v>50.92</c:v>
                </c:pt>
                <c:pt idx="543">
                  <c:v>51</c:v>
                </c:pt>
                <c:pt idx="544">
                  <c:v>51.02</c:v>
                </c:pt>
                <c:pt idx="545">
                  <c:v>51.04</c:v>
                </c:pt>
                <c:pt idx="546">
                  <c:v>51.05</c:v>
                </c:pt>
                <c:pt idx="547">
                  <c:v>51.07</c:v>
                </c:pt>
                <c:pt idx="548">
                  <c:v>51.09</c:v>
                </c:pt>
                <c:pt idx="549">
                  <c:v>51.12</c:v>
                </c:pt>
                <c:pt idx="550">
                  <c:v>51.17</c:v>
                </c:pt>
                <c:pt idx="551">
                  <c:v>51.25</c:v>
                </c:pt>
                <c:pt idx="552">
                  <c:v>51.34</c:v>
                </c:pt>
                <c:pt idx="553">
                  <c:v>51.42</c:v>
                </c:pt>
                <c:pt idx="554">
                  <c:v>51.5</c:v>
                </c:pt>
                <c:pt idx="555">
                  <c:v>51.58</c:v>
                </c:pt>
                <c:pt idx="556">
                  <c:v>51.67</c:v>
                </c:pt>
                <c:pt idx="557">
                  <c:v>51.75</c:v>
                </c:pt>
                <c:pt idx="558">
                  <c:v>51.84</c:v>
                </c:pt>
                <c:pt idx="559">
                  <c:v>51.92</c:v>
                </c:pt>
                <c:pt idx="560">
                  <c:v>52</c:v>
                </c:pt>
                <c:pt idx="561">
                  <c:v>52.09</c:v>
                </c:pt>
                <c:pt idx="562">
                  <c:v>52.13</c:v>
                </c:pt>
                <c:pt idx="563">
                  <c:v>52.17</c:v>
                </c:pt>
                <c:pt idx="564">
                  <c:v>52.21</c:v>
                </c:pt>
                <c:pt idx="565">
                  <c:v>52.25</c:v>
                </c:pt>
                <c:pt idx="566">
                  <c:v>52.34</c:v>
                </c:pt>
                <c:pt idx="567">
                  <c:v>52.42</c:v>
                </c:pt>
                <c:pt idx="568">
                  <c:v>52.5</c:v>
                </c:pt>
                <c:pt idx="569">
                  <c:v>52.58</c:v>
                </c:pt>
                <c:pt idx="570">
                  <c:v>52.67</c:v>
                </c:pt>
                <c:pt idx="571">
                  <c:v>52.75</c:v>
                </c:pt>
                <c:pt idx="572">
                  <c:v>52.84</c:v>
                </c:pt>
                <c:pt idx="573">
                  <c:v>52.92</c:v>
                </c:pt>
                <c:pt idx="574">
                  <c:v>53</c:v>
                </c:pt>
                <c:pt idx="575">
                  <c:v>53.02</c:v>
                </c:pt>
                <c:pt idx="576">
                  <c:v>53.04</c:v>
                </c:pt>
                <c:pt idx="577">
                  <c:v>53.05</c:v>
                </c:pt>
                <c:pt idx="578">
                  <c:v>53.07</c:v>
                </c:pt>
                <c:pt idx="579">
                  <c:v>53.09</c:v>
                </c:pt>
                <c:pt idx="580">
                  <c:v>53.12</c:v>
                </c:pt>
                <c:pt idx="581">
                  <c:v>53.17</c:v>
                </c:pt>
                <c:pt idx="582">
                  <c:v>53.26</c:v>
                </c:pt>
                <c:pt idx="583">
                  <c:v>53.34</c:v>
                </c:pt>
                <c:pt idx="584">
                  <c:v>53.42</c:v>
                </c:pt>
                <c:pt idx="585">
                  <c:v>53.5</c:v>
                </c:pt>
                <c:pt idx="586">
                  <c:v>53.58</c:v>
                </c:pt>
                <c:pt idx="587">
                  <c:v>53.67</c:v>
                </c:pt>
                <c:pt idx="588">
                  <c:v>53.75</c:v>
                </c:pt>
                <c:pt idx="589">
                  <c:v>53.84</c:v>
                </c:pt>
                <c:pt idx="590">
                  <c:v>53.92</c:v>
                </c:pt>
                <c:pt idx="591">
                  <c:v>54</c:v>
                </c:pt>
                <c:pt idx="592">
                  <c:v>54.09</c:v>
                </c:pt>
                <c:pt idx="593">
                  <c:v>54.13</c:v>
                </c:pt>
                <c:pt idx="594">
                  <c:v>54.17</c:v>
                </c:pt>
                <c:pt idx="595">
                  <c:v>54.21</c:v>
                </c:pt>
                <c:pt idx="596">
                  <c:v>54.26</c:v>
                </c:pt>
                <c:pt idx="597">
                  <c:v>54.34</c:v>
                </c:pt>
                <c:pt idx="598">
                  <c:v>54.42</c:v>
                </c:pt>
                <c:pt idx="599">
                  <c:v>54.5</c:v>
                </c:pt>
                <c:pt idx="600">
                  <c:v>54.58</c:v>
                </c:pt>
                <c:pt idx="601">
                  <c:v>54.67</c:v>
                </c:pt>
                <c:pt idx="602">
                  <c:v>54.75</c:v>
                </c:pt>
                <c:pt idx="603">
                  <c:v>54.84</c:v>
                </c:pt>
                <c:pt idx="604">
                  <c:v>54.92</c:v>
                </c:pt>
                <c:pt idx="605">
                  <c:v>55</c:v>
                </c:pt>
                <c:pt idx="606">
                  <c:v>55.02</c:v>
                </c:pt>
                <c:pt idx="607">
                  <c:v>55.04</c:v>
                </c:pt>
                <c:pt idx="608">
                  <c:v>55.05</c:v>
                </c:pt>
                <c:pt idx="609">
                  <c:v>55.07</c:v>
                </c:pt>
                <c:pt idx="610">
                  <c:v>55.09</c:v>
                </c:pt>
                <c:pt idx="611">
                  <c:v>55.12</c:v>
                </c:pt>
                <c:pt idx="612">
                  <c:v>55.17</c:v>
                </c:pt>
                <c:pt idx="613">
                  <c:v>55.26</c:v>
                </c:pt>
                <c:pt idx="614">
                  <c:v>55.34</c:v>
                </c:pt>
                <c:pt idx="615">
                  <c:v>55.42</c:v>
                </c:pt>
                <c:pt idx="616">
                  <c:v>55.5</c:v>
                </c:pt>
                <c:pt idx="617">
                  <c:v>55.58</c:v>
                </c:pt>
                <c:pt idx="618">
                  <c:v>55.67</c:v>
                </c:pt>
                <c:pt idx="619">
                  <c:v>55.75</c:v>
                </c:pt>
                <c:pt idx="620">
                  <c:v>55.84</c:v>
                </c:pt>
                <c:pt idx="621">
                  <c:v>55.92</c:v>
                </c:pt>
                <c:pt idx="622">
                  <c:v>56</c:v>
                </c:pt>
                <c:pt idx="623">
                  <c:v>56.09</c:v>
                </c:pt>
                <c:pt idx="624">
                  <c:v>56.13</c:v>
                </c:pt>
                <c:pt idx="625">
                  <c:v>56.17</c:v>
                </c:pt>
                <c:pt idx="626">
                  <c:v>56.21</c:v>
                </c:pt>
                <c:pt idx="627">
                  <c:v>56.26</c:v>
                </c:pt>
                <c:pt idx="628">
                  <c:v>56.34</c:v>
                </c:pt>
                <c:pt idx="629">
                  <c:v>56.42</c:v>
                </c:pt>
                <c:pt idx="630">
                  <c:v>56.5</c:v>
                </c:pt>
                <c:pt idx="631">
                  <c:v>56.58</c:v>
                </c:pt>
                <c:pt idx="632">
                  <c:v>56.67</c:v>
                </c:pt>
                <c:pt idx="633">
                  <c:v>56.75</c:v>
                </c:pt>
                <c:pt idx="634">
                  <c:v>56.84</c:v>
                </c:pt>
                <c:pt idx="635">
                  <c:v>56.92</c:v>
                </c:pt>
                <c:pt idx="636">
                  <c:v>57</c:v>
                </c:pt>
                <c:pt idx="637">
                  <c:v>57.02</c:v>
                </c:pt>
                <c:pt idx="638">
                  <c:v>57.04</c:v>
                </c:pt>
                <c:pt idx="639">
                  <c:v>57.05</c:v>
                </c:pt>
                <c:pt idx="640">
                  <c:v>57.07</c:v>
                </c:pt>
                <c:pt idx="641">
                  <c:v>57.09</c:v>
                </c:pt>
                <c:pt idx="642">
                  <c:v>57.12</c:v>
                </c:pt>
                <c:pt idx="643">
                  <c:v>57.15</c:v>
                </c:pt>
                <c:pt idx="644">
                  <c:v>57.17</c:v>
                </c:pt>
                <c:pt idx="645">
                  <c:v>57.21</c:v>
                </c:pt>
                <c:pt idx="646">
                  <c:v>57.26</c:v>
                </c:pt>
                <c:pt idx="647">
                  <c:v>57.34</c:v>
                </c:pt>
                <c:pt idx="648">
                  <c:v>57.42</c:v>
                </c:pt>
                <c:pt idx="649">
                  <c:v>57.5</c:v>
                </c:pt>
                <c:pt idx="650">
                  <c:v>57.58</c:v>
                </c:pt>
                <c:pt idx="651">
                  <c:v>57.67</c:v>
                </c:pt>
                <c:pt idx="652">
                  <c:v>57.75</c:v>
                </c:pt>
                <c:pt idx="653">
                  <c:v>57.84</c:v>
                </c:pt>
                <c:pt idx="654">
                  <c:v>57.92</c:v>
                </c:pt>
                <c:pt idx="655">
                  <c:v>58</c:v>
                </c:pt>
                <c:pt idx="656">
                  <c:v>58.09</c:v>
                </c:pt>
                <c:pt idx="657">
                  <c:v>58.13</c:v>
                </c:pt>
                <c:pt idx="658">
                  <c:v>58.17</c:v>
                </c:pt>
                <c:pt idx="659">
                  <c:v>58.21</c:v>
                </c:pt>
                <c:pt idx="660">
                  <c:v>58.26</c:v>
                </c:pt>
                <c:pt idx="661">
                  <c:v>58.34</c:v>
                </c:pt>
                <c:pt idx="662">
                  <c:v>58.42</c:v>
                </c:pt>
                <c:pt idx="663">
                  <c:v>58.5</c:v>
                </c:pt>
                <c:pt idx="664">
                  <c:v>58.59</c:v>
                </c:pt>
                <c:pt idx="665">
                  <c:v>58.67</c:v>
                </c:pt>
                <c:pt idx="666">
                  <c:v>58.75</c:v>
                </c:pt>
                <c:pt idx="667">
                  <c:v>58.84</c:v>
                </c:pt>
                <c:pt idx="668">
                  <c:v>58.92</c:v>
                </c:pt>
                <c:pt idx="669">
                  <c:v>59</c:v>
                </c:pt>
                <c:pt idx="670">
                  <c:v>59.02</c:v>
                </c:pt>
                <c:pt idx="671">
                  <c:v>59.04</c:v>
                </c:pt>
                <c:pt idx="672">
                  <c:v>59.05</c:v>
                </c:pt>
                <c:pt idx="673">
                  <c:v>59.07</c:v>
                </c:pt>
                <c:pt idx="674">
                  <c:v>59.09</c:v>
                </c:pt>
                <c:pt idx="675">
                  <c:v>59.12</c:v>
                </c:pt>
                <c:pt idx="676">
                  <c:v>59.15</c:v>
                </c:pt>
                <c:pt idx="677">
                  <c:v>59.17</c:v>
                </c:pt>
                <c:pt idx="678">
                  <c:v>59.21</c:v>
                </c:pt>
                <c:pt idx="679">
                  <c:v>59.26</c:v>
                </c:pt>
                <c:pt idx="680">
                  <c:v>59.34</c:v>
                </c:pt>
                <c:pt idx="681">
                  <c:v>59.42</c:v>
                </c:pt>
                <c:pt idx="682">
                  <c:v>59.5</c:v>
                </c:pt>
                <c:pt idx="683">
                  <c:v>59.59</c:v>
                </c:pt>
                <c:pt idx="684">
                  <c:v>59.67</c:v>
                </c:pt>
                <c:pt idx="685">
                  <c:v>59.75</c:v>
                </c:pt>
                <c:pt idx="686">
                  <c:v>59.84</c:v>
                </c:pt>
                <c:pt idx="687">
                  <c:v>59.92</c:v>
                </c:pt>
                <c:pt idx="688">
                  <c:v>60</c:v>
                </c:pt>
                <c:pt idx="689">
                  <c:v>60.09</c:v>
                </c:pt>
                <c:pt idx="690">
                  <c:v>60.13</c:v>
                </c:pt>
                <c:pt idx="691">
                  <c:v>60.17</c:v>
                </c:pt>
                <c:pt idx="692">
                  <c:v>60.21</c:v>
                </c:pt>
                <c:pt idx="693">
                  <c:v>60.26</c:v>
                </c:pt>
                <c:pt idx="694">
                  <c:v>60.34</c:v>
                </c:pt>
                <c:pt idx="695">
                  <c:v>60.42</c:v>
                </c:pt>
                <c:pt idx="696">
                  <c:v>60.5</c:v>
                </c:pt>
                <c:pt idx="697">
                  <c:v>60.59</c:v>
                </c:pt>
                <c:pt idx="698">
                  <c:v>60.67</c:v>
                </c:pt>
                <c:pt idx="699">
                  <c:v>60.75</c:v>
                </c:pt>
                <c:pt idx="700">
                  <c:v>60.84</c:v>
                </c:pt>
                <c:pt idx="701">
                  <c:v>60.92</c:v>
                </c:pt>
                <c:pt idx="702">
                  <c:v>61</c:v>
                </c:pt>
                <c:pt idx="703">
                  <c:v>61.01</c:v>
                </c:pt>
                <c:pt idx="704">
                  <c:v>61.02</c:v>
                </c:pt>
                <c:pt idx="705">
                  <c:v>61.03</c:v>
                </c:pt>
                <c:pt idx="706">
                  <c:v>61.05</c:v>
                </c:pt>
                <c:pt idx="707">
                  <c:v>61.07</c:v>
                </c:pt>
                <c:pt idx="708">
                  <c:v>61.09</c:v>
                </c:pt>
                <c:pt idx="709">
                  <c:v>61.13</c:v>
                </c:pt>
                <c:pt idx="710">
                  <c:v>61.17</c:v>
                </c:pt>
                <c:pt idx="711">
                  <c:v>61.21</c:v>
                </c:pt>
                <c:pt idx="712">
                  <c:v>61.26</c:v>
                </c:pt>
                <c:pt idx="713">
                  <c:v>61.34</c:v>
                </c:pt>
                <c:pt idx="714">
                  <c:v>61.42</c:v>
                </c:pt>
                <c:pt idx="715">
                  <c:v>61.5</c:v>
                </c:pt>
                <c:pt idx="716">
                  <c:v>61.59</c:v>
                </c:pt>
                <c:pt idx="717">
                  <c:v>61.67</c:v>
                </c:pt>
                <c:pt idx="718">
                  <c:v>61.75</c:v>
                </c:pt>
                <c:pt idx="719">
                  <c:v>61.84</c:v>
                </c:pt>
                <c:pt idx="720">
                  <c:v>61.92</c:v>
                </c:pt>
                <c:pt idx="721">
                  <c:v>62</c:v>
                </c:pt>
                <c:pt idx="722">
                  <c:v>62.09</c:v>
                </c:pt>
                <c:pt idx="723">
                  <c:v>62.13</c:v>
                </c:pt>
                <c:pt idx="724">
                  <c:v>62.17</c:v>
                </c:pt>
                <c:pt idx="725">
                  <c:v>62.21</c:v>
                </c:pt>
                <c:pt idx="726">
                  <c:v>62.26</c:v>
                </c:pt>
                <c:pt idx="727">
                  <c:v>62.34</c:v>
                </c:pt>
                <c:pt idx="728">
                  <c:v>62.42</c:v>
                </c:pt>
                <c:pt idx="729">
                  <c:v>62.5</c:v>
                </c:pt>
                <c:pt idx="730">
                  <c:v>62.59</c:v>
                </c:pt>
                <c:pt idx="731">
                  <c:v>62.67</c:v>
                </c:pt>
                <c:pt idx="732">
                  <c:v>62.75</c:v>
                </c:pt>
                <c:pt idx="733">
                  <c:v>62.84</c:v>
                </c:pt>
                <c:pt idx="734">
                  <c:v>62.92</c:v>
                </c:pt>
                <c:pt idx="735">
                  <c:v>63</c:v>
                </c:pt>
                <c:pt idx="736">
                  <c:v>63.03</c:v>
                </c:pt>
                <c:pt idx="737">
                  <c:v>63.04</c:v>
                </c:pt>
                <c:pt idx="738">
                  <c:v>63.05</c:v>
                </c:pt>
                <c:pt idx="739">
                  <c:v>63.07</c:v>
                </c:pt>
                <c:pt idx="740">
                  <c:v>63.09</c:v>
                </c:pt>
                <c:pt idx="741">
                  <c:v>63.12</c:v>
                </c:pt>
                <c:pt idx="742">
                  <c:v>63.15</c:v>
                </c:pt>
                <c:pt idx="743">
                  <c:v>63.17</c:v>
                </c:pt>
                <c:pt idx="744">
                  <c:v>63.21</c:v>
                </c:pt>
                <c:pt idx="745">
                  <c:v>63.26</c:v>
                </c:pt>
                <c:pt idx="746">
                  <c:v>63.34</c:v>
                </c:pt>
                <c:pt idx="747">
                  <c:v>63.42</c:v>
                </c:pt>
                <c:pt idx="748">
                  <c:v>63.5</c:v>
                </c:pt>
                <c:pt idx="749">
                  <c:v>63.59</c:v>
                </c:pt>
                <c:pt idx="750">
                  <c:v>63.67</c:v>
                </c:pt>
                <c:pt idx="751">
                  <c:v>63.75</c:v>
                </c:pt>
                <c:pt idx="752">
                  <c:v>63.84</c:v>
                </c:pt>
                <c:pt idx="753">
                  <c:v>63.92</c:v>
                </c:pt>
                <c:pt idx="754">
                  <c:v>64</c:v>
                </c:pt>
                <c:pt idx="755">
                  <c:v>64.09</c:v>
                </c:pt>
                <c:pt idx="756">
                  <c:v>64.13</c:v>
                </c:pt>
                <c:pt idx="757">
                  <c:v>64.17</c:v>
                </c:pt>
                <c:pt idx="758">
                  <c:v>64.209999999999994</c:v>
                </c:pt>
                <c:pt idx="759">
                  <c:v>64.260000000000005</c:v>
                </c:pt>
                <c:pt idx="760">
                  <c:v>64.34</c:v>
                </c:pt>
                <c:pt idx="761">
                  <c:v>64.42</c:v>
                </c:pt>
                <c:pt idx="762">
                  <c:v>64.5</c:v>
                </c:pt>
                <c:pt idx="763">
                  <c:v>64.59</c:v>
                </c:pt>
                <c:pt idx="764">
                  <c:v>64.67</c:v>
                </c:pt>
                <c:pt idx="765">
                  <c:v>64.75</c:v>
                </c:pt>
                <c:pt idx="766">
                  <c:v>64.84</c:v>
                </c:pt>
                <c:pt idx="767">
                  <c:v>64.92</c:v>
                </c:pt>
                <c:pt idx="768">
                  <c:v>65</c:v>
                </c:pt>
                <c:pt idx="769">
                  <c:v>65.02</c:v>
                </c:pt>
                <c:pt idx="770">
                  <c:v>65.02</c:v>
                </c:pt>
                <c:pt idx="771">
                  <c:v>65.03</c:v>
                </c:pt>
                <c:pt idx="772">
                  <c:v>65.05</c:v>
                </c:pt>
                <c:pt idx="773">
                  <c:v>65.069999999999993</c:v>
                </c:pt>
                <c:pt idx="774">
                  <c:v>65.09</c:v>
                </c:pt>
                <c:pt idx="775">
                  <c:v>65.13</c:v>
                </c:pt>
                <c:pt idx="776">
                  <c:v>65.17</c:v>
                </c:pt>
                <c:pt idx="777">
                  <c:v>65.209999999999994</c:v>
                </c:pt>
                <c:pt idx="778">
                  <c:v>65.260000000000005</c:v>
                </c:pt>
                <c:pt idx="779">
                  <c:v>65.34</c:v>
                </c:pt>
                <c:pt idx="780">
                  <c:v>65.42</c:v>
                </c:pt>
                <c:pt idx="781">
                  <c:v>65.5</c:v>
                </c:pt>
                <c:pt idx="782">
                  <c:v>65.59</c:v>
                </c:pt>
                <c:pt idx="783">
                  <c:v>65.67</c:v>
                </c:pt>
                <c:pt idx="784">
                  <c:v>65.75</c:v>
                </c:pt>
                <c:pt idx="785">
                  <c:v>65.84</c:v>
                </c:pt>
                <c:pt idx="786">
                  <c:v>65.92</c:v>
                </c:pt>
                <c:pt idx="787">
                  <c:v>66</c:v>
                </c:pt>
                <c:pt idx="788">
                  <c:v>66.09</c:v>
                </c:pt>
                <c:pt idx="789">
                  <c:v>66.13</c:v>
                </c:pt>
                <c:pt idx="790">
                  <c:v>66.17</c:v>
                </c:pt>
                <c:pt idx="791">
                  <c:v>66.209999999999994</c:v>
                </c:pt>
                <c:pt idx="792">
                  <c:v>66.260000000000005</c:v>
                </c:pt>
                <c:pt idx="793">
                  <c:v>66.34</c:v>
                </c:pt>
                <c:pt idx="794">
                  <c:v>66.42</c:v>
                </c:pt>
                <c:pt idx="795">
                  <c:v>66.5</c:v>
                </c:pt>
                <c:pt idx="796">
                  <c:v>66.59</c:v>
                </c:pt>
                <c:pt idx="797">
                  <c:v>66.67</c:v>
                </c:pt>
                <c:pt idx="798">
                  <c:v>66.75</c:v>
                </c:pt>
                <c:pt idx="799">
                  <c:v>66.84</c:v>
                </c:pt>
                <c:pt idx="800">
                  <c:v>66.92</c:v>
                </c:pt>
                <c:pt idx="801">
                  <c:v>67.010000000000005</c:v>
                </c:pt>
                <c:pt idx="802">
                  <c:v>67.02</c:v>
                </c:pt>
                <c:pt idx="803">
                  <c:v>67.02</c:v>
                </c:pt>
                <c:pt idx="804">
                  <c:v>67.03</c:v>
                </c:pt>
                <c:pt idx="805">
                  <c:v>67.05</c:v>
                </c:pt>
                <c:pt idx="806">
                  <c:v>67.069999999999993</c:v>
                </c:pt>
                <c:pt idx="807">
                  <c:v>67.09</c:v>
                </c:pt>
                <c:pt idx="808">
                  <c:v>67.13</c:v>
                </c:pt>
                <c:pt idx="809">
                  <c:v>67.17</c:v>
                </c:pt>
                <c:pt idx="810">
                  <c:v>67.209999999999994</c:v>
                </c:pt>
                <c:pt idx="811">
                  <c:v>67.260000000000005</c:v>
                </c:pt>
                <c:pt idx="812">
                  <c:v>67.34</c:v>
                </c:pt>
                <c:pt idx="813">
                  <c:v>67.42</c:v>
                </c:pt>
                <c:pt idx="814">
                  <c:v>67.5</c:v>
                </c:pt>
                <c:pt idx="815">
                  <c:v>67.59</c:v>
                </c:pt>
                <c:pt idx="816">
                  <c:v>67.67</c:v>
                </c:pt>
                <c:pt idx="817">
                  <c:v>67.75</c:v>
                </c:pt>
                <c:pt idx="818">
                  <c:v>67.84</c:v>
                </c:pt>
                <c:pt idx="819">
                  <c:v>67.92</c:v>
                </c:pt>
                <c:pt idx="820">
                  <c:v>68.010000000000005</c:v>
                </c:pt>
                <c:pt idx="821">
                  <c:v>68.09</c:v>
                </c:pt>
                <c:pt idx="822">
                  <c:v>68.13</c:v>
                </c:pt>
                <c:pt idx="823">
                  <c:v>68.17</c:v>
                </c:pt>
                <c:pt idx="824">
                  <c:v>68.209999999999994</c:v>
                </c:pt>
                <c:pt idx="825">
                  <c:v>68.260000000000005</c:v>
                </c:pt>
                <c:pt idx="826">
                  <c:v>68.34</c:v>
                </c:pt>
                <c:pt idx="827">
                  <c:v>68.42</c:v>
                </c:pt>
                <c:pt idx="828">
                  <c:v>68.5</c:v>
                </c:pt>
                <c:pt idx="829">
                  <c:v>68.59</c:v>
                </c:pt>
                <c:pt idx="830">
                  <c:v>68.67</c:v>
                </c:pt>
                <c:pt idx="831">
                  <c:v>68.75</c:v>
                </c:pt>
                <c:pt idx="832">
                  <c:v>68.84</c:v>
                </c:pt>
                <c:pt idx="833">
                  <c:v>68.92</c:v>
                </c:pt>
                <c:pt idx="834">
                  <c:v>69.010000000000005</c:v>
                </c:pt>
                <c:pt idx="835">
                  <c:v>69.02</c:v>
                </c:pt>
                <c:pt idx="836">
                  <c:v>69.02</c:v>
                </c:pt>
                <c:pt idx="837">
                  <c:v>69.03</c:v>
                </c:pt>
                <c:pt idx="838">
                  <c:v>69.05</c:v>
                </c:pt>
                <c:pt idx="839">
                  <c:v>69.069999999999993</c:v>
                </c:pt>
                <c:pt idx="840">
                  <c:v>69.09</c:v>
                </c:pt>
                <c:pt idx="841">
                  <c:v>69.13</c:v>
                </c:pt>
                <c:pt idx="842">
                  <c:v>69.17</c:v>
                </c:pt>
                <c:pt idx="843">
                  <c:v>69.209999999999994</c:v>
                </c:pt>
                <c:pt idx="844">
                  <c:v>69.260000000000005</c:v>
                </c:pt>
                <c:pt idx="845">
                  <c:v>69.34</c:v>
                </c:pt>
                <c:pt idx="846">
                  <c:v>69.42</c:v>
                </c:pt>
                <c:pt idx="847">
                  <c:v>69.5</c:v>
                </c:pt>
                <c:pt idx="848">
                  <c:v>69.59</c:v>
                </c:pt>
                <c:pt idx="849">
                  <c:v>69.67</c:v>
                </c:pt>
                <c:pt idx="850">
                  <c:v>69.75</c:v>
                </c:pt>
                <c:pt idx="851">
                  <c:v>69.84</c:v>
                </c:pt>
                <c:pt idx="852">
                  <c:v>69.92</c:v>
                </c:pt>
                <c:pt idx="853">
                  <c:v>70.010000000000005</c:v>
                </c:pt>
                <c:pt idx="854">
                  <c:v>70.09</c:v>
                </c:pt>
                <c:pt idx="855">
                  <c:v>70.13</c:v>
                </c:pt>
                <c:pt idx="856">
                  <c:v>70.17</c:v>
                </c:pt>
                <c:pt idx="857">
                  <c:v>70.209999999999994</c:v>
                </c:pt>
                <c:pt idx="858">
                  <c:v>70.260000000000005</c:v>
                </c:pt>
                <c:pt idx="859">
                  <c:v>70.34</c:v>
                </c:pt>
                <c:pt idx="860">
                  <c:v>70.42</c:v>
                </c:pt>
                <c:pt idx="861">
                  <c:v>70.5</c:v>
                </c:pt>
                <c:pt idx="862">
                  <c:v>70.59</c:v>
                </c:pt>
                <c:pt idx="863">
                  <c:v>70.67</c:v>
                </c:pt>
                <c:pt idx="864">
                  <c:v>70.75</c:v>
                </c:pt>
                <c:pt idx="865">
                  <c:v>70.84</c:v>
                </c:pt>
                <c:pt idx="866">
                  <c:v>70.92</c:v>
                </c:pt>
                <c:pt idx="867">
                  <c:v>71.010000000000005</c:v>
                </c:pt>
                <c:pt idx="868">
                  <c:v>71.02</c:v>
                </c:pt>
                <c:pt idx="869">
                  <c:v>71.02</c:v>
                </c:pt>
                <c:pt idx="870">
                  <c:v>71.03</c:v>
                </c:pt>
                <c:pt idx="871">
                  <c:v>71.05</c:v>
                </c:pt>
                <c:pt idx="872">
                  <c:v>71.069999999999993</c:v>
                </c:pt>
                <c:pt idx="873">
                  <c:v>71.09</c:v>
                </c:pt>
                <c:pt idx="874">
                  <c:v>71.13</c:v>
                </c:pt>
                <c:pt idx="875">
                  <c:v>71.17</c:v>
                </c:pt>
                <c:pt idx="876">
                  <c:v>71.22</c:v>
                </c:pt>
                <c:pt idx="877">
                  <c:v>71.260000000000005</c:v>
                </c:pt>
                <c:pt idx="878">
                  <c:v>71.34</c:v>
                </c:pt>
                <c:pt idx="879">
                  <c:v>71.42</c:v>
                </c:pt>
                <c:pt idx="880">
                  <c:v>71.5</c:v>
                </c:pt>
                <c:pt idx="881">
                  <c:v>71.59</c:v>
                </c:pt>
                <c:pt idx="882">
                  <c:v>71.67</c:v>
                </c:pt>
                <c:pt idx="883">
                  <c:v>71.75</c:v>
                </c:pt>
                <c:pt idx="884">
                  <c:v>71.84</c:v>
                </c:pt>
                <c:pt idx="885">
                  <c:v>71.92</c:v>
                </c:pt>
                <c:pt idx="886">
                  <c:v>72.010000000000005</c:v>
                </c:pt>
                <c:pt idx="887">
                  <c:v>72.09</c:v>
                </c:pt>
                <c:pt idx="888">
                  <c:v>72.13</c:v>
                </c:pt>
                <c:pt idx="889">
                  <c:v>72.17</c:v>
                </c:pt>
                <c:pt idx="890">
                  <c:v>72.22</c:v>
                </c:pt>
                <c:pt idx="891">
                  <c:v>72.260000000000005</c:v>
                </c:pt>
                <c:pt idx="892">
                  <c:v>72.34</c:v>
                </c:pt>
                <c:pt idx="893">
                  <c:v>72.42</c:v>
                </c:pt>
                <c:pt idx="894">
                  <c:v>72.5</c:v>
                </c:pt>
                <c:pt idx="895">
                  <c:v>72.59</c:v>
                </c:pt>
                <c:pt idx="896">
                  <c:v>72.67</c:v>
                </c:pt>
                <c:pt idx="897">
                  <c:v>72.75</c:v>
                </c:pt>
                <c:pt idx="898">
                  <c:v>72.84</c:v>
                </c:pt>
                <c:pt idx="899">
                  <c:v>72.92</c:v>
                </c:pt>
                <c:pt idx="900">
                  <c:v>73.010000000000005</c:v>
                </c:pt>
                <c:pt idx="901">
                  <c:v>73.02</c:v>
                </c:pt>
                <c:pt idx="902">
                  <c:v>73.02</c:v>
                </c:pt>
                <c:pt idx="903">
                  <c:v>73.03</c:v>
                </c:pt>
                <c:pt idx="904">
                  <c:v>73.05</c:v>
                </c:pt>
                <c:pt idx="905">
                  <c:v>73.069999999999993</c:v>
                </c:pt>
                <c:pt idx="906">
                  <c:v>73.09</c:v>
                </c:pt>
                <c:pt idx="907">
                  <c:v>73.13</c:v>
                </c:pt>
                <c:pt idx="908">
                  <c:v>73.17</c:v>
                </c:pt>
                <c:pt idx="909">
                  <c:v>73.22</c:v>
                </c:pt>
                <c:pt idx="910">
                  <c:v>73.260000000000005</c:v>
                </c:pt>
                <c:pt idx="911">
                  <c:v>73.34</c:v>
                </c:pt>
                <c:pt idx="912">
                  <c:v>73.42</c:v>
                </c:pt>
                <c:pt idx="913">
                  <c:v>73.5</c:v>
                </c:pt>
                <c:pt idx="914">
                  <c:v>73.59</c:v>
                </c:pt>
                <c:pt idx="915">
                  <c:v>73.67</c:v>
                </c:pt>
                <c:pt idx="916">
                  <c:v>73.75</c:v>
                </c:pt>
                <c:pt idx="917">
                  <c:v>73.84</c:v>
                </c:pt>
                <c:pt idx="918">
                  <c:v>73.92</c:v>
                </c:pt>
                <c:pt idx="919">
                  <c:v>74.010000000000005</c:v>
                </c:pt>
                <c:pt idx="920">
                  <c:v>74.09</c:v>
                </c:pt>
                <c:pt idx="921">
                  <c:v>74.13</c:v>
                </c:pt>
                <c:pt idx="922">
                  <c:v>74.17</c:v>
                </c:pt>
                <c:pt idx="923">
                  <c:v>74.22</c:v>
                </c:pt>
                <c:pt idx="924">
                  <c:v>74.260000000000005</c:v>
                </c:pt>
                <c:pt idx="925">
                  <c:v>74.34</c:v>
                </c:pt>
                <c:pt idx="926">
                  <c:v>74.42</c:v>
                </c:pt>
                <c:pt idx="927">
                  <c:v>74.510000000000005</c:v>
                </c:pt>
                <c:pt idx="928">
                  <c:v>74.59</c:v>
                </c:pt>
                <c:pt idx="929">
                  <c:v>74.67</c:v>
                </c:pt>
                <c:pt idx="930">
                  <c:v>74.75</c:v>
                </c:pt>
                <c:pt idx="931">
                  <c:v>74.84</c:v>
                </c:pt>
                <c:pt idx="932">
                  <c:v>74.92</c:v>
                </c:pt>
                <c:pt idx="933">
                  <c:v>75.010000000000005</c:v>
                </c:pt>
                <c:pt idx="934">
                  <c:v>75.02</c:v>
                </c:pt>
                <c:pt idx="935">
                  <c:v>75.02</c:v>
                </c:pt>
                <c:pt idx="936">
                  <c:v>75.03</c:v>
                </c:pt>
                <c:pt idx="937">
                  <c:v>75.05</c:v>
                </c:pt>
                <c:pt idx="938">
                  <c:v>75.069999999999993</c:v>
                </c:pt>
                <c:pt idx="939">
                  <c:v>75.09</c:v>
                </c:pt>
                <c:pt idx="940">
                  <c:v>75.13</c:v>
                </c:pt>
                <c:pt idx="941">
                  <c:v>75.17</c:v>
                </c:pt>
                <c:pt idx="942">
                  <c:v>75.22</c:v>
                </c:pt>
                <c:pt idx="943">
                  <c:v>75.260000000000005</c:v>
                </c:pt>
                <c:pt idx="944">
                  <c:v>75.34</c:v>
                </c:pt>
                <c:pt idx="945">
                  <c:v>75.42</c:v>
                </c:pt>
                <c:pt idx="946">
                  <c:v>75.510000000000005</c:v>
                </c:pt>
                <c:pt idx="947">
                  <c:v>75.59</c:v>
                </c:pt>
                <c:pt idx="948">
                  <c:v>75.67</c:v>
                </c:pt>
                <c:pt idx="949">
                  <c:v>75.75</c:v>
                </c:pt>
                <c:pt idx="950">
                  <c:v>75.84</c:v>
                </c:pt>
                <c:pt idx="951">
                  <c:v>75.92</c:v>
                </c:pt>
                <c:pt idx="952">
                  <c:v>76.010000000000005</c:v>
                </c:pt>
                <c:pt idx="953">
                  <c:v>76.09</c:v>
                </c:pt>
                <c:pt idx="954">
                  <c:v>76.13</c:v>
                </c:pt>
                <c:pt idx="955">
                  <c:v>76.17</c:v>
                </c:pt>
                <c:pt idx="956">
                  <c:v>76.22</c:v>
                </c:pt>
                <c:pt idx="957">
                  <c:v>76.260000000000005</c:v>
                </c:pt>
                <c:pt idx="958">
                  <c:v>76.34</c:v>
                </c:pt>
                <c:pt idx="959">
                  <c:v>76.42</c:v>
                </c:pt>
                <c:pt idx="960">
                  <c:v>76.510000000000005</c:v>
                </c:pt>
                <c:pt idx="961">
                  <c:v>76.59</c:v>
                </c:pt>
                <c:pt idx="962">
                  <c:v>76.67</c:v>
                </c:pt>
                <c:pt idx="963">
                  <c:v>76.75</c:v>
                </c:pt>
                <c:pt idx="964">
                  <c:v>76.84</c:v>
                </c:pt>
                <c:pt idx="965">
                  <c:v>76.92</c:v>
                </c:pt>
                <c:pt idx="966">
                  <c:v>77.010000000000005</c:v>
                </c:pt>
                <c:pt idx="967">
                  <c:v>77.03</c:v>
                </c:pt>
                <c:pt idx="968">
                  <c:v>77.040000000000006</c:v>
                </c:pt>
                <c:pt idx="969">
                  <c:v>77.06</c:v>
                </c:pt>
                <c:pt idx="970">
                  <c:v>77.069999999999993</c:v>
                </c:pt>
                <c:pt idx="971">
                  <c:v>77.09</c:v>
                </c:pt>
                <c:pt idx="972">
                  <c:v>77.12</c:v>
                </c:pt>
                <c:pt idx="973">
                  <c:v>77.150000000000006</c:v>
                </c:pt>
                <c:pt idx="974">
                  <c:v>77.17</c:v>
                </c:pt>
                <c:pt idx="975">
                  <c:v>77.22</c:v>
                </c:pt>
                <c:pt idx="976">
                  <c:v>77.260000000000005</c:v>
                </c:pt>
                <c:pt idx="977">
                  <c:v>77.34</c:v>
                </c:pt>
                <c:pt idx="978">
                  <c:v>77.42</c:v>
                </c:pt>
                <c:pt idx="979">
                  <c:v>77.510000000000005</c:v>
                </c:pt>
                <c:pt idx="980">
                  <c:v>77.59</c:v>
                </c:pt>
                <c:pt idx="981">
                  <c:v>77.67</c:v>
                </c:pt>
                <c:pt idx="982">
                  <c:v>77.75</c:v>
                </c:pt>
                <c:pt idx="983">
                  <c:v>77.84</c:v>
                </c:pt>
                <c:pt idx="984">
                  <c:v>77.92</c:v>
                </c:pt>
                <c:pt idx="985">
                  <c:v>78.010000000000005</c:v>
                </c:pt>
                <c:pt idx="986">
                  <c:v>78.09</c:v>
                </c:pt>
                <c:pt idx="987">
                  <c:v>78.13</c:v>
                </c:pt>
                <c:pt idx="988">
                  <c:v>78.17</c:v>
                </c:pt>
                <c:pt idx="989">
                  <c:v>78.22</c:v>
                </c:pt>
                <c:pt idx="990">
                  <c:v>78.260000000000005</c:v>
                </c:pt>
                <c:pt idx="991">
                  <c:v>78.34</c:v>
                </c:pt>
                <c:pt idx="992">
                  <c:v>78.42</c:v>
                </c:pt>
                <c:pt idx="993">
                  <c:v>78.510000000000005</c:v>
                </c:pt>
                <c:pt idx="994">
                  <c:v>78.59</c:v>
                </c:pt>
                <c:pt idx="995">
                  <c:v>78.67</c:v>
                </c:pt>
                <c:pt idx="996">
                  <c:v>78.75</c:v>
                </c:pt>
                <c:pt idx="997">
                  <c:v>78.84</c:v>
                </c:pt>
                <c:pt idx="998">
                  <c:v>78.92</c:v>
                </c:pt>
                <c:pt idx="999">
                  <c:v>79.010000000000005</c:v>
                </c:pt>
                <c:pt idx="1000">
                  <c:v>79.03</c:v>
                </c:pt>
                <c:pt idx="1001">
                  <c:v>79.040000000000006</c:v>
                </c:pt>
                <c:pt idx="1002">
                  <c:v>79.06</c:v>
                </c:pt>
                <c:pt idx="1003">
                  <c:v>79.069999999999993</c:v>
                </c:pt>
                <c:pt idx="1004">
                  <c:v>79.09</c:v>
                </c:pt>
                <c:pt idx="1005">
                  <c:v>79.12</c:v>
                </c:pt>
                <c:pt idx="1006">
                  <c:v>79.150000000000006</c:v>
                </c:pt>
                <c:pt idx="1007">
                  <c:v>79.17</c:v>
                </c:pt>
                <c:pt idx="1008">
                  <c:v>79.22</c:v>
                </c:pt>
                <c:pt idx="1009">
                  <c:v>79.260000000000005</c:v>
                </c:pt>
                <c:pt idx="1010">
                  <c:v>79.34</c:v>
                </c:pt>
                <c:pt idx="1011">
                  <c:v>79.42</c:v>
                </c:pt>
                <c:pt idx="1012">
                  <c:v>79.510000000000005</c:v>
                </c:pt>
                <c:pt idx="1013">
                  <c:v>79.59</c:v>
                </c:pt>
                <c:pt idx="1014">
                  <c:v>79.67</c:v>
                </c:pt>
                <c:pt idx="1015">
                  <c:v>79.75</c:v>
                </c:pt>
                <c:pt idx="1016">
                  <c:v>79.84</c:v>
                </c:pt>
                <c:pt idx="1017">
                  <c:v>79.92</c:v>
                </c:pt>
                <c:pt idx="1018">
                  <c:v>80.010000000000005</c:v>
                </c:pt>
                <c:pt idx="1019">
                  <c:v>80.09</c:v>
                </c:pt>
                <c:pt idx="1020">
                  <c:v>80.13</c:v>
                </c:pt>
                <c:pt idx="1021">
                  <c:v>80.17</c:v>
                </c:pt>
                <c:pt idx="1022">
                  <c:v>80.22</c:v>
                </c:pt>
                <c:pt idx="1023">
                  <c:v>80.260000000000005</c:v>
                </c:pt>
                <c:pt idx="1024">
                  <c:v>80.34</c:v>
                </c:pt>
                <c:pt idx="1025">
                  <c:v>80.42</c:v>
                </c:pt>
                <c:pt idx="1026">
                  <c:v>80.510000000000005</c:v>
                </c:pt>
                <c:pt idx="1027">
                  <c:v>80.59</c:v>
                </c:pt>
                <c:pt idx="1028">
                  <c:v>80.67</c:v>
                </c:pt>
                <c:pt idx="1029">
                  <c:v>80.760000000000005</c:v>
                </c:pt>
                <c:pt idx="1030">
                  <c:v>80.84</c:v>
                </c:pt>
                <c:pt idx="1031">
                  <c:v>80.92</c:v>
                </c:pt>
                <c:pt idx="1032">
                  <c:v>81.010000000000005</c:v>
                </c:pt>
                <c:pt idx="1033">
                  <c:v>81.03</c:v>
                </c:pt>
                <c:pt idx="1034">
                  <c:v>81.040000000000006</c:v>
                </c:pt>
                <c:pt idx="1035">
                  <c:v>81.06</c:v>
                </c:pt>
                <c:pt idx="1036">
                  <c:v>81.069999999999993</c:v>
                </c:pt>
                <c:pt idx="1037">
                  <c:v>81.09</c:v>
                </c:pt>
                <c:pt idx="1038">
                  <c:v>81.12</c:v>
                </c:pt>
                <c:pt idx="1039">
                  <c:v>81.150000000000006</c:v>
                </c:pt>
                <c:pt idx="1040">
                  <c:v>81.17</c:v>
                </c:pt>
                <c:pt idx="1041">
                  <c:v>81.22</c:v>
                </c:pt>
                <c:pt idx="1042">
                  <c:v>81.260000000000005</c:v>
                </c:pt>
                <c:pt idx="1043">
                  <c:v>81.34</c:v>
                </c:pt>
                <c:pt idx="1044">
                  <c:v>81.42</c:v>
                </c:pt>
                <c:pt idx="1045">
                  <c:v>81.510000000000005</c:v>
                </c:pt>
                <c:pt idx="1046">
                  <c:v>81.59</c:v>
                </c:pt>
                <c:pt idx="1047">
                  <c:v>81.67</c:v>
                </c:pt>
                <c:pt idx="1048">
                  <c:v>81.760000000000005</c:v>
                </c:pt>
                <c:pt idx="1049">
                  <c:v>81.84</c:v>
                </c:pt>
                <c:pt idx="1050">
                  <c:v>81.92</c:v>
                </c:pt>
                <c:pt idx="1051">
                  <c:v>82.01</c:v>
                </c:pt>
                <c:pt idx="1052">
                  <c:v>82.09</c:v>
                </c:pt>
                <c:pt idx="1053">
                  <c:v>82.13</c:v>
                </c:pt>
                <c:pt idx="1054">
                  <c:v>82.17</c:v>
                </c:pt>
                <c:pt idx="1055">
                  <c:v>82.22</c:v>
                </c:pt>
                <c:pt idx="1056">
                  <c:v>82.26</c:v>
                </c:pt>
                <c:pt idx="1057">
                  <c:v>82.34</c:v>
                </c:pt>
                <c:pt idx="1058">
                  <c:v>82.42</c:v>
                </c:pt>
                <c:pt idx="1059">
                  <c:v>82.51</c:v>
                </c:pt>
                <c:pt idx="1060">
                  <c:v>82.59</c:v>
                </c:pt>
                <c:pt idx="1061">
                  <c:v>82.67</c:v>
                </c:pt>
                <c:pt idx="1062">
                  <c:v>82.76</c:v>
                </c:pt>
                <c:pt idx="1063">
                  <c:v>82.84</c:v>
                </c:pt>
                <c:pt idx="1064">
                  <c:v>82.93</c:v>
                </c:pt>
                <c:pt idx="1065">
                  <c:v>83.01</c:v>
                </c:pt>
                <c:pt idx="1066">
                  <c:v>83.03</c:v>
                </c:pt>
                <c:pt idx="1067">
                  <c:v>83.04</c:v>
                </c:pt>
                <c:pt idx="1068">
                  <c:v>83.06</c:v>
                </c:pt>
                <c:pt idx="1069">
                  <c:v>83.07</c:v>
                </c:pt>
                <c:pt idx="1070">
                  <c:v>83.09</c:v>
                </c:pt>
                <c:pt idx="1071">
                  <c:v>83.12</c:v>
                </c:pt>
                <c:pt idx="1072">
                  <c:v>83.15</c:v>
                </c:pt>
                <c:pt idx="1073">
                  <c:v>83.17</c:v>
                </c:pt>
                <c:pt idx="1074">
                  <c:v>83.22</c:v>
                </c:pt>
                <c:pt idx="1075">
                  <c:v>83.26</c:v>
                </c:pt>
                <c:pt idx="1076">
                  <c:v>83.34</c:v>
                </c:pt>
                <c:pt idx="1077">
                  <c:v>83.42</c:v>
                </c:pt>
                <c:pt idx="1078">
                  <c:v>83.51</c:v>
                </c:pt>
                <c:pt idx="1079">
                  <c:v>83.59</c:v>
                </c:pt>
                <c:pt idx="1080">
                  <c:v>83.67</c:v>
                </c:pt>
                <c:pt idx="1081">
                  <c:v>83.76</c:v>
                </c:pt>
                <c:pt idx="1082">
                  <c:v>83.84</c:v>
                </c:pt>
                <c:pt idx="1083">
                  <c:v>83.93</c:v>
                </c:pt>
                <c:pt idx="1084">
                  <c:v>84.01</c:v>
                </c:pt>
                <c:pt idx="1085">
                  <c:v>84.09</c:v>
                </c:pt>
                <c:pt idx="1086">
                  <c:v>84.13</c:v>
                </c:pt>
                <c:pt idx="1087">
                  <c:v>84.17</c:v>
                </c:pt>
                <c:pt idx="1088">
                  <c:v>84.22</c:v>
                </c:pt>
                <c:pt idx="1089">
                  <c:v>84.26</c:v>
                </c:pt>
                <c:pt idx="1090">
                  <c:v>84.34</c:v>
                </c:pt>
                <c:pt idx="1091">
                  <c:v>84.42</c:v>
                </c:pt>
                <c:pt idx="1092">
                  <c:v>84.51</c:v>
                </c:pt>
                <c:pt idx="1093">
                  <c:v>84.59</c:v>
                </c:pt>
                <c:pt idx="1094">
                  <c:v>84.67</c:v>
                </c:pt>
                <c:pt idx="1095">
                  <c:v>84.76</c:v>
                </c:pt>
                <c:pt idx="1096">
                  <c:v>84.84</c:v>
                </c:pt>
                <c:pt idx="1097">
                  <c:v>84.93</c:v>
                </c:pt>
                <c:pt idx="1098">
                  <c:v>85.01</c:v>
                </c:pt>
                <c:pt idx="1099">
                  <c:v>85.03</c:v>
                </c:pt>
                <c:pt idx="1100">
                  <c:v>85.04</c:v>
                </c:pt>
                <c:pt idx="1101">
                  <c:v>85.06</c:v>
                </c:pt>
                <c:pt idx="1102">
                  <c:v>85.08</c:v>
                </c:pt>
                <c:pt idx="1103">
                  <c:v>85.09</c:v>
                </c:pt>
                <c:pt idx="1104">
                  <c:v>85.13</c:v>
                </c:pt>
                <c:pt idx="1105">
                  <c:v>85.15</c:v>
                </c:pt>
                <c:pt idx="1106">
                  <c:v>85.17</c:v>
                </c:pt>
                <c:pt idx="1107">
                  <c:v>85.22</c:v>
                </c:pt>
                <c:pt idx="1108">
                  <c:v>85.26</c:v>
                </c:pt>
                <c:pt idx="1109">
                  <c:v>85.34</c:v>
                </c:pt>
                <c:pt idx="1110">
                  <c:v>85.42</c:v>
                </c:pt>
                <c:pt idx="1111">
                  <c:v>85.51</c:v>
                </c:pt>
                <c:pt idx="1112">
                  <c:v>85.59</c:v>
                </c:pt>
                <c:pt idx="1113">
                  <c:v>85.67</c:v>
                </c:pt>
                <c:pt idx="1114">
                  <c:v>85.76</c:v>
                </c:pt>
                <c:pt idx="1115">
                  <c:v>85.84</c:v>
                </c:pt>
                <c:pt idx="1116">
                  <c:v>85.93</c:v>
                </c:pt>
                <c:pt idx="1117">
                  <c:v>86.01</c:v>
                </c:pt>
                <c:pt idx="1118">
                  <c:v>86.09</c:v>
                </c:pt>
                <c:pt idx="1119">
                  <c:v>86.13</c:v>
                </c:pt>
                <c:pt idx="1120">
                  <c:v>86.17</c:v>
                </c:pt>
                <c:pt idx="1121">
                  <c:v>86.22</c:v>
                </c:pt>
                <c:pt idx="1122">
                  <c:v>86.26</c:v>
                </c:pt>
                <c:pt idx="1123">
                  <c:v>86.34</c:v>
                </c:pt>
                <c:pt idx="1124">
                  <c:v>86.42</c:v>
                </c:pt>
                <c:pt idx="1125">
                  <c:v>86.51</c:v>
                </c:pt>
                <c:pt idx="1126">
                  <c:v>86.59</c:v>
                </c:pt>
                <c:pt idx="1127">
                  <c:v>86.67</c:v>
                </c:pt>
                <c:pt idx="1128">
                  <c:v>86.76</c:v>
                </c:pt>
                <c:pt idx="1129">
                  <c:v>86.84</c:v>
                </c:pt>
                <c:pt idx="1130">
                  <c:v>86.93</c:v>
                </c:pt>
                <c:pt idx="1131">
                  <c:v>87.01</c:v>
                </c:pt>
                <c:pt idx="1132">
                  <c:v>87.03</c:v>
                </c:pt>
                <c:pt idx="1133">
                  <c:v>87.04</c:v>
                </c:pt>
                <c:pt idx="1134">
                  <c:v>87.06</c:v>
                </c:pt>
                <c:pt idx="1135">
                  <c:v>87.08</c:v>
                </c:pt>
                <c:pt idx="1136">
                  <c:v>87.09</c:v>
                </c:pt>
                <c:pt idx="1137">
                  <c:v>87.13</c:v>
                </c:pt>
                <c:pt idx="1138">
                  <c:v>87.15</c:v>
                </c:pt>
                <c:pt idx="1139">
                  <c:v>87.17</c:v>
                </c:pt>
                <c:pt idx="1140">
                  <c:v>87.22</c:v>
                </c:pt>
                <c:pt idx="1141">
                  <c:v>87.26</c:v>
                </c:pt>
                <c:pt idx="1142">
                  <c:v>87.34</c:v>
                </c:pt>
                <c:pt idx="1143">
                  <c:v>87.42</c:v>
                </c:pt>
                <c:pt idx="1144">
                  <c:v>87.51</c:v>
                </c:pt>
                <c:pt idx="1145">
                  <c:v>87.59</c:v>
                </c:pt>
                <c:pt idx="1146">
                  <c:v>87.67</c:v>
                </c:pt>
                <c:pt idx="1147">
                  <c:v>87.76</c:v>
                </c:pt>
                <c:pt idx="1148">
                  <c:v>87.84</c:v>
                </c:pt>
                <c:pt idx="1149">
                  <c:v>87.93</c:v>
                </c:pt>
                <c:pt idx="1150">
                  <c:v>88.01</c:v>
                </c:pt>
                <c:pt idx="1151">
                  <c:v>88.09</c:v>
                </c:pt>
                <c:pt idx="1152">
                  <c:v>88.13</c:v>
                </c:pt>
                <c:pt idx="1153">
                  <c:v>88.17</c:v>
                </c:pt>
                <c:pt idx="1154">
                  <c:v>88.22</c:v>
                </c:pt>
                <c:pt idx="1155">
                  <c:v>88.26</c:v>
                </c:pt>
                <c:pt idx="1156">
                  <c:v>88.34</c:v>
                </c:pt>
                <c:pt idx="1157">
                  <c:v>88.42</c:v>
                </c:pt>
                <c:pt idx="1158">
                  <c:v>88.51</c:v>
                </c:pt>
                <c:pt idx="1159">
                  <c:v>88.59</c:v>
                </c:pt>
                <c:pt idx="1160">
                  <c:v>88.67</c:v>
                </c:pt>
                <c:pt idx="1161">
                  <c:v>88.76</c:v>
                </c:pt>
                <c:pt idx="1162">
                  <c:v>88.84</c:v>
                </c:pt>
                <c:pt idx="1163">
                  <c:v>88.93</c:v>
                </c:pt>
                <c:pt idx="1164">
                  <c:v>89.01</c:v>
                </c:pt>
                <c:pt idx="1165">
                  <c:v>89.03</c:v>
                </c:pt>
                <c:pt idx="1166">
                  <c:v>89.04</c:v>
                </c:pt>
                <c:pt idx="1167">
                  <c:v>89.06</c:v>
                </c:pt>
                <c:pt idx="1168">
                  <c:v>89.08</c:v>
                </c:pt>
                <c:pt idx="1169">
                  <c:v>89.09</c:v>
                </c:pt>
                <c:pt idx="1170">
                  <c:v>89.13</c:v>
                </c:pt>
                <c:pt idx="1171">
                  <c:v>89.15</c:v>
                </c:pt>
                <c:pt idx="1172">
                  <c:v>89.18</c:v>
                </c:pt>
                <c:pt idx="1173">
                  <c:v>89.22</c:v>
                </c:pt>
                <c:pt idx="1174">
                  <c:v>89.26</c:v>
                </c:pt>
                <c:pt idx="1175">
                  <c:v>89.34</c:v>
                </c:pt>
                <c:pt idx="1176">
                  <c:v>89.42</c:v>
                </c:pt>
                <c:pt idx="1177">
                  <c:v>89.51</c:v>
                </c:pt>
                <c:pt idx="1178">
                  <c:v>89.59</c:v>
                </c:pt>
                <c:pt idx="1179">
                  <c:v>89.67</c:v>
                </c:pt>
                <c:pt idx="1180">
                  <c:v>89.76</c:v>
                </c:pt>
                <c:pt idx="1181">
                  <c:v>89.84</c:v>
                </c:pt>
                <c:pt idx="1182">
                  <c:v>89.93</c:v>
                </c:pt>
                <c:pt idx="1183">
                  <c:v>90.01</c:v>
                </c:pt>
                <c:pt idx="1184">
                  <c:v>90.09</c:v>
                </c:pt>
                <c:pt idx="1185">
                  <c:v>90.13</c:v>
                </c:pt>
                <c:pt idx="1186">
                  <c:v>90.18</c:v>
                </c:pt>
                <c:pt idx="1187">
                  <c:v>90.22</c:v>
                </c:pt>
                <c:pt idx="1188">
                  <c:v>90.26</c:v>
                </c:pt>
                <c:pt idx="1189">
                  <c:v>90.34</c:v>
                </c:pt>
                <c:pt idx="1190">
                  <c:v>90.42</c:v>
                </c:pt>
                <c:pt idx="1191">
                  <c:v>90.51</c:v>
                </c:pt>
                <c:pt idx="1192">
                  <c:v>90.59</c:v>
                </c:pt>
                <c:pt idx="1193">
                  <c:v>90.67</c:v>
                </c:pt>
                <c:pt idx="1194">
                  <c:v>90.76</c:v>
                </c:pt>
                <c:pt idx="1195">
                  <c:v>90.84</c:v>
                </c:pt>
                <c:pt idx="1196">
                  <c:v>90.93</c:v>
                </c:pt>
                <c:pt idx="1197">
                  <c:v>91.01</c:v>
                </c:pt>
                <c:pt idx="1198">
                  <c:v>91.03</c:v>
                </c:pt>
                <c:pt idx="1199">
                  <c:v>91.04</c:v>
                </c:pt>
                <c:pt idx="1200">
                  <c:v>91.06</c:v>
                </c:pt>
                <c:pt idx="1201">
                  <c:v>91.08</c:v>
                </c:pt>
                <c:pt idx="1202">
                  <c:v>91.09</c:v>
                </c:pt>
                <c:pt idx="1203">
                  <c:v>91.13</c:v>
                </c:pt>
                <c:pt idx="1204">
                  <c:v>91.15</c:v>
                </c:pt>
                <c:pt idx="1205">
                  <c:v>91.18</c:v>
                </c:pt>
                <c:pt idx="1206">
                  <c:v>91.22</c:v>
                </c:pt>
                <c:pt idx="1207">
                  <c:v>91.26</c:v>
                </c:pt>
                <c:pt idx="1208">
                  <c:v>91.35</c:v>
                </c:pt>
                <c:pt idx="1209">
                  <c:v>91.42</c:v>
                </c:pt>
                <c:pt idx="1210">
                  <c:v>91.51</c:v>
                </c:pt>
                <c:pt idx="1211">
                  <c:v>91.59</c:v>
                </c:pt>
                <c:pt idx="1212">
                  <c:v>91.67</c:v>
                </c:pt>
                <c:pt idx="1213">
                  <c:v>91.76</c:v>
                </c:pt>
                <c:pt idx="1214">
                  <c:v>91.84</c:v>
                </c:pt>
                <c:pt idx="1215">
                  <c:v>91.93</c:v>
                </c:pt>
                <c:pt idx="1216">
                  <c:v>92.01</c:v>
                </c:pt>
                <c:pt idx="1217">
                  <c:v>92.09</c:v>
                </c:pt>
                <c:pt idx="1218">
                  <c:v>92.13</c:v>
                </c:pt>
                <c:pt idx="1219">
                  <c:v>92.18</c:v>
                </c:pt>
                <c:pt idx="1220">
                  <c:v>92.22</c:v>
                </c:pt>
                <c:pt idx="1221">
                  <c:v>92.26</c:v>
                </c:pt>
                <c:pt idx="1222">
                  <c:v>92.35</c:v>
                </c:pt>
                <c:pt idx="1223">
                  <c:v>92.42</c:v>
                </c:pt>
                <c:pt idx="1224">
                  <c:v>92.51</c:v>
                </c:pt>
                <c:pt idx="1225">
                  <c:v>92.59</c:v>
                </c:pt>
                <c:pt idx="1226">
                  <c:v>92.67</c:v>
                </c:pt>
                <c:pt idx="1227">
                  <c:v>92.76</c:v>
                </c:pt>
                <c:pt idx="1228">
                  <c:v>92.84</c:v>
                </c:pt>
                <c:pt idx="1229">
                  <c:v>92.93</c:v>
                </c:pt>
                <c:pt idx="1230">
                  <c:v>93.01</c:v>
                </c:pt>
                <c:pt idx="1231">
                  <c:v>93.03</c:v>
                </c:pt>
                <c:pt idx="1232">
                  <c:v>93.04</c:v>
                </c:pt>
                <c:pt idx="1233">
                  <c:v>93.06</c:v>
                </c:pt>
                <c:pt idx="1234">
                  <c:v>93.08</c:v>
                </c:pt>
                <c:pt idx="1235">
                  <c:v>93.09</c:v>
                </c:pt>
                <c:pt idx="1236">
                  <c:v>93.13</c:v>
                </c:pt>
                <c:pt idx="1237">
                  <c:v>93.15</c:v>
                </c:pt>
                <c:pt idx="1238">
                  <c:v>93.18</c:v>
                </c:pt>
                <c:pt idx="1239">
                  <c:v>93.22</c:v>
                </c:pt>
                <c:pt idx="1240">
                  <c:v>93.26</c:v>
                </c:pt>
                <c:pt idx="1241">
                  <c:v>93.35</c:v>
                </c:pt>
                <c:pt idx="1242">
                  <c:v>93.42</c:v>
                </c:pt>
                <c:pt idx="1243">
                  <c:v>93.51</c:v>
                </c:pt>
                <c:pt idx="1244">
                  <c:v>93.59</c:v>
                </c:pt>
                <c:pt idx="1245">
                  <c:v>93.67</c:v>
                </c:pt>
                <c:pt idx="1246">
                  <c:v>93.76</c:v>
                </c:pt>
                <c:pt idx="1247">
                  <c:v>93.84</c:v>
                </c:pt>
                <c:pt idx="1248">
                  <c:v>93.93</c:v>
                </c:pt>
                <c:pt idx="1249">
                  <c:v>94.01</c:v>
                </c:pt>
                <c:pt idx="1250">
                  <c:v>94.09</c:v>
                </c:pt>
                <c:pt idx="1251">
                  <c:v>94.13</c:v>
                </c:pt>
                <c:pt idx="1252">
                  <c:v>94.18</c:v>
                </c:pt>
                <c:pt idx="1253">
                  <c:v>94.22</c:v>
                </c:pt>
                <c:pt idx="1254">
                  <c:v>94.26</c:v>
                </c:pt>
                <c:pt idx="1255">
                  <c:v>94.35</c:v>
                </c:pt>
                <c:pt idx="1256">
                  <c:v>94.42</c:v>
                </c:pt>
                <c:pt idx="1257">
                  <c:v>94.51</c:v>
                </c:pt>
                <c:pt idx="1258">
                  <c:v>94.59</c:v>
                </c:pt>
                <c:pt idx="1259">
                  <c:v>94.67</c:v>
                </c:pt>
                <c:pt idx="1260">
                  <c:v>94.76</c:v>
                </c:pt>
                <c:pt idx="1261">
                  <c:v>94.84</c:v>
                </c:pt>
                <c:pt idx="1262">
                  <c:v>94.93</c:v>
                </c:pt>
                <c:pt idx="1263">
                  <c:v>95.01</c:v>
                </c:pt>
                <c:pt idx="1264">
                  <c:v>95.02</c:v>
                </c:pt>
                <c:pt idx="1265">
                  <c:v>95.03</c:v>
                </c:pt>
                <c:pt idx="1266">
                  <c:v>95.04</c:v>
                </c:pt>
                <c:pt idx="1267">
                  <c:v>95.05</c:v>
                </c:pt>
                <c:pt idx="1268">
                  <c:v>95.07</c:v>
                </c:pt>
                <c:pt idx="1269">
                  <c:v>95.09</c:v>
                </c:pt>
                <c:pt idx="1270">
                  <c:v>95.13</c:v>
                </c:pt>
                <c:pt idx="1271">
                  <c:v>95.18</c:v>
                </c:pt>
                <c:pt idx="1272">
                  <c:v>95.26</c:v>
                </c:pt>
                <c:pt idx="1273">
                  <c:v>95.35</c:v>
                </c:pt>
                <c:pt idx="1274">
                  <c:v>95.42</c:v>
                </c:pt>
                <c:pt idx="1275">
                  <c:v>95.51</c:v>
                </c:pt>
                <c:pt idx="1276">
                  <c:v>95.59</c:v>
                </c:pt>
                <c:pt idx="1277">
                  <c:v>95.68</c:v>
                </c:pt>
                <c:pt idx="1278">
                  <c:v>95.76</c:v>
                </c:pt>
                <c:pt idx="1279">
                  <c:v>95.84</c:v>
                </c:pt>
                <c:pt idx="1280">
                  <c:v>95.93</c:v>
                </c:pt>
                <c:pt idx="1281">
                  <c:v>96.01</c:v>
                </c:pt>
                <c:pt idx="1282">
                  <c:v>96.09</c:v>
                </c:pt>
                <c:pt idx="1283">
                  <c:v>96.13</c:v>
                </c:pt>
                <c:pt idx="1284">
                  <c:v>96.18</c:v>
                </c:pt>
                <c:pt idx="1285">
                  <c:v>96.22</c:v>
                </c:pt>
                <c:pt idx="1286">
                  <c:v>96.26</c:v>
                </c:pt>
                <c:pt idx="1287">
                  <c:v>96.35</c:v>
                </c:pt>
                <c:pt idx="1288">
                  <c:v>96.42</c:v>
                </c:pt>
                <c:pt idx="1289">
                  <c:v>96.51</c:v>
                </c:pt>
                <c:pt idx="1290">
                  <c:v>96.59</c:v>
                </c:pt>
                <c:pt idx="1291">
                  <c:v>96.68</c:v>
                </c:pt>
                <c:pt idx="1292">
                  <c:v>96.76</c:v>
                </c:pt>
                <c:pt idx="1293">
                  <c:v>96.84</c:v>
                </c:pt>
                <c:pt idx="1294">
                  <c:v>96.93</c:v>
                </c:pt>
                <c:pt idx="1295">
                  <c:v>97.01</c:v>
                </c:pt>
                <c:pt idx="1296">
                  <c:v>97.02</c:v>
                </c:pt>
                <c:pt idx="1297">
                  <c:v>97.03</c:v>
                </c:pt>
                <c:pt idx="1298">
                  <c:v>97.04</c:v>
                </c:pt>
                <c:pt idx="1299">
                  <c:v>97.05</c:v>
                </c:pt>
                <c:pt idx="1300">
                  <c:v>97.07</c:v>
                </c:pt>
                <c:pt idx="1301">
                  <c:v>97.09</c:v>
                </c:pt>
                <c:pt idx="1302">
                  <c:v>97.13</c:v>
                </c:pt>
                <c:pt idx="1303">
                  <c:v>97.18</c:v>
                </c:pt>
                <c:pt idx="1304">
                  <c:v>97.26</c:v>
                </c:pt>
                <c:pt idx="1305">
                  <c:v>97.35</c:v>
                </c:pt>
                <c:pt idx="1306">
                  <c:v>97.42</c:v>
                </c:pt>
                <c:pt idx="1307">
                  <c:v>97.51</c:v>
                </c:pt>
                <c:pt idx="1308">
                  <c:v>97.59</c:v>
                </c:pt>
                <c:pt idx="1309">
                  <c:v>97.68</c:v>
                </c:pt>
                <c:pt idx="1310">
                  <c:v>97.76</c:v>
                </c:pt>
                <c:pt idx="1311">
                  <c:v>97.84</c:v>
                </c:pt>
                <c:pt idx="1312">
                  <c:v>97.93</c:v>
                </c:pt>
                <c:pt idx="1313">
                  <c:v>98.01</c:v>
                </c:pt>
                <c:pt idx="1314">
                  <c:v>98.09</c:v>
                </c:pt>
                <c:pt idx="1315">
                  <c:v>98.14</c:v>
                </c:pt>
                <c:pt idx="1316">
                  <c:v>98.18</c:v>
                </c:pt>
                <c:pt idx="1317">
                  <c:v>98.22</c:v>
                </c:pt>
                <c:pt idx="1318">
                  <c:v>98.26</c:v>
                </c:pt>
                <c:pt idx="1319">
                  <c:v>98.35</c:v>
                </c:pt>
                <c:pt idx="1320">
                  <c:v>98.42</c:v>
                </c:pt>
                <c:pt idx="1321">
                  <c:v>98.51</c:v>
                </c:pt>
                <c:pt idx="1322">
                  <c:v>98.59</c:v>
                </c:pt>
                <c:pt idx="1323">
                  <c:v>98.68</c:v>
                </c:pt>
                <c:pt idx="1324">
                  <c:v>98.76</c:v>
                </c:pt>
                <c:pt idx="1325">
                  <c:v>98.84</c:v>
                </c:pt>
                <c:pt idx="1326">
                  <c:v>98.93</c:v>
                </c:pt>
                <c:pt idx="1327">
                  <c:v>99.01</c:v>
                </c:pt>
                <c:pt idx="1328">
                  <c:v>99.02</c:v>
                </c:pt>
                <c:pt idx="1329">
                  <c:v>99.03</c:v>
                </c:pt>
                <c:pt idx="1330">
                  <c:v>99.04</c:v>
                </c:pt>
                <c:pt idx="1331">
                  <c:v>99.05</c:v>
                </c:pt>
                <c:pt idx="1332">
                  <c:v>99.07</c:v>
                </c:pt>
                <c:pt idx="1333">
                  <c:v>99.09</c:v>
                </c:pt>
                <c:pt idx="1334">
                  <c:v>99.13</c:v>
                </c:pt>
                <c:pt idx="1335">
                  <c:v>99.18</c:v>
                </c:pt>
                <c:pt idx="1336">
                  <c:v>99.26</c:v>
                </c:pt>
                <c:pt idx="1337">
                  <c:v>99.35</c:v>
                </c:pt>
                <c:pt idx="1338">
                  <c:v>99.42</c:v>
                </c:pt>
                <c:pt idx="1339">
                  <c:v>99.51</c:v>
                </c:pt>
                <c:pt idx="1340">
                  <c:v>99.59</c:v>
                </c:pt>
                <c:pt idx="1341">
                  <c:v>99.68</c:v>
                </c:pt>
                <c:pt idx="1342">
                  <c:v>99.76</c:v>
                </c:pt>
                <c:pt idx="1343">
                  <c:v>99.84</c:v>
                </c:pt>
                <c:pt idx="1344">
                  <c:v>99.93</c:v>
                </c:pt>
                <c:pt idx="1345">
                  <c:v>100.01</c:v>
                </c:pt>
                <c:pt idx="1346">
                  <c:v>100.09</c:v>
                </c:pt>
                <c:pt idx="1347">
                  <c:v>100.14</c:v>
                </c:pt>
                <c:pt idx="1348">
                  <c:v>100.18</c:v>
                </c:pt>
                <c:pt idx="1349">
                  <c:v>100.22</c:v>
                </c:pt>
                <c:pt idx="1350">
                  <c:v>100.26</c:v>
                </c:pt>
                <c:pt idx="1351">
                  <c:v>100.35</c:v>
                </c:pt>
                <c:pt idx="1352">
                  <c:v>100.42</c:v>
                </c:pt>
                <c:pt idx="1353">
                  <c:v>100.51</c:v>
                </c:pt>
                <c:pt idx="1354">
                  <c:v>100.59</c:v>
                </c:pt>
                <c:pt idx="1355">
                  <c:v>100.68</c:v>
                </c:pt>
                <c:pt idx="1356">
                  <c:v>100.76</c:v>
                </c:pt>
                <c:pt idx="1357">
                  <c:v>100.84</c:v>
                </c:pt>
                <c:pt idx="1358">
                  <c:v>100.93</c:v>
                </c:pt>
                <c:pt idx="1359">
                  <c:v>101.01</c:v>
                </c:pt>
                <c:pt idx="1360">
                  <c:v>101.02</c:v>
                </c:pt>
                <c:pt idx="1361">
                  <c:v>101.03</c:v>
                </c:pt>
                <c:pt idx="1362">
                  <c:v>101.04</c:v>
                </c:pt>
                <c:pt idx="1363">
                  <c:v>101.05</c:v>
                </c:pt>
                <c:pt idx="1364">
                  <c:v>101.07</c:v>
                </c:pt>
                <c:pt idx="1365">
                  <c:v>101.09</c:v>
                </c:pt>
                <c:pt idx="1366">
                  <c:v>101.13</c:v>
                </c:pt>
                <c:pt idx="1367">
                  <c:v>101.18</c:v>
                </c:pt>
                <c:pt idx="1368">
                  <c:v>101.26</c:v>
                </c:pt>
                <c:pt idx="1369">
                  <c:v>101.35</c:v>
                </c:pt>
                <c:pt idx="1370">
                  <c:v>101.42</c:v>
                </c:pt>
                <c:pt idx="1371">
                  <c:v>101.51</c:v>
                </c:pt>
                <c:pt idx="1372">
                  <c:v>101.59</c:v>
                </c:pt>
                <c:pt idx="1373">
                  <c:v>101.68</c:v>
                </c:pt>
                <c:pt idx="1374">
                  <c:v>101.76</c:v>
                </c:pt>
                <c:pt idx="1375">
                  <c:v>101.84</c:v>
                </c:pt>
                <c:pt idx="1376">
                  <c:v>101.93</c:v>
                </c:pt>
                <c:pt idx="1377">
                  <c:v>102.01</c:v>
                </c:pt>
                <c:pt idx="1378">
                  <c:v>102.09</c:v>
                </c:pt>
                <c:pt idx="1379">
                  <c:v>102.14</c:v>
                </c:pt>
                <c:pt idx="1380">
                  <c:v>102.18</c:v>
                </c:pt>
                <c:pt idx="1381">
                  <c:v>102.22</c:v>
                </c:pt>
                <c:pt idx="1382">
                  <c:v>102.26</c:v>
                </c:pt>
                <c:pt idx="1383">
                  <c:v>102.35</c:v>
                </c:pt>
                <c:pt idx="1384">
                  <c:v>102.42</c:v>
                </c:pt>
                <c:pt idx="1385">
                  <c:v>102.51</c:v>
                </c:pt>
                <c:pt idx="1386">
                  <c:v>102.59</c:v>
                </c:pt>
                <c:pt idx="1387">
                  <c:v>102.68</c:v>
                </c:pt>
                <c:pt idx="1388">
                  <c:v>102.76</c:v>
                </c:pt>
                <c:pt idx="1389">
                  <c:v>102.84</c:v>
                </c:pt>
                <c:pt idx="1390">
                  <c:v>102.93</c:v>
                </c:pt>
                <c:pt idx="1391">
                  <c:v>103.01</c:v>
                </c:pt>
                <c:pt idx="1392">
                  <c:v>103.02</c:v>
                </c:pt>
                <c:pt idx="1393">
                  <c:v>103.03</c:v>
                </c:pt>
                <c:pt idx="1394">
                  <c:v>103.04</c:v>
                </c:pt>
                <c:pt idx="1395">
                  <c:v>103.05</c:v>
                </c:pt>
                <c:pt idx="1396">
                  <c:v>103.07</c:v>
                </c:pt>
                <c:pt idx="1397">
                  <c:v>103.09</c:v>
                </c:pt>
                <c:pt idx="1398">
                  <c:v>103.13</c:v>
                </c:pt>
                <c:pt idx="1399">
                  <c:v>103.18</c:v>
                </c:pt>
                <c:pt idx="1400">
                  <c:v>103.26</c:v>
                </c:pt>
                <c:pt idx="1401">
                  <c:v>103.35</c:v>
                </c:pt>
                <c:pt idx="1402">
                  <c:v>103.42</c:v>
                </c:pt>
                <c:pt idx="1403">
                  <c:v>103.51</c:v>
                </c:pt>
                <c:pt idx="1404">
                  <c:v>103.59</c:v>
                </c:pt>
                <c:pt idx="1405">
                  <c:v>103.68</c:v>
                </c:pt>
                <c:pt idx="1406">
                  <c:v>103.76</c:v>
                </c:pt>
                <c:pt idx="1407">
                  <c:v>103.84</c:v>
                </c:pt>
                <c:pt idx="1408">
                  <c:v>103.93</c:v>
                </c:pt>
                <c:pt idx="1409">
                  <c:v>104.01</c:v>
                </c:pt>
                <c:pt idx="1410">
                  <c:v>104.1</c:v>
                </c:pt>
                <c:pt idx="1411">
                  <c:v>104.14</c:v>
                </c:pt>
                <c:pt idx="1412">
                  <c:v>104.18</c:v>
                </c:pt>
                <c:pt idx="1413">
                  <c:v>104.22</c:v>
                </c:pt>
                <c:pt idx="1414">
                  <c:v>104.26</c:v>
                </c:pt>
                <c:pt idx="1415">
                  <c:v>104.35</c:v>
                </c:pt>
                <c:pt idx="1416">
                  <c:v>104.42</c:v>
                </c:pt>
                <c:pt idx="1417">
                  <c:v>104.51</c:v>
                </c:pt>
                <c:pt idx="1418">
                  <c:v>104.59</c:v>
                </c:pt>
                <c:pt idx="1419">
                  <c:v>104.68</c:v>
                </c:pt>
                <c:pt idx="1420">
                  <c:v>104.76</c:v>
                </c:pt>
                <c:pt idx="1421">
                  <c:v>104.84</c:v>
                </c:pt>
                <c:pt idx="1422">
                  <c:v>104.93</c:v>
                </c:pt>
                <c:pt idx="1423">
                  <c:v>105.01</c:v>
                </c:pt>
                <c:pt idx="1424">
                  <c:v>105.02</c:v>
                </c:pt>
                <c:pt idx="1425">
                  <c:v>105.03</c:v>
                </c:pt>
                <c:pt idx="1426">
                  <c:v>105.04</c:v>
                </c:pt>
                <c:pt idx="1427">
                  <c:v>105.05</c:v>
                </c:pt>
                <c:pt idx="1428">
                  <c:v>105.07</c:v>
                </c:pt>
                <c:pt idx="1429">
                  <c:v>105.1</c:v>
                </c:pt>
                <c:pt idx="1430">
                  <c:v>105.13</c:v>
                </c:pt>
                <c:pt idx="1431">
                  <c:v>105.18</c:v>
                </c:pt>
                <c:pt idx="1432">
                  <c:v>105.26</c:v>
                </c:pt>
                <c:pt idx="1433">
                  <c:v>105.35</c:v>
                </c:pt>
                <c:pt idx="1434">
                  <c:v>105.42</c:v>
                </c:pt>
                <c:pt idx="1435">
                  <c:v>105.51</c:v>
                </c:pt>
                <c:pt idx="1436">
                  <c:v>105.59</c:v>
                </c:pt>
                <c:pt idx="1437">
                  <c:v>105.68</c:v>
                </c:pt>
                <c:pt idx="1438">
                  <c:v>105.76</c:v>
                </c:pt>
                <c:pt idx="1439">
                  <c:v>105.84</c:v>
                </c:pt>
                <c:pt idx="1440">
                  <c:v>105.93</c:v>
                </c:pt>
                <c:pt idx="1441">
                  <c:v>106.01</c:v>
                </c:pt>
                <c:pt idx="1442">
                  <c:v>106.1</c:v>
                </c:pt>
                <c:pt idx="1443">
                  <c:v>106.14</c:v>
                </c:pt>
                <c:pt idx="1444">
                  <c:v>106.18</c:v>
                </c:pt>
                <c:pt idx="1445">
                  <c:v>106.22</c:v>
                </c:pt>
                <c:pt idx="1446">
                  <c:v>106.26</c:v>
                </c:pt>
                <c:pt idx="1447">
                  <c:v>106.35</c:v>
                </c:pt>
                <c:pt idx="1448">
                  <c:v>106.42</c:v>
                </c:pt>
                <c:pt idx="1449">
                  <c:v>106.51</c:v>
                </c:pt>
                <c:pt idx="1450">
                  <c:v>106.59</c:v>
                </c:pt>
                <c:pt idx="1451">
                  <c:v>106.68</c:v>
                </c:pt>
                <c:pt idx="1452">
                  <c:v>106.76</c:v>
                </c:pt>
                <c:pt idx="1453">
                  <c:v>106.84</c:v>
                </c:pt>
                <c:pt idx="1454">
                  <c:v>106.93</c:v>
                </c:pt>
                <c:pt idx="1455">
                  <c:v>107.01</c:v>
                </c:pt>
                <c:pt idx="1456">
                  <c:v>107.02</c:v>
                </c:pt>
                <c:pt idx="1457">
                  <c:v>107.03</c:v>
                </c:pt>
                <c:pt idx="1458">
                  <c:v>107.04</c:v>
                </c:pt>
                <c:pt idx="1459">
                  <c:v>107.05</c:v>
                </c:pt>
                <c:pt idx="1460">
                  <c:v>107.08</c:v>
                </c:pt>
                <c:pt idx="1461">
                  <c:v>107.1</c:v>
                </c:pt>
                <c:pt idx="1462">
                  <c:v>107.13</c:v>
                </c:pt>
                <c:pt idx="1463">
                  <c:v>107.18</c:v>
                </c:pt>
                <c:pt idx="1464">
                  <c:v>107.26</c:v>
                </c:pt>
                <c:pt idx="1465">
                  <c:v>107.35</c:v>
                </c:pt>
                <c:pt idx="1466">
                  <c:v>107.42</c:v>
                </c:pt>
                <c:pt idx="1467">
                  <c:v>107.51</c:v>
                </c:pt>
                <c:pt idx="1468">
                  <c:v>107.59</c:v>
                </c:pt>
                <c:pt idx="1469">
                  <c:v>107.68</c:v>
                </c:pt>
                <c:pt idx="1470">
                  <c:v>107.76</c:v>
                </c:pt>
                <c:pt idx="1471">
                  <c:v>107.84</c:v>
                </c:pt>
                <c:pt idx="1472">
                  <c:v>107.93</c:v>
                </c:pt>
                <c:pt idx="1473">
                  <c:v>108.01</c:v>
                </c:pt>
                <c:pt idx="1474">
                  <c:v>108.1</c:v>
                </c:pt>
                <c:pt idx="1475">
                  <c:v>108.14</c:v>
                </c:pt>
                <c:pt idx="1476">
                  <c:v>108.18</c:v>
                </c:pt>
                <c:pt idx="1477">
                  <c:v>108.22</c:v>
                </c:pt>
                <c:pt idx="1478">
                  <c:v>108.26</c:v>
                </c:pt>
                <c:pt idx="1479">
                  <c:v>108.35</c:v>
                </c:pt>
                <c:pt idx="1480">
                  <c:v>108.42</c:v>
                </c:pt>
                <c:pt idx="1481">
                  <c:v>108.51</c:v>
                </c:pt>
                <c:pt idx="1482">
                  <c:v>108.59</c:v>
                </c:pt>
                <c:pt idx="1483">
                  <c:v>108.68</c:v>
                </c:pt>
                <c:pt idx="1484">
                  <c:v>108.76</c:v>
                </c:pt>
                <c:pt idx="1485">
                  <c:v>108.84</c:v>
                </c:pt>
                <c:pt idx="1486">
                  <c:v>108.93</c:v>
                </c:pt>
                <c:pt idx="1487">
                  <c:v>109.01</c:v>
                </c:pt>
                <c:pt idx="1488">
                  <c:v>109.02</c:v>
                </c:pt>
                <c:pt idx="1489">
                  <c:v>109.03</c:v>
                </c:pt>
                <c:pt idx="1490">
                  <c:v>109.04</c:v>
                </c:pt>
                <c:pt idx="1491">
                  <c:v>109.05</c:v>
                </c:pt>
                <c:pt idx="1492">
                  <c:v>109.08</c:v>
                </c:pt>
                <c:pt idx="1493">
                  <c:v>109.1</c:v>
                </c:pt>
                <c:pt idx="1494">
                  <c:v>109.13</c:v>
                </c:pt>
                <c:pt idx="1495">
                  <c:v>109.18</c:v>
                </c:pt>
                <c:pt idx="1496">
                  <c:v>109.26</c:v>
                </c:pt>
                <c:pt idx="1497">
                  <c:v>109.35</c:v>
                </c:pt>
                <c:pt idx="1498">
                  <c:v>109.42</c:v>
                </c:pt>
                <c:pt idx="1499">
                  <c:v>109.51</c:v>
                </c:pt>
                <c:pt idx="1500">
                  <c:v>109.59</c:v>
                </c:pt>
                <c:pt idx="1501">
                  <c:v>109.68</c:v>
                </c:pt>
                <c:pt idx="1502">
                  <c:v>109.76</c:v>
                </c:pt>
                <c:pt idx="1503">
                  <c:v>109.84</c:v>
                </c:pt>
                <c:pt idx="1504">
                  <c:v>109.93</c:v>
                </c:pt>
                <c:pt idx="1505">
                  <c:v>110.01</c:v>
                </c:pt>
                <c:pt idx="1506">
                  <c:v>110.1</c:v>
                </c:pt>
                <c:pt idx="1507">
                  <c:v>110.14</c:v>
                </c:pt>
                <c:pt idx="1508">
                  <c:v>110.18</c:v>
                </c:pt>
                <c:pt idx="1509">
                  <c:v>110.22</c:v>
                </c:pt>
                <c:pt idx="1510">
                  <c:v>110.26</c:v>
                </c:pt>
                <c:pt idx="1511">
                  <c:v>110.35</c:v>
                </c:pt>
                <c:pt idx="1512">
                  <c:v>110.43</c:v>
                </c:pt>
                <c:pt idx="1513">
                  <c:v>110.51</c:v>
                </c:pt>
                <c:pt idx="1514">
                  <c:v>110.59</c:v>
                </c:pt>
                <c:pt idx="1515">
                  <c:v>110.68</c:v>
                </c:pt>
                <c:pt idx="1516">
                  <c:v>110.76</c:v>
                </c:pt>
                <c:pt idx="1517">
                  <c:v>110.84</c:v>
                </c:pt>
                <c:pt idx="1518">
                  <c:v>110.93</c:v>
                </c:pt>
                <c:pt idx="1519">
                  <c:v>111.01</c:v>
                </c:pt>
                <c:pt idx="1520">
                  <c:v>111.02</c:v>
                </c:pt>
                <c:pt idx="1521">
                  <c:v>111.03</c:v>
                </c:pt>
                <c:pt idx="1522">
                  <c:v>111.04</c:v>
                </c:pt>
                <c:pt idx="1523">
                  <c:v>111.06</c:v>
                </c:pt>
                <c:pt idx="1524">
                  <c:v>111.08</c:v>
                </c:pt>
                <c:pt idx="1525">
                  <c:v>111.1</c:v>
                </c:pt>
                <c:pt idx="1526">
                  <c:v>111.13</c:v>
                </c:pt>
                <c:pt idx="1527">
                  <c:v>111.18</c:v>
                </c:pt>
                <c:pt idx="1528">
                  <c:v>111.26</c:v>
                </c:pt>
                <c:pt idx="1529">
                  <c:v>111.35</c:v>
                </c:pt>
                <c:pt idx="1530">
                  <c:v>111.43</c:v>
                </c:pt>
                <c:pt idx="1531">
                  <c:v>111.51</c:v>
                </c:pt>
                <c:pt idx="1532">
                  <c:v>111.59</c:v>
                </c:pt>
                <c:pt idx="1533">
                  <c:v>111.68</c:v>
                </c:pt>
                <c:pt idx="1534">
                  <c:v>111.76</c:v>
                </c:pt>
                <c:pt idx="1535">
                  <c:v>111.84</c:v>
                </c:pt>
                <c:pt idx="1536">
                  <c:v>111.93</c:v>
                </c:pt>
                <c:pt idx="1537">
                  <c:v>112.01</c:v>
                </c:pt>
                <c:pt idx="1538">
                  <c:v>112.1</c:v>
                </c:pt>
                <c:pt idx="1539">
                  <c:v>112.14</c:v>
                </c:pt>
                <c:pt idx="1540">
                  <c:v>112.18</c:v>
                </c:pt>
                <c:pt idx="1541">
                  <c:v>112.22</c:v>
                </c:pt>
                <c:pt idx="1542">
                  <c:v>112.26</c:v>
                </c:pt>
                <c:pt idx="1543">
                  <c:v>112.35</c:v>
                </c:pt>
                <c:pt idx="1544">
                  <c:v>112.43</c:v>
                </c:pt>
                <c:pt idx="1545">
                  <c:v>112.51</c:v>
                </c:pt>
                <c:pt idx="1546">
                  <c:v>112.59</c:v>
                </c:pt>
                <c:pt idx="1547">
                  <c:v>112.68</c:v>
                </c:pt>
                <c:pt idx="1548">
                  <c:v>112.76</c:v>
                </c:pt>
                <c:pt idx="1549">
                  <c:v>112.84</c:v>
                </c:pt>
                <c:pt idx="1550">
                  <c:v>112.93</c:v>
                </c:pt>
                <c:pt idx="1551">
                  <c:v>113.01</c:v>
                </c:pt>
                <c:pt idx="1552">
                  <c:v>113.02</c:v>
                </c:pt>
                <c:pt idx="1553">
                  <c:v>113.03</c:v>
                </c:pt>
                <c:pt idx="1554">
                  <c:v>113.04</c:v>
                </c:pt>
                <c:pt idx="1555">
                  <c:v>113.06</c:v>
                </c:pt>
                <c:pt idx="1556">
                  <c:v>113.08</c:v>
                </c:pt>
                <c:pt idx="1557">
                  <c:v>113.1</c:v>
                </c:pt>
                <c:pt idx="1558">
                  <c:v>113.13</c:v>
                </c:pt>
                <c:pt idx="1559">
                  <c:v>113.18</c:v>
                </c:pt>
                <c:pt idx="1560">
                  <c:v>113.26</c:v>
                </c:pt>
                <c:pt idx="1561">
                  <c:v>113.35</c:v>
                </c:pt>
                <c:pt idx="1562">
                  <c:v>113.43</c:v>
                </c:pt>
                <c:pt idx="1563">
                  <c:v>113.51</c:v>
                </c:pt>
                <c:pt idx="1564">
                  <c:v>113.59</c:v>
                </c:pt>
                <c:pt idx="1565">
                  <c:v>113.68</c:v>
                </c:pt>
                <c:pt idx="1566">
                  <c:v>113.76</c:v>
                </c:pt>
                <c:pt idx="1567">
                  <c:v>113.84</c:v>
                </c:pt>
                <c:pt idx="1568">
                  <c:v>113.93</c:v>
                </c:pt>
                <c:pt idx="1569">
                  <c:v>114.01</c:v>
                </c:pt>
                <c:pt idx="1570">
                  <c:v>114.1</c:v>
                </c:pt>
                <c:pt idx="1571">
                  <c:v>114.14</c:v>
                </c:pt>
                <c:pt idx="1572">
                  <c:v>114.18</c:v>
                </c:pt>
                <c:pt idx="1573">
                  <c:v>114.22</c:v>
                </c:pt>
                <c:pt idx="1574">
                  <c:v>114.26</c:v>
                </c:pt>
                <c:pt idx="1575">
                  <c:v>114.35</c:v>
                </c:pt>
                <c:pt idx="1576">
                  <c:v>114.43</c:v>
                </c:pt>
                <c:pt idx="1577">
                  <c:v>114.51</c:v>
                </c:pt>
                <c:pt idx="1578">
                  <c:v>114.59</c:v>
                </c:pt>
                <c:pt idx="1579">
                  <c:v>114.68</c:v>
                </c:pt>
                <c:pt idx="1580">
                  <c:v>114.76</c:v>
                </c:pt>
                <c:pt idx="1581">
                  <c:v>114.84</c:v>
                </c:pt>
                <c:pt idx="1582">
                  <c:v>114.93</c:v>
                </c:pt>
                <c:pt idx="1583">
                  <c:v>115.01</c:v>
                </c:pt>
                <c:pt idx="1584">
                  <c:v>115.02</c:v>
                </c:pt>
                <c:pt idx="1585">
                  <c:v>115.03</c:v>
                </c:pt>
                <c:pt idx="1586">
                  <c:v>115.04</c:v>
                </c:pt>
                <c:pt idx="1587">
                  <c:v>115.06</c:v>
                </c:pt>
                <c:pt idx="1588">
                  <c:v>115.08</c:v>
                </c:pt>
                <c:pt idx="1589">
                  <c:v>115.1</c:v>
                </c:pt>
                <c:pt idx="1590">
                  <c:v>115.13</c:v>
                </c:pt>
                <c:pt idx="1591">
                  <c:v>115.18</c:v>
                </c:pt>
                <c:pt idx="1592">
                  <c:v>115.26</c:v>
                </c:pt>
                <c:pt idx="1593">
                  <c:v>115.35</c:v>
                </c:pt>
                <c:pt idx="1594">
                  <c:v>115.43</c:v>
                </c:pt>
                <c:pt idx="1595">
                  <c:v>115.51</c:v>
                </c:pt>
                <c:pt idx="1596">
                  <c:v>115.59</c:v>
                </c:pt>
                <c:pt idx="1597">
                  <c:v>115.68</c:v>
                </c:pt>
                <c:pt idx="1598">
                  <c:v>115.76</c:v>
                </c:pt>
                <c:pt idx="1599">
                  <c:v>115.84</c:v>
                </c:pt>
                <c:pt idx="1600">
                  <c:v>115.93</c:v>
                </c:pt>
                <c:pt idx="1601">
                  <c:v>116.01</c:v>
                </c:pt>
                <c:pt idx="1602">
                  <c:v>116.1</c:v>
                </c:pt>
                <c:pt idx="1603">
                  <c:v>116.14</c:v>
                </c:pt>
                <c:pt idx="1604">
                  <c:v>116.18</c:v>
                </c:pt>
                <c:pt idx="1605">
                  <c:v>116.22</c:v>
                </c:pt>
                <c:pt idx="1606">
                  <c:v>116.26</c:v>
                </c:pt>
                <c:pt idx="1607">
                  <c:v>116.35</c:v>
                </c:pt>
                <c:pt idx="1608">
                  <c:v>116.43</c:v>
                </c:pt>
                <c:pt idx="1609">
                  <c:v>116.51</c:v>
                </c:pt>
                <c:pt idx="1610">
                  <c:v>116.59</c:v>
                </c:pt>
                <c:pt idx="1611">
                  <c:v>116.68</c:v>
                </c:pt>
                <c:pt idx="1612">
                  <c:v>116.76</c:v>
                </c:pt>
                <c:pt idx="1613">
                  <c:v>116.84</c:v>
                </c:pt>
                <c:pt idx="1614">
                  <c:v>116.93</c:v>
                </c:pt>
                <c:pt idx="1615">
                  <c:v>117.01</c:v>
                </c:pt>
                <c:pt idx="1616">
                  <c:v>117.02</c:v>
                </c:pt>
                <c:pt idx="1617">
                  <c:v>117.03</c:v>
                </c:pt>
                <c:pt idx="1618">
                  <c:v>117.04</c:v>
                </c:pt>
                <c:pt idx="1619">
                  <c:v>117.06</c:v>
                </c:pt>
                <c:pt idx="1620">
                  <c:v>117.08</c:v>
                </c:pt>
                <c:pt idx="1621">
                  <c:v>117.1</c:v>
                </c:pt>
                <c:pt idx="1622">
                  <c:v>117.14</c:v>
                </c:pt>
                <c:pt idx="1623">
                  <c:v>117.18</c:v>
                </c:pt>
                <c:pt idx="1624">
                  <c:v>117.26</c:v>
                </c:pt>
                <c:pt idx="1625">
                  <c:v>117.35</c:v>
                </c:pt>
                <c:pt idx="1626">
                  <c:v>117.43</c:v>
                </c:pt>
                <c:pt idx="1627">
                  <c:v>117.51</c:v>
                </c:pt>
                <c:pt idx="1628">
                  <c:v>117.59</c:v>
                </c:pt>
                <c:pt idx="1629">
                  <c:v>117.68</c:v>
                </c:pt>
                <c:pt idx="1630">
                  <c:v>117.76</c:v>
                </c:pt>
                <c:pt idx="1631">
                  <c:v>117.84</c:v>
                </c:pt>
                <c:pt idx="1632">
                  <c:v>117.93</c:v>
                </c:pt>
                <c:pt idx="1633">
                  <c:v>118.01</c:v>
                </c:pt>
                <c:pt idx="1634">
                  <c:v>118.1</c:v>
                </c:pt>
                <c:pt idx="1635">
                  <c:v>118.14</c:v>
                </c:pt>
                <c:pt idx="1636">
                  <c:v>118.18</c:v>
                </c:pt>
                <c:pt idx="1637">
                  <c:v>118.22</c:v>
                </c:pt>
                <c:pt idx="1638">
                  <c:v>118.26</c:v>
                </c:pt>
                <c:pt idx="1639">
                  <c:v>118.35</c:v>
                </c:pt>
                <c:pt idx="1640">
                  <c:v>118.43</c:v>
                </c:pt>
                <c:pt idx="1641">
                  <c:v>118.51</c:v>
                </c:pt>
                <c:pt idx="1642">
                  <c:v>118.59</c:v>
                </c:pt>
                <c:pt idx="1643">
                  <c:v>118.68</c:v>
                </c:pt>
                <c:pt idx="1644">
                  <c:v>118.76</c:v>
                </c:pt>
                <c:pt idx="1645">
                  <c:v>118.85</c:v>
                </c:pt>
                <c:pt idx="1646">
                  <c:v>118.93</c:v>
                </c:pt>
                <c:pt idx="1647">
                  <c:v>119.01</c:v>
                </c:pt>
                <c:pt idx="1648">
                  <c:v>119.02</c:v>
                </c:pt>
                <c:pt idx="1649">
                  <c:v>119.03</c:v>
                </c:pt>
                <c:pt idx="1650">
                  <c:v>119.04</c:v>
                </c:pt>
                <c:pt idx="1651">
                  <c:v>119.06</c:v>
                </c:pt>
                <c:pt idx="1652">
                  <c:v>119.08</c:v>
                </c:pt>
                <c:pt idx="1653">
                  <c:v>119.1</c:v>
                </c:pt>
                <c:pt idx="1654">
                  <c:v>119.14</c:v>
                </c:pt>
                <c:pt idx="1655">
                  <c:v>119.18</c:v>
                </c:pt>
                <c:pt idx="1656">
                  <c:v>119.26</c:v>
                </c:pt>
                <c:pt idx="1657">
                  <c:v>119.35</c:v>
                </c:pt>
                <c:pt idx="1658">
                  <c:v>119.43</c:v>
                </c:pt>
                <c:pt idx="1659">
                  <c:v>119.51</c:v>
                </c:pt>
                <c:pt idx="1660">
                  <c:v>119.59</c:v>
                </c:pt>
                <c:pt idx="1661">
                  <c:v>119.68</c:v>
                </c:pt>
                <c:pt idx="1662">
                  <c:v>119.76</c:v>
                </c:pt>
                <c:pt idx="1663">
                  <c:v>119.85</c:v>
                </c:pt>
                <c:pt idx="1664">
                  <c:v>119.93</c:v>
                </c:pt>
                <c:pt idx="1665">
                  <c:v>120.01</c:v>
                </c:pt>
                <c:pt idx="1666">
                  <c:v>120.1</c:v>
                </c:pt>
                <c:pt idx="1667">
                  <c:v>120.14</c:v>
                </c:pt>
                <c:pt idx="1668">
                  <c:v>120.18</c:v>
                </c:pt>
                <c:pt idx="1669">
                  <c:v>120.22</c:v>
                </c:pt>
                <c:pt idx="1670">
                  <c:v>120.26</c:v>
                </c:pt>
                <c:pt idx="1671">
                  <c:v>120.35</c:v>
                </c:pt>
                <c:pt idx="1672">
                  <c:v>120.43</c:v>
                </c:pt>
                <c:pt idx="1673">
                  <c:v>120.51</c:v>
                </c:pt>
                <c:pt idx="1674">
                  <c:v>120.59</c:v>
                </c:pt>
                <c:pt idx="1675">
                  <c:v>120.68</c:v>
                </c:pt>
                <c:pt idx="1676">
                  <c:v>120.76</c:v>
                </c:pt>
                <c:pt idx="1677">
                  <c:v>120.85</c:v>
                </c:pt>
                <c:pt idx="1678">
                  <c:v>120.93</c:v>
                </c:pt>
                <c:pt idx="1679">
                  <c:v>121.01</c:v>
                </c:pt>
                <c:pt idx="1680">
                  <c:v>121.02</c:v>
                </c:pt>
                <c:pt idx="1681">
                  <c:v>121.03</c:v>
                </c:pt>
                <c:pt idx="1682">
                  <c:v>121.04</c:v>
                </c:pt>
                <c:pt idx="1683">
                  <c:v>121.06</c:v>
                </c:pt>
                <c:pt idx="1684">
                  <c:v>121.08</c:v>
                </c:pt>
                <c:pt idx="1685">
                  <c:v>121.1</c:v>
                </c:pt>
                <c:pt idx="1686">
                  <c:v>121.14</c:v>
                </c:pt>
                <c:pt idx="1687">
                  <c:v>121.18</c:v>
                </c:pt>
                <c:pt idx="1688">
                  <c:v>121.26</c:v>
                </c:pt>
                <c:pt idx="1689">
                  <c:v>121.35</c:v>
                </c:pt>
                <c:pt idx="1690">
                  <c:v>121.43</c:v>
                </c:pt>
                <c:pt idx="1691">
                  <c:v>121.51</c:v>
                </c:pt>
                <c:pt idx="1692">
                  <c:v>121.59</c:v>
                </c:pt>
                <c:pt idx="1693">
                  <c:v>121.68</c:v>
                </c:pt>
                <c:pt idx="1694">
                  <c:v>121.76</c:v>
                </c:pt>
                <c:pt idx="1695">
                  <c:v>121.85</c:v>
                </c:pt>
                <c:pt idx="1696">
                  <c:v>121.93</c:v>
                </c:pt>
                <c:pt idx="1697">
                  <c:v>122.01</c:v>
                </c:pt>
                <c:pt idx="1698">
                  <c:v>122.1</c:v>
                </c:pt>
                <c:pt idx="1699">
                  <c:v>122.14</c:v>
                </c:pt>
                <c:pt idx="1700">
                  <c:v>122.18</c:v>
                </c:pt>
                <c:pt idx="1701">
                  <c:v>122.22</c:v>
                </c:pt>
                <c:pt idx="1702">
                  <c:v>122.26</c:v>
                </c:pt>
                <c:pt idx="1703">
                  <c:v>122.35</c:v>
                </c:pt>
                <c:pt idx="1704">
                  <c:v>122.43</c:v>
                </c:pt>
                <c:pt idx="1705">
                  <c:v>122.51</c:v>
                </c:pt>
                <c:pt idx="1706">
                  <c:v>122.59</c:v>
                </c:pt>
                <c:pt idx="1707">
                  <c:v>122.68</c:v>
                </c:pt>
                <c:pt idx="1708">
                  <c:v>122.76</c:v>
                </c:pt>
                <c:pt idx="1709">
                  <c:v>122.85</c:v>
                </c:pt>
                <c:pt idx="1710">
                  <c:v>122.93</c:v>
                </c:pt>
                <c:pt idx="1711">
                  <c:v>123.01</c:v>
                </c:pt>
                <c:pt idx="1712">
                  <c:v>123.02</c:v>
                </c:pt>
                <c:pt idx="1713">
                  <c:v>123.03</c:v>
                </c:pt>
                <c:pt idx="1714">
                  <c:v>123.04</c:v>
                </c:pt>
                <c:pt idx="1715">
                  <c:v>123.06</c:v>
                </c:pt>
                <c:pt idx="1716">
                  <c:v>123.08</c:v>
                </c:pt>
                <c:pt idx="1717">
                  <c:v>123.1</c:v>
                </c:pt>
                <c:pt idx="1718">
                  <c:v>123.14</c:v>
                </c:pt>
                <c:pt idx="1719">
                  <c:v>123.18</c:v>
                </c:pt>
                <c:pt idx="1720">
                  <c:v>123.26</c:v>
                </c:pt>
                <c:pt idx="1721">
                  <c:v>123.35</c:v>
                </c:pt>
                <c:pt idx="1722">
                  <c:v>123.43</c:v>
                </c:pt>
                <c:pt idx="1723">
                  <c:v>123.51</c:v>
                </c:pt>
                <c:pt idx="1724">
                  <c:v>123.59</c:v>
                </c:pt>
                <c:pt idx="1725">
                  <c:v>123.68</c:v>
                </c:pt>
                <c:pt idx="1726">
                  <c:v>123.76</c:v>
                </c:pt>
                <c:pt idx="1727">
                  <c:v>123.85</c:v>
                </c:pt>
                <c:pt idx="1728">
                  <c:v>123.93</c:v>
                </c:pt>
                <c:pt idx="1729">
                  <c:v>124.01</c:v>
                </c:pt>
                <c:pt idx="1730">
                  <c:v>124.1</c:v>
                </c:pt>
                <c:pt idx="1731">
                  <c:v>124.14</c:v>
                </c:pt>
                <c:pt idx="1732">
                  <c:v>124.18</c:v>
                </c:pt>
                <c:pt idx="1733">
                  <c:v>124.22</c:v>
                </c:pt>
                <c:pt idx="1734">
                  <c:v>124.26</c:v>
                </c:pt>
                <c:pt idx="1735">
                  <c:v>124.35</c:v>
                </c:pt>
                <c:pt idx="1736">
                  <c:v>124.43</c:v>
                </c:pt>
                <c:pt idx="1737">
                  <c:v>124.51</c:v>
                </c:pt>
                <c:pt idx="1738">
                  <c:v>124.59</c:v>
                </c:pt>
                <c:pt idx="1739">
                  <c:v>124.68</c:v>
                </c:pt>
                <c:pt idx="1740">
                  <c:v>124.76</c:v>
                </c:pt>
                <c:pt idx="1741">
                  <c:v>124.85</c:v>
                </c:pt>
                <c:pt idx="1742">
                  <c:v>124.93</c:v>
                </c:pt>
                <c:pt idx="1743">
                  <c:v>125.01</c:v>
                </c:pt>
                <c:pt idx="1744">
                  <c:v>125.02</c:v>
                </c:pt>
                <c:pt idx="1745">
                  <c:v>125.03</c:v>
                </c:pt>
                <c:pt idx="1746">
                  <c:v>125.04</c:v>
                </c:pt>
                <c:pt idx="1747">
                  <c:v>125.06</c:v>
                </c:pt>
                <c:pt idx="1748">
                  <c:v>125.08</c:v>
                </c:pt>
                <c:pt idx="1749">
                  <c:v>125.1</c:v>
                </c:pt>
                <c:pt idx="1750">
                  <c:v>125.14</c:v>
                </c:pt>
                <c:pt idx="1751">
                  <c:v>125.18</c:v>
                </c:pt>
                <c:pt idx="1752">
                  <c:v>125.26</c:v>
                </c:pt>
                <c:pt idx="1753">
                  <c:v>125.35</c:v>
                </c:pt>
                <c:pt idx="1754">
                  <c:v>125.43</c:v>
                </c:pt>
                <c:pt idx="1755">
                  <c:v>125.51</c:v>
                </c:pt>
                <c:pt idx="1756">
                  <c:v>125.59</c:v>
                </c:pt>
                <c:pt idx="1757">
                  <c:v>125.68</c:v>
                </c:pt>
                <c:pt idx="1758">
                  <c:v>125.76</c:v>
                </c:pt>
                <c:pt idx="1759">
                  <c:v>125.85</c:v>
                </c:pt>
                <c:pt idx="1760">
                  <c:v>125.93</c:v>
                </c:pt>
                <c:pt idx="1761">
                  <c:v>126.01</c:v>
                </c:pt>
                <c:pt idx="1762">
                  <c:v>126.1</c:v>
                </c:pt>
                <c:pt idx="1763">
                  <c:v>126.14</c:v>
                </c:pt>
                <c:pt idx="1764">
                  <c:v>126.18</c:v>
                </c:pt>
                <c:pt idx="1765">
                  <c:v>126.22</c:v>
                </c:pt>
                <c:pt idx="1766">
                  <c:v>126.26</c:v>
                </c:pt>
                <c:pt idx="1767">
                  <c:v>126.35</c:v>
                </c:pt>
                <c:pt idx="1768">
                  <c:v>126.43</c:v>
                </c:pt>
                <c:pt idx="1769">
                  <c:v>126.51</c:v>
                </c:pt>
                <c:pt idx="1770">
                  <c:v>126.59</c:v>
                </c:pt>
                <c:pt idx="1771">
                  <c:v>126.68</c:v>
                </c:pt>
                <c:pt idx="1772">
                  <c:v>126.76</c:v>
                </c:pt>
                <c:pt idx="1773">
                  <c:v>126.85</c:v>
                </c:pt>
                <c:pt idx="1774">
                  <c:v>126.93</c:v>
                </c:pt>
                <c:pt idx="1775">
                  <c:v>127.01</c:v>
                </c:pt>
                <c:pt idx="1776">
                  <c:v>127.02</c:v>
                </c:pt>
                <c:pt idx="1777">
                  <c:v>127.03</c:v>
                </c:pt>
                <c:pt idx="1778">
                  <c:v>127.04</c:v>
                </c:pt>
                <c:pt idx="1779">
                  <c:v>127.06</c:v>
                </c:pt>
                <c:pt idx="1780">
                  <c:v>127.08</c:v>
                </c:pt>
                <c:pt idx="1781">
                  <c:v>127.1</c:v>
                </c:pt>
                <c:pt idx="1782">
                  <c:v>127.14</c:v>
                </c:pt>
                <c:pt idx="1783">
                  <c:v>127.18</c:v>
                </c:pt>
                <c:pt idx="1784">
                  <c:v>127.27</c:v>
                </c:pt>
                <c:pt idx="1785">
                  <c:v>127.35</c:v>
                </c:pt>
                <c:pt idx="1786">
                  <c:v>127.43</c:v>
                </c:pt>
                <c:pt idx="1787">
                  <c:v>127.51</c:v>
                </c:pt>
                <c:pt idx="1788">
                  <c:v>127.59</c:v>
                </c:pt>
                <c:pt idx="1789">
                  <c:v>127.68</c:v>
                </c:pt>
                <c:pt idx="1790">
                  <c:v>127.76</c:v>
                </c:pt>
                <c:pt idx="1791">
                  <c:v>127.85</c:v>
                </c:pt>
                <c:pt idx="1792">
                  <c:v>127.93</c:v>
                </c:pt>
                <c:pt idx="1793">
                  <c:v>128.01</c:v>
                </c:pt>
                <c:pt idx="1794">
                  <c:v>128.1</c:v>
                </c:pt>
                <c:pt idx="1795">
                  <c:v>128.13999999999999</c:v>
                </c:pt>
                <c:pt idx="1796">
                  <c:v>128.18</c:v>
                </c:pt>
                <c:pt idx="1797">
                  <c:v>128.22</c:v>
                </c:pt>
                <c:pt idx="1798">
                  <c:v>128.27000000000001</c:v>
                </c:pt>
                <c:pt idx="1799">
                  <c:v>128.35</c:v>
                </c:pt>
                <c:pt idx="1800">
                  <c:v>128.43</c:v>
                </c:pt>
                <c:pt idx="1801">
                  <c:v>128.51</c:v>
                </c:pt>
                <c:pt idx="1802">
                  <c:v>128.59</c:v>
                </c:pt>
                <c:pt idx="1803">
                  <c:v>128.68</c:v>
                </c:pt>
                <c:pt idx="1804">
                  <c:v>128.76</c:v>
                </c:pt>
                <c:pt idx="1805">
                  <c:v>128.85</c:v>
                </c:pt>
                <c:pt idx="1806">
                  <c:v>128.93</c:v>
                </c:pt>
                <c:pt idx="1807">
                  <c:v>129.01</c:v>
                </c:pt>
                <c:pt idx="1808">
                  <c:v>129.02000000000001</c:v>
                </c:pt>
                <c:pt idx="1809">
                  <c:v>129.03</c:v>
                </c:pt>
                <c:pt idx="1810">
                  <c:v>129.04</c:v>
                </c:pt>
                <c:pt idx="1811">
                  <c:v>129.06</c:v>
                </c:pt>
                <c:pt idx="1812">
                  <c:v>129.08000000000001</c:v>
                </c:pt>
                <c:pt idx="1813">
                  <c:v>129.1</c:v>
                </c:pt>
                <c:pt idx="1814">
                  <c:v>129.13999999999999</c:v>
                </c:pt>
                <c:pt idx="1815">
                  <c:v>129.18</c:v>
                </c:pt>
                <c:pt idx="1816">
                  <c:v>129.27000000000001</c:v>
                </c:pt>
                <c:pt idx="1817">
                  <c:v>129.35</c:v>
                </c:pt>
                <c:pt idx="1818">
                  <c:v>129.43</c:v>
                </c:pt>
                <c:pt idx="1819">
                  <c:v>129.51</c:v>
                </c:pt>
                <c:pt idx="1820">
                  <c:v>129.59</c:v>
                </c:pt>
                <c:pt idx="1821">
                  <c:v>129.68</c:v>
                </c:pt>
                <c:pt idx="1822">
                  <c:v>129.76</c:v>
                </c:pt>
                <c:pt idx="1823">
                  <c:v>129.85</c:v>
                </c:pt>
                <c:pt idx="1824">
                  <c:v>129.93</c:v>
                </c:pt>
                <c:pt idx="1825">
                  <c:v>130.01</c:v>
                </c:pt>
                <c:pt idx="1826">
                  <c:v>130.1</c:v>
                </c:pt>
                <c:pt idx="1827">
                  <c:v>130.13999999999999</c:v>
                </c:pt>
                <c:pt idx="1828">
                  <c:v>130.18</c:v>
                </c:pt>
                <c:pt idx="1829">
                  <c:v>130.22</c:v>
                </c:pt>
                <c:pt idx="1830">
                  <c:v>130.27000000000001</c:v>
                </c:pt>
                <c:pt idx="1831">
                  <c:v>130.35</c:v>
                </c:pt>
                <c:pt idx="1832">
                  <c:v>130.43</c:v>
                </c:pt>
                <c:pt idx="1833">
                  <c:v>130.51</c:v>
                </c:pt>
                <c:pt idx="1834">
                  <c:v>130.59</c:v>
                </c:pt>
                <c:pt idx="1835">
                  <c:v>130.68</c:v>
                </c:pt>
                <c:pt idx="1836">
                  <c:v>130.76</c:v>
                </c:pt>
                <c:pt idx="1837">
                  <c:v>130.85</c:v>
                </c:pt>
                <c:pt idx="1838">
                  <c:v>130.93</c:v>
                </c:pt>
                <c:pt idx="1839">
                  <c:v>131.01</c:v>
                </c:pt>
                <c:pt idx="1840">
                  <c:v>131.02000000000001</c:v>
                </c:pt>
                <c:pt idx="1841">
                  <c:v>131.03</c:v>
                </c:pt>
                <c:pt idx="1842">
                  <c:v>131.04</c:v>
                </c:pt>
                <c:pt idx="1843">
                  <c:v>131.06</c:v>
                </c:pt>
                <c:pt idx="1844">
                  <c:v>131.08000000000001</c:v>
                </c:pt>
                <c:pt idx="1845">
                  <c:v>131.1</c:v>
                </c:pt>
                <c:pt idx="1846">
                  <c:v>131.13999999999999</c:v>
                </c:pt>
                <c:pt idx="1847">
                  <c:v>131.18</c:v>
                </c:pt>
                <c:pt idx="1848">
                  <c:v>131.27000000000001</c:v>
                </c:pt>
                <c:pt idx="1849">
                  <c:v>131.35</c:v>
                </c:pt>
                <c:pt idx="1850">
                  <c:v>131.43</c:v>
                </c:pt>
                <c:pt idx="1851">
                  <c:v>131.51</c:v>
                </c:pt>
                <c:pt idx="1852">
                  <c:v>131.6</c:v>
                </c:pt>
                <c:pt idx="1853">
                  <c:v>131.68</c:v>
                </c:pt>
                <c:pt idx="1854">
                  <c:v>131.76</c:v>
                </c:pt>
                <c:pt idx="1855">
                  <c:v>131.85</c:v>
                </c:pt>
                <c:pt idx="1856">
                  <c:v>131.93</c:v>
                </c:pt>
                <c:pt idx="1857">
                  <c:v>132.01</c:v>
                </c:pt>
                <c:pt idx="1858">
                  <c:v>132.1</c:v>
                </c:pt>
                <c:pt idx="1859">
                  <c:v>132.13999999999999</c:v>
                </c:pt>
                <c:pt idx="1860">
                  <c:v>132.18</c:v>
                </c:pt>
                <c:pt idx="1861">
                  <c:v>132.22</c:v>
                </c:pt>
                <c:pt idx="1862">
                  <c:v>132.27000000000001</c:v>
                </c:pt>
                <c:pt idx="1863">
                  <c:v>132.35</c:v>
                </c:pt>
                <c:pt idx="1864">
                  <c:v>132.43</c:v>
                </c:pt>
                <c:pt idx="1865">
                  <c:v>132.51</c:v>
                </c:pt>
                <c:pt idx="1866">
                  <c:v>132.6</c:v>
                </c:pt>
                <c:pt idx="1867">
                  <c:v>132.68</c:v>
                </c:pt>
                <c:pt idx="1868">
                  <c:v>132.76</c:v>
                </c:pt>
                <c:pt idx="1869">
                  <c:v>132.85</c:v>
                </c:pt>
                <c:pt idx="1870">
                  <c:v>132.93</c:v>
                </c:pt>
                <c:pt idx="1871">
                  <c:v>133.01</c:v>
                </c:pt>
                <c:pt idx="1872">
                  <c:v>133.02000000000001</c:v>
                </c:pt>
                <c:pt idx="1873">
                  <c:v>133.03</c:v>
                </c:pt>
                <c:pt idx="1874">
                  <c:v>133.04</c:v>
                </c:pt>
                <c:pt idx="1875">
                  <c:v>133.06</c:v>
                </c:pt>
                <c:pt idx="1876">
                  <c:v>133.08000000000001</c:v>
                </c:pt>
                <c:pt idx="1877">
                  <c:v>133.1</c:v>
                </c:pt>
                <c:pt idx="1878">
                  <c:v>133.13999999999999</c:v>
                </c:pt>
                <c:pt idx="1879">
                  <c:v>133.18</c:v>
                </c:pt>
                <c:pt idx="1880">
                  <c:v>133.27000000000001</c:v>
                </c:pt>
                <c:pt idx="1881">
                  <c:v>133.35</c:v>
                </c:pt>
                <c:pt idx="1882">
                  <c:v>133.43</c:v>
                </c:pt>
                <c:pt idx="1883">
                  <c:v>133.51</c:v>
                </c:pt>
                <c:pt idx="1884">
                  <c:v>133.6</c:v>
                </c:pt>
                <c:pt idx="1885">
                  <c:v>133.68</c:v>
                </c:pt>
                <c:pt idx="1886">
                  <c:v>133.76</c:v>
                </c:pt>
                <c:pt idx="1887">
                  <c:v>133.85</c:v>
                </c:pt>
                <c:pt idx="1888">
                  <c:v>133.93</c:v>
                </c:pt>
                <c:pt idx="1889">
                  <c:v>134.01</c:v>
                </c:pt>
                <c:pt idx="1890">
                  <c:v>134.1</c:v>
                </c:pt>
                <c:pt idx="1891">
                  <c:v>134.13999999999999</c:v>
                </c:pt>
                <c:pt idx="1892">
                  <c:v>134.18</c:v>
                </c:pt>
                <c:pt idx="1893">
                  <c:v>134.22</c:v>
                </c:pt>
                <c:pt idx="1894">
                  <c:v>134.27000000000001</c:v>
                </c:pt>
                <c:pt idx="1895">
                  <c:v>134.35</c:v>
                </c:pt>
                <c:pt idx="1896">
                  <c:v>134.43</c:v>
                </c:pt>
                <c:pt idx="1897">
                  <c:v>134.51</c:v>
                </c:pt>
                <c:pt idx="1898">
                  <c:v>134.6</c:v>
                </c:pt>
                <c:pt idx="1899">
                  <c:v>134.68</c:v>
                </c:pt>
                <c:pt idx="1900">
                  <c:v>134.76</c:v>
                </c:pt>
                <c:pt idx="1901">
                  <c:v>134.85</c:v>
                </c:pt>
                <c:pt idx="1902">
                  <c:v>134.93</c:v>
                </c:pt>
                <c:pt idx="1903">
                  <c:v>135.01</c:v>
                </c:pt>
                <c:pt idx="1904">
                  <c:v>135.02000000000001</c:v>
                </c:pt>
                <c:pt idx="1905">
                  <c:v>135.03</c:v>
                </c:pt>
                <c:pt idx="1906">
                  <c:v>135.04</c:v>
                </c:pt>
                <c:pt idx="1907">
                  <c:v>135.06</c:v>
                </c:pt>
                <c:pt idx="1908">
                  <c:v>135.08000000000001</c:v>
                </c:pt>
                <c:pt idx="1909">
                  <c:v>135.1</c:v>
                </c:pt>
                <c:pt idx="1910">
                  <c:v>135.13999999999999</c:v>
                </c:pt>
                <c:pt idx="1911">
                  <c:v>135.18</c:v>
                </c:pt>
                <c:pt idx="1912">
                  <c:v>135.27000000000001</c:v>
                </c:pt>
                <c:pt idx="1913">
                  <c:v>135.35</c:v>
                </c:pt>
                <c:pt idx="1914">
                  <c:v>135.43</c:v>
                </c:pt>
                <c:pt idx="1915">
                  <c:v>135.51</c:v>
                </c:pt>
                <c:pt idx="1916">
                  <c:v>135.6</c:v>
                </c:pt>
                <c:pt idx="1917">
                  <c:v>135.68</c:v>
                </c:pt>
                <c:pt idx="1918">
                  <c:v>135.76</c:v>
                </c:pt>
                <c:pt idx="1919">
                  <c:v>135.85</c:v>
                </c:pt>
                <c:pt idx="1920">
                  <c:v>135.93</c:v>
                </c:pt>
                <c:pt idx="1921">
                  <c:v>136.01</c:v>
                </c:pt>
                <c:pt idx="1922">
                  <c:v>136.1</c:v>
                </c:pt>
                <c:pt idx="1923">
                  <c:v>136.13999999999999</c:v>
                </c:pt>
                <c:pt idx="1924">
                  <c:v>136.18</c:v>
                </c:pt>
                <c:pt idx="1925">
                  <c:v>136.22</c:v>
                </c:pt>
                <c:pt idx="1926">
                  <c:v>136.27000000000001</c:v>
                </c:pt>
                <c:pt idx="1927">
                  <c:v>136.35</c:v>
                </c:pt>
                <c:pt idx="1928">
                  <c:v>136.43</c:v>
                </c:pt>
                <c:pt idx="1929">
                  <c:v>136.51</c:v>
                </c:pt>
                <c:pt idx="1930">
                  <c:v>136.6</c:v>
                </c:pt>
                <c:pt idx="1931">
                  <c:v>136.68</c:v>
                </c:pt>
                <c:pt idx="1932">
                  <c:v>136.76</c:v>
                </c:pt>
                <c:pt idx="1933">
                  <c:v>136.85</c:v>
                </c:pt>
                <c:pt idx="1934">
                  <c:v>136.93</c:v>
                </c:pt>
                <c:pt idx="1935">
                  <c:v>137.01</c:v>
                </c:pt>
                <c:pt idx="1936">
                  <c:v>137.02000000000001</c:v>
                </c:pt>
                <c:pt idx="1937">
                  <c:v>137.03</c:v>
                </c:pt>
                <c:pt idx="1938">
                  <c:v>137.04</c:v>
                </c:pt>
                <c:pt idx="1939">
                  <c:v>137.06</c:v>
                </c:pt>
                <c:pt idx="1940">
                  <c:v>137.08000000000001</c:v>
                </c:pt>
                <c:pt idx="1941">
                  <c:v>137.1</c:v>
                </c:pt>
                <c:pt idx="1942">
                  <c:v>137.13999999999999</c:v>
                </c:pt>
                <c:pt idx="1943">
                  <c:v>137.18</c:v>
                </c:pt>
                <c:pt idx="1944">
                  <c:v>137.27000000000001</c:v>
                </c:pt>
                <c:pt idx="1945">
                  <c:v>137.35</c:v>
                </c:pt>
                <c:pt idx="1946">
                  <c:v>137.43</c:v>
                </c:pt>
                <c:pt idx="1947">
                  <c:v>137.51</c:v>
                </c:pt>
                <c:pt idx="1948">
                  <c:v>137.6</c:v>
                </c:pt>
                <c:pt idx="1949">
                  <c:v>137.68</c:v>
                </c:pt>
                <c:pt idx="1950">
                  <c:v>137.76</c:v>
                </c:pt>
                <c:pt idx="1951">
                  <c:v>137.85</c:v>
                </c:pt>
                <c:pt idx="1952">
                  <c:v>137.93</c:v>
                </c:pt>
                <c:pt idx="1953">
                  <c:v>138.01</c:v>
                </c:pt>
                <c:pt idx="1954">
                  <c:v>138.1</c:v>
                </c:pt>
                <c:pt idx="1955">
                  <c:v>138.13999999999999</c:v>
                </c:pt>
                <c:pt idx="1956">
                  <c:v>138.18</c:v>
                </c:pt>
                <c:pt idx="1957">
                  <c:v>138.22</c:v>
                </c:pt>
                <c:pt idx="1958">
                  <c:v>138.27000000000001</c:v>
                </c:pt>
                <c:pt idx="1959">
                  <c:v>138.35</c:v>
                </c:pt>
                <c:pt idx="1960">
                  <c:v>138.43</c:v>
                </c:pt>
                <c:pt idx="1961">
                  <c:v>138.51</c:v>
                </c:pt>
                <c:pt idx="1962">
                  <c:v>138.6</c:v>
                </c:pt>
                <c:pt idx="1963">
                  <c:v>138.68</c:v>
                </c:pt>
                <c:pt idx="1964">
                  <c:v>138.76</c:v>
                </c:pt>
                <c:pt idx="1965">
                  <c:v>138.85</c:v>
                </c:pt>
                <c:pt idx="1966">
                  <c:v>138.93</c:v>
                </c:pt>
                <c:pt idx="1967">
                  <c:v>139.01</c:v>
                </c:pt>
                <c:pt idx="1968">
                  <c:v>139.03</c:v>
                </c:pt>
                <c:pt idx="1969">
                  <c:v>139.03</c:v>
                </c:pt>
                <c:pt idx="1970">
                  <c:v>139.04</c:v>
                </c:pt>
                <c:pt idx="1971">
                  <c:v>139.06</c:v>
                </c:pt>
                <c:pt idx="1972">
                  <c:v>139.08000000000001</c:v>
                </c:pt>
                <c:pt idx="1973">
                  <c:v>139.1</c:v>
                </c:pt>
                <c:pt idx="1974">
                  <c:v>139.13999999999999</c:v>
                </c:pt>
                <c:pt idx="1975">
                  <c:v>139.18</c:v>
                </c:pt>
                <c:pt idx="1976">
                  <c:v>139.27000000000001</c:v>
                </c:pt>
                <c:pt idx="1977">
                  <c:v>139.35</c:v>
                </c:pt>
                <c:pt idx="1978">
                  <c:v>139.43</c:v>
                </c:pt>
                <c:pt idx="1979">
                  <c:v>139.51</c:v>
                </c:pt>
                <c:pt idx="1980">
                  <c:v>139.6</c:v>
                </c:pt>
                <c:pt idx="1981">
                  <c:v>139.68</c:v>
                </c:pt>
                <c:pt idx="1982">
                  <c:v>139.76</c:v>
                </c:pt>
                <c:pt idx="1983">
                  <c:v>139.85</c:v>
                </c:pt>
                <c:pt idx="1984">
                  <c:v>139.93</c:v>
                </c:pt>
                <c:pt idx="1985">
                  <c:v>140.02000000000001</c:v>
                </c:pt>
                <c:pt idx="1986">
                  <c:v>140.1</c:v>
                </c:pt>
                <c:pt idx="1987">
                  <c:v>140.13999999999999</c:v>
                </c:pt>
                <c:pt idx="1988">
                  <c:v>140.18</c:v>
                </c:pt>
                <c:pt idx="1989">
                  <c:v>140.22</c:v>
                </c:pt>
                <c:pt idx="1990">
                  <c:v>140.27000000000001</c:v>
                </c:pt>
                <c:pt idx="1991">
                  <c:v>140.35</c:v>
                </c:pt>
                <c:pt idx="1992">
                  <c:v>140.43</c:v>
                </c:pt>
                <c:pt idx="1993">
                  <c:v>140.51</c:v>
                </c:pt>
                <c:pt idx="1994">
                  <c:v>140.6</c:v>
                </c:pt>
                <c:pt idx="1995">
                  <c:v>140.68</c:v>
                </c:pt>
                <c:pt idx="1996">
                  <c:v>140.76</c:v>
                </c:pt>
                <c:pt idx="1997">
                  <c:v>140.85</c:v>
                </c:pt>
                <c:pt idx="1998">
                  <c:v>140.93</c:v>
                </c:pt>
                <c:pt idx="1999">
                  <c:v>141.02000000000001</c:v>
                </c:pt>
                <c:pt idx="2000">
                  <c:v>141.03</c:v>
                </c:pt>
                <c:pt idx="2001">
                  <c:v>141.03</c:v>
                </c:pt>
                <c:pt idx="2002">
                  <c:v>141.04</c:v>
                </c:pt>
                <c:pt idx="2003">
                  <c:v>141.06</c:v>
                </c:pt>
                <c:pt idx="2004">
                  <c:v>141.08000000000001</c:v>
                </c:pt>
                <c:pt idx="2005">
                  <c:v>141.1</c:v>
                </c:pt>
                <c:pt idx="2006">
                  <c:v>141.13999999999999</c:v>
                </c:pt>
                <c:pt idx="2007">
                  <c:v>141.18</c:v>
                </c:pt>
                <c:pt idx="2008">
                  <c:v>141.27000000000001</c:v>
                </c:pt>
                <c:pt idx="2009">
                  <c:v>141.35</c:v>
                </c:pt>
                <c:pt idx="2010">
                  <c:v>141.43</c:v>
                </c:pt>
                <c:pt idx="2011">
                  <c:v>141.51</c:v>
                </c:pt>
                <c:pt idx="2012">
                  <c:v>141.6</c:v>
                </c:pt>
                <c:pt idx="2013">
                  <c:v>141.68</c:v>
                </c:pt>
                <c:pt idx="2014">
                  <c:v>141.76</c:v>
                </c:pt>
                <c:pt idx="2015">
                  <c:v>141.85</c:v>
                </c:pt>
                <c:pt idx="2016">
                  <c:v>141.93</c:v>
                </c:pt>
                <c:pt idx="2017">
                  <c:v>142.02000000000001</c:v>
                </c:pt>
                <c:pt idx="2018">
                  <c:v>142.1</c:v>
                </c:pt>
                <c:pt idx="2019">
                  <c:v>142.13999999999999</c:v>
                </c:pt>
                <c:pt idx="2020">
                  <c:v>142.18</c:v>
                </c:pt>
                <c:pt idx="2021">
                  <c:v>142.22</c:v>
                </c:pt>
                <c:pt idx="2022">
                  <c:v>142.27000000000001</c:v>
                </c:pt>
                <c:pt idx="2023">
                  <c:v>142.35</c:v>
                </c:pt>
                <c:pt idx="2024">
                  <c:v>142.43</c:v>
                </c:pt>
                <c:pt idx="2025">
                  <c:v>142.51</c:v>
                </c:pt>
                <c:pt idx="2026">
                  <c:v>142.6</c:v>
                </c:pt>
                <c:pt idx="2027">
                  <c:v>142.68</c:v>
                </c:pt>
                <c:pt idx="2028">
                  <c:v>142.76</c:v>
                </c:pt>
                <c:pt idx="2029">
                  <c:v>142.85</c:v>
                </c:pt>
                <c:pt idx="2030">
                  <c:v>142.93</c:v>
                </c:pt>
                <c:pt idx="2031">
                  <c:v>143.02000000000001</c:v>
                </c:pt>
                <c:pt idx="2032">
                  <c:v>143.03</c:v>
                </c:pt>
                <c:pt idx="2033">
                  <c:v>143.03</c:v>
                </c:pt>
                <c:pt idx="2034">
                  <c:v>143.04</c:v>
                </c:pt>
                <c:pt idx="2035">
                  <c:v>143.06</c:v>
                </c:pt>
                <c:pt idx="2036">
                  <c:v>143.08000000000001</c:v>
                </c:pt>
                <c:pt idx="2037">
                  <c:v>143.1</c:v>
                </c:pt>
                <c:pt idx="2038">
                  <c:v>143.13999999999999</c:v>
                </c:pt>
                <c:pt idx="2039">
                  <c:v>143.18</c:v>
                </c:pt>
                <c:pt idx="2040">
                  <c:v>143.27000000000001</c:v>
                </c:pt>
                <c:pt idx="2041">
                  <c:v>143.35</c:v>
                </c:pt>
                <c:pt idx="2042">
                  <c:v>143.43</c:v>
                </c:pt>
                <c:pt idx="2043">
                  <c:v>143.51</c:v>
                </c:pt>
                <c:pt idx="2044">
                  <c:v>143.6</c:v>
                </c:pt>
                <c:pt idx="2045">
                  <c:v>143.68</c:v>
                </c:pt>
                <c:pt idx="2046">
                  <c:v>143.76</c:v>
                </c:pt>
                <c:pt idx="2047">
                  <c:v>143.85</c:v>
                </c:pt>
                <c:pt idx="2048">
                  <c:v>143.93</c:v>
                </c:pt>
                <c:pt idx="2049">
                  <c:v>144.02000000000001</c:v>
                </c:pt>
                <c:pt idx="2050">
                  <c:v>144.1</c:v>
                </c:pt>
                <c:pt idx="2051">
                  <c:v>144.13999999999999</c:v>
                </c:pt>
                <c:pt idx="2052">
                  <c:v>144.18</c:v>
                </c:pt>
                <c:pt idx="2053">
                  <c:v>144.22999999999999</c:v>
                </c:pt>
                <c:pt idx="2054">
                  <c:v>144.27000000000001</c:v>
                </c:pt>
                <c:pt idx="2055">
                  <c:v>144.35</c:v>
                </c:pt>
                <c:pt idx="2056">
                  <c:v>144.43</c:v>
                </c:pt>
                <c:pt idx="2057">
                  <c:v>144.51</c:v>
                </c:pt>
                <c:pt idx="2058">
                  <c:v>144.6</c:v>
                </c:pt>
                <c:pt idx="2059">
                  <c:v>144.68</c:v>
                </c:pt>
                <c:pt idx="2060">
                  <c:v>144.76</c:v>
                </c:pt>
                <c:pt idx="2061">
                  <c:v>144.85</c:v>
                </c:pt>
                <c:pt idx="2062">
                  <c:v>144.93</c:v>
                </c:pt>
                <c:pt idx="2063">
                  <c:v>145.02000000000001</c:v>
                </c:pt>
                <c:pt idx="2064">
                  <c:v>145.03</c:v>
                </c:pt>
                <c:pt idx="2065">
                  <c:v>145.03</c:v>
                </c:pt>
                <c:pt idx="2066">
                  <c:v>145.04</c:v>
                </c:pt>
                <c:pt idx="2067">
                  <c:v>145.06</c:v>
                </c:pt>
                <c:pt idx="2068">
                  <c:v>145.08000000000001</c:v>
                </c:pt>
                <c:pt idx="2069">
                  <c:v>145.1</c:v>
                </c:pt>
                <c:pt idx="2070">
                  <c:v>145.13999999999999</c:v>
                </c:pt>
                <c:pt idx="2071">
                  <c:v>145.18</c:v>
                </c:pt>
                <c:pt idx="2072">
                  <c:v>145.27000000000001</c:v>
                </c:pt>
                <c:pt idx="2073">
                  <c:v>145.35</c:v>
                </c:pt>
                <c:pt idx="2074">
                  <c:v>145.43</c:v>
                </c:pt>
                <c:pt idx="2075">
                  <c:v>145.51</c:v>
                </c:pt>
                <c:pt idx="2076">
                  <c:v>145.6</c:v>
                </c:pt>
                <c:pt idx="2077">
                  <c:v>145.68</c:v>
                </c:pt>
                <c:pt idx="2078">
                  <c:v>145.76</c:v>
                </c:pt>
                <c:pt idx="2079">
                  <c:v>145.85</c:v>
                </c:pt>
                <c:pt idx="2080">
                  <c:v>145.93</c:v>
                </c:pt>
                <c:pt idx="2081">
                  <c:v>146.02000000000001</c:v>
                </c:pt>
                <c:pt idx="2082">
                  <c:v>146.1</c:v>
                </c:pt>
                <c:pt idx="2083">
                  <c:v>146.13999999999999</c:v>
                </c:pt>
                <c:pt idx="2084">
                  <c:v>146.18</c:v>
                </c:pt>
                <c:pt idx="2085">
                  <c:v>146.22999999999999</c:v>
                </c:pt>
                <c:pt idx="2086">
                  <c:v>146.27000000000001</c:v>
                </c:pt>
                <c:pt idx="2087">
                  <c:v>146.35</c:v>
                </c:pt>
                <c:pt idx="2088">
                  <c:v>146.43</c:v>
                </c:pt>
                <c:pt idx="2089">
                  <c:v>146.51</c:v>
                </c:pt>
                <c:pt idx="2090">
                  <c:v>146.6</c:v>
                </c:pt>
                <c:pt idx="2091">
                  <c:v>146.68</c:v>
                </c:pt>
                <c:pt idx="2092">
                  <c:v>146.76</c:v>
                </c:pt>
                <c:pt idx="2093">
                  <c:v>146.85</c:v>
                </c:pt>
                <c:pt idx="2094">
                  <c:v>146.93</c:v>
                </c:pt>
                <c:pt idx="2095">
                  <c:v>100</c:v>
                </c:pt>
              </c:numCache>
            </c:numRef>
          </c:xVal>
          <c:yVal>
            <c:numRef>
              <c:f>H2sc1!$F$7:$F$2103</c:f>
              <c:numCache>
                <c:formatCode>General</c:formatCode>
                <c:ptCount val="209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0.999525</c:v>
                </c:pt>
                <c:pt idx="337">
                  <c:v>0.99907299999999999</c:v>
                </c:pt>
                <c:pt idx="338">
                  <c:v>0.99851500000000004</c:v>
                </c:pt>
                <c:pt idx="339">
                  <c:v>0.99784499999999998</c:v>
                </c:pt>
                <c:pt idx="340">
                  <c:v>0.99709599999999998</c:v>
                </c:pt>
                <c:pt idx="341">
                  <c:v>0.99533199999999999</c:v>
                </c:pt>
                <c:pt idx="342">
                  <c:v>0.99351999999999996</c:v>
                </c:pt>
                <c:pt idx="343">
                  <c:v>0.99129</c:v>
                </c:pt>
                <c:pt idx="344">
                  <c:v>0.988896</c:v>
                </c:pt>
                <c:pt idx="345">
                  <c:v>0.98618899999999998</c:v>
                </c:pt>
                <c:pt idx="346">
                  <c:v>0.98336500000000004</c:v>
                </c:pt>
                <c:pt idx="347">
                  <c:v>0.98022799999999999</c:v>
                </c:pt>
                <c:pt idx="348">
                  <c:v>0.97686399999999995</c:v>
                </c:pt>
                <c:pt idx="349">
                  <c:v>0.97338199999999997</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0.99951999999999996</c:v>
                </c:pt>
                <c:pt idx="370">
                  <c:v>0.99900999999999995</c:v>
                </c:pt>
                <c:pt idx="371">
                  <c:v>0.99831000000000003</c:v>
                </c:pt>
                <c:pt idx="372">
                  <c:v>0.99739599999999995</c:v>
                </c:pt>
                <c:pt idx="373">
                  <c:v>0.99631099999999995</c:v>
                </c:pt>
                <c:pt idx="374">
                  <c:v>0.99361500000000003</c:v>
                </c:pt>
                <c:pt idx="375">
                  <c:v>0.99082000000000003</c:v>
                </c:pt>
                <c:pt idx="376">
                  <c:v>0.98745799999999995</c:v>
                </c:pt>
                <c:pt idx="377">
                  <c:v>0.983989</c:v>
                </c:pt>
                <c:pt idx="378">
                  <c:v>0.98023099999999996</c:v>
                </c:pt>
                <c:pt idx="379">
                  <c:v>0.97645899999999997</c:v>
                </c:pt>
                <c:pt idx="380">
                  <c:v>0.972464</c:v>
                </c:pt>
                <c:pt idx="381">
                  <c:v>0.96835300000000002</c:v>
                </c:pt>
                <c:pt idx="382">
                  <c:v>0.964279</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0.99948199999999998</c:v>
                </c:pt>
                <c:pt idx="403">
                  <c:v>0.99893699999999996</c:v>
                </c:pt>
                <c:pt idx="404">
                  <c:v>0.99818899999999999</c:v>
                </c:pt>
                <c:pt idx="405">
                  <c:v>0.99721800000000005</c:v>
                </c:pt>
                <c:pt idx="406">
                  <c:v>0.99607100000000004</c:v>
                </c:pt>
                <c:pt idx="407">
                  <c:v>0.99324400000000002</c:v>
                </c:pt>
                <c:pt idx="408">
                  <c:v>0.99032600000000004</c:v>
                </c:pt>
                <c:pt idx="409">
                  <c:v>0.98680000000000001</c:v>
                </c:pt>
                <c:pt idx="410">
                  <c:v>0.98321800000000004</c:v>
                </c:pt>
                <c:pt idx="411">
                  <c:v>0.97931900000000005</c:v>
                </c:pt>
                <c:pt idx="412">
                  <c:v>0.97541500000000003</c:v>
                </c:pt>
                <c:pt idx="413">
                  <c:v>0.97128199999999998</c:v>
                </c:pt>
                <c:pt idx="414">
                  <c:v>0.96707100000000001</c:v>
                </c:pt>
                <c:pt idx="415">
                  <c:v>0.96294999999999997</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0.99949100000000002</c:v>
                </c:pt>
                <c:pt idx="436">
                  <c:v>0.99895</c:v>
                </c:pt>
                <c:pt idx="437">
                  <c:v>0.99821000000000004</c:v>
                </c:pt>
                <c:pt idx="438">
                  <c:v>0.99725399999999997</c:v>
                </c:pt>
                <c:pt idx="439">
                  <c:v>0.99612900000000004</c:v>
                </c:pt>
                <c:pt idx="440">
                  <c:v>0.993367</c:v>
                </c:pt>
                <c:pt idx="441">
                  <c:v>0.99051500000000003</c:v>
                </c:pt>
                <c:pt idx="442">
                  <c:v>0.98709100000000005</c:v>
                </c:pt>
                <c:pt idx="443">
                  <c:v>0.98355999999999999</c:v>
                </c:pt>
                <c:pt idx="444">
                  <c:v>0.979738</c:v>
                </c:pt>
                <c:pt idx="445">
                  <c:v>0.97591099999999997</c:v>
                </c:pt>
                <c:pt idx="446">
                  <c:v>0.97185999999999995</c:v>
                </c:pt>
                <c:pt idx="447">
                  <c:v>0.96774400000000005</c:v>
                </c:pt>
                <c:pt idx="448">
                  <c:v>0.96370100000000003</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0.99951299999999998</c:v>
                </c:pt>
                <c:pt idx="469">
                  <c:v>0.99899300000000002</c:v>
                </c:pt>
                <c:pt idx="470">
                  <c:v>0.99828099999999997</c:v>
                </c:pt>
                <c:pt idx="471">
                  <c:v>0.997363</c:v>
                </c:pt>
                <c:pt idx="472">
                  <c:v>0.99628399999999995</c:v>
                </c:pt>
                <c:pt idx="473">
                  <c:v>0.99363100000000004</c:v>
                </c:pt>
                <c:pt idx="474">
                  <c:v>0.99088600000000004</c:v>
                </c:pt>
                <c:pt idx="475">
                  <c:v>0.98755800000000005</c:v>
                </c:pt>
                <c:pt idx="476">
                  <c:v>0.98416499999999996</c:v>
                </c:pt>
                <c:pt idx="477">
                  <c:v>0.98046199999999994</c:v>
                </c:pt>
                <c:pt idx="478">
                  <c:v>0.97673699999999997</c:v>
                </c:pt>
                <c:pt idx="479">
                  <c:v>0.97282800000000003</c:v>
                </c:pt>
                <c:pt idx="480">
                  <c:v>0.96881399999999995</c:v>
                </c:pt>
                <c:pt idx="481">
                  <c:v>0.96488399999999996</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0.99953000000000003</c:v>
                </c:pt>
                <c:pt idx="500">
                  <c:v>0.99899300000000002</c:v>
                </c:pt>
                <c:pt idx="501">
                  <c:v>0.99828399999999995</c:v>
                </c:pt>
                <c:pt idx="502">
                  <c:v>0.99737299999999995</c:v>
                </c:pt>
                <c:pt idx="503">
                  <c:v>0.99630600000000002</c:v>
                </c:pt>
                <c:pt idx="504">
                  <c:v>0.99369600000000002</c:v>
                </c:pt>
                <c:pt idx="505">
                  <c:v>0.99100100000000002</c:v>
                </c:pt>
                <c:pt idx="506">
                  <c:v>0.98773999999999995</c:v>
                </c:pt>
                <c:pt idx="507">
                  <c:v>0.98442200000000002</c:v>
                </c:pt>
                <c:pt idx="508">
                  <c:v>0.98080400000000001</c:v>
                </c:pt>
                <c:pt idx="509">
                  <c:v>0.97716899999999995</c:v>
                </c:pt>
                <c:pt idx="510">
                  <c:v>0.97335799999999995</c:v>
                </c:pt>
                <c:pt idx="511">
                  <c:v>0.96944900000000001</c:v>
                </c:pt>
                <c:pt idx="512">
                  <c:v>0.96561699999999995</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0.999533</c:v>
                </c:pt>
                <c:pt idx="531">
                  <c:v>0.99900999999999995</c:v>
                </c:pt>
                <c:pt idx="532">
                  <c:v>0.99831099999999995</c:v>
                </c:pt>
                <c:pt idx="533">
                  <c:v>0.99741199999999997</c:v>
                </c:pt>
                <c:pt idx="534">
                  <c:v>0.99636000000000002</c:v>
                </c:pt>
                <c:pt idx="535">
                  <c:v>0.99379300000000004</c:v>
                </c:pt>
                <c:pt idx="536">
                  <c:v>0.99114599999999997</c:v>
                </c:pt>
                <c:pt idx="537">
                  <c:v>0.98796799999999996</c:v>
                </c:pt>
                <c:pt idx="538">
                  <c:v>0.98469099999999998</c:v>
                </c:pt>
                <c:pt idx="539">
                  <c:v>0.98114400000000002</c:v>
                </c:pt>
                <c:pt idx="540">
                  <c:v>0.97759499999999999</c:v>
                </c:pt>
                <c:pt idx="541">
                  <c:v>0.97385200000000005</c:v>
                </c:pt>
                <c:pt idx="542">
                  <c:v>0.97002999999999995</c:v>
                </c:pt>
                <c:pt idx="543">
                  <c:v>0.96627700000000005</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0.99953700000000001</c:v>
                </c:pt>
                <c:pt idx="562">
                  <c:v>0.99901899999999999</c:v>
                </c:pt>
                <c:pt idx="563">
                  <c:v>0.99832500000000002</c:v>
                </c:pt>
                <c:pt idx="564">
                  <c:v>0.99743300000000001</c:v>
                </c:pt>
                <c:pt idx="565">
                  <c:v>0.99638899999999997</c:v>
                </c:pt>
                <c:pt idx="566">
                  <c:v>0.99384700000000004</c:v>
                </c:pt>
                <c:pt idx="567">
                  <c:v>0.99123000000000006</c:v>
                </c:pt>
                <c:pt idx="568">
                  <c:v>0.98809199999999997</c:v>
                </c:pt>
                <c:pt idx="569">
                  <c:v>0.98485699999999998</c:v>
                </c:pt>
                <c:pt idx="570">
                  <c:v>0.98135600000000001</c:v>
                </c:pt>
                <c:pt idx="571">
                  <c:v>0.97784199999999999</c:v>
                </c:pt>
                <c:pt idx="572">
                  <c:v>0.97415799999999997</c:v>
                </c:pt>
                <c:pt idx="573">
                  <c:v>0.97038400000000002</c:v>
                </c:pt>
                <c:pt idx="574">
                  <c:v>0.96668799999999999</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0.99954399999999999</c:v>
                </c:pt>
                <c:pt idx="593">
                  <c:v>0.99903299999999995</c:v>
                </c:pt>
                <c:pt idx="594">
                  <c:v>0.99834000000000001</c:v>
                </c:pt>
                <c:pt idx="595">
                  <c:v>0.99744100000000002</c:v>
                </c:pt>
                <c:pt idx="596">
                  <c:v>0.99638599999999999</c:v>
                </c:pt>
                <c:pt idx="597">
                  <c:v>0.99381900000000001</c:v>
                </c:pt>
                <c:pt idx="598">
                  <c:v>0.99118499999999998</c:v>
                </c:pt>
                <c:pt idx="599">
                  <c:v>0.98801799999999995</c:v>
                </c:pt>
                <c:pt idx="600">
                  <c:v>0.98478200000000005</c:v>
                </c:pt>
                <c:pt idx="601">
                  <c:v>0.98130200000000001</c:v>
                </c:pt>
                <c:pt idx="602">
                  <c:v>0.97780100000000003</c:v>
                </c:pt>
                <c:pt idx="603">
                  <c:v>0.97412799999999999</c:v>
                </c:pt>
                <c:pt idx="604">
                  <c:v>0.97039299999999995</c:v>
                </c:pt>
                <c:pt idx="605">
                  <c:v>0.96672800000000003</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0.99953700000000001</c:v>
                </c:pt>
                <c:pt idx="624">
                  <c:v>0.99901700000000004</c:v>
                </c:pt>
                <c:pt idx="625">
                  <c:v>0.99831199999999998</c:v>
                </c:pt>
                <c:pt idx="626">
                  <c:v>0.99739900000000004</c:v>
                </c:pt>
                <c:pt idx="627">
                  <c:v>0.99632900000000002</c:v>
                </c:pt>
                <c:pt idx="628">
                  <c:v>0.99373400000000001</c:v>
                </c:pt>
                <c:pt idx="629">
                  <c:v>0.99107699999999999</c:v>
                </c:pt>
                <c:pt idx="630">
                  <c:v>0.98790599999999995</c:v>
                </c:pt>
                <c:pt idx="631">
                  <c:v>0.98463299999999998</c:v>
                </c:pt>
                <c:pt idx="632">
                  <c:v>0.98113700000000004</c:v>
                </c:pt>
                <c:pt idx="633">
                  <c:v>0.97763</c:v>
                </c:pt>
                <c:pt idx="634">
                  <c:v>0.973966</c:v>
                </c:pt>
                <c:pt idx="635">
                  <c:v>0.97023000000000004</c:v>
                </c:pt>
                <c:pt idx="636">
                  <c:v>0.96658200000000005</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0.99954200000000004</c:v>
                </c:pt>
                <c:pt idx="657">
                  <c:v>0.99902599999999997</c:v>
                </c:pt>
                <c:pt idx="658">
                  <c:v>0.99832200000000004</c:v>
                </c:pt>
                <c:pt idx="659">
                  <c:v>0.99741000000000002</c:v>
                </c:pt>
                <c:pt idx="660">
                  <c:v>0.99633799999999995</c:v>
                </c:pt>
                <c:pt idx="661">
                  <c:v>0.99373599999999995</c:v>
                </c:pt>
                <c:pt idx="662">
                  <c:v>0.99107000000000001</c:v>
                </c:pt>
                <c:pt idx="663">
                  <c:v>0.98788799999999999</c:v>
                </c:pt>
                <c:pt idx="664">
                  <c:v>0.98460800000000004</c:v>
                </c:pt>
                <c:pt idx="665">
                  <c:v>0.98110299999999995</c:v>
                </c:pt>
                <c:pt idx="666">
                  <c:v>0.97759099999999999</c:v>
                </c:pt>
                <c:pt idx="667">
                  <c:v>0.97391700000000003</c:v>
                </c:pt>
                <c:pt idx="668">
                  <c:v>0.97019100000000003</c:v>
                </c:pt>
                <c:pt idx="669">
                  <c:v>0.96654799999999996</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0.99953599999999998</c:v>
                </c:pt>
                <c:pt idx="690">
                  <c:v>0.99901200000000001</c:v>
                </c:pt>
                <c:pt idx="691">
                  <c:v>0.99829500000000004</c:v>
                </c:pt>
                <c:pt idx="692">
                  <c:v>0.99736800000000003</c:v>
                </c:pt>
                <c:pt idx="693">
                  <c:v>0.996282</c:v>
                </c:pt>
                <c:pt idx="694">
                  <c:v>0.99365000000000003</c:v>
                </c:pt>
                <c:pt idx="695">
                  <c:v>0.99095900000000003</c:v>
                </c:pt>
                <c:pt idx="696">
                  <c:v>0.98775199999999996</c:v>
                </c:pt>
                <c:pt idx="697">
                  <c:v>0.98445099999999996</c:v>
                </c:pt>
                <c:pt idx="698">
                  <c:v>0.98092699999999999</c:v>
                </c:pt>
                <c:pt idx="699">
                  <c:v>0.97740000000000005</c:v>
                </c:pt>
                <c:pt idx="700">
                  <c:v>0.97370699999999999</c:v>
                </c:pt>
                <c:pt idx="701">
                  <c:v>0.96997299999999997</c:v>
                </c:pt>
                <c:pt idx="702">
                  <c:v>0.96633400000000003</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0.99953199999999998</c:v>
                </c:pt>
                <c:pt idx="723">
                  <c:v>0.99899499999999997</c:v>
                </c:pt>
                <c:pt idx="724">
                  <c:v>0.99826199999999998</c:v>
                </c:pt>
                <c:pt idx="725">
                  <c:v>0.99731599999999998</c:v>
                </c:pt>
                <c:pt idx="726">
                  <c:v>0.99620900000000001</c:v>
                </c:pt>
                <c:pt idx="727">
                  <c:v>0.993537</c:v>
                </c:pt>
                <c:pt idx="728">
                  <c:v>0.99080999999999997</c:v>
                </c:pt>
                <c:pt idx="729">
                  <c:v>0.98757200000000001</c:v>
                </c:pt>
                <c:pt idx="730">
                  <c:v>0.98424699999999998</c:v>
                </c:pt>
                <c:pt idx="731">
                  <c:v>0.98070199999999996</c:v>
                </c:pt>
                <c:pt idx="732">
                  <c:v>0.97716000000000003</c:v>
                </c:pt>
                <c:pt idx="733">
                  <c:v>0.97345599999999999</c:v>
                </c:pt>
                <c:pt idx="734">
                  <c:v>0.96971300000000005</c:v>
                </c:pt>
                <c:pt idx="735">
                  <c:v>0.96606800000000004</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0.999533</c:v>
                </c:pt>
                <c:pt idx="756">
                  <c:v>0.99899499999999997</c:v>
                </c:pt>
                <c:pt idx="757">
                  <c:v>0.99825799999999998</c:v>
                </c:pt>
                <c:pt idx="758">
                  <c:v>0.997305</c:v>
                </c:pt>
                <c:pt idx="759">
                  <c:v>0.99618799999999996</c:v>
                </c:pt>
                <c:pt idx="760">
                  <c:v>0.99349100000000001</c:v>
                </c:pt>
                <c:pt idx="761">
                  <c:v>0.99073800000000001</c:v>
                </c:pt>
                <c:pt idx="762">
                  <c:v>0.98746900000000004</c:v>
                </c:pt>
                <c:pt idx="763">
                  <c:v>0.98412500000000003</c:v>
                </c:pt>
                <c:pt idx="764">
                  <c:v>0.98053699999999999</c:v>
                </c:pt>
                <c:pt idx="765">
                  <c:v>0.97696499999999997</c:v>
                </c:pt>
                <c:pt idx="766">
                  <c:v>0.97323400000000004</c:v>
                </c:pt>
                <c:pt idx="767">
                  <c:v>0.96946699999999997</c:v>
                </c:pt>
                <c:pt idx="768">
                  <c:v>0.96580200000000005</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0.99951800000000002</c:v>
                </c:pt>
                <c:pt idx="789">
                  <c:v>0.99896700000000005</c:v>
                </c:pt>
                <c:pt idx="790">
                  <c:v>0.99821499999999996</c:v>
                </c:pt>
                <c:pt idx="791">
                  <c:v>0.99724400000000002</c:v>
                </c:pt>
                <c:pt idx="792">
                  <c:v>0.99611000000000005</c:v>
                </c:pt>
                <c:pt idx="793">
                  <c:v>0.99337699999999995</c:v>
                </c:pt>
                <c:pt idx="794">
                  <c:v>0.990591</c:v>
                </c:pt>
                <c:pt idx="795">
                  <c:v>0.98728800000000005</c:v>
                </c:pt>
                <c:pt idx="796">
                  <c:v>0.98391499999999998</c:v>
                </c:pt>
                <c:pt idx="797">
                  <c:v>0.98029999999999995</c:v>
                </c:pt>
                <c:pt idx="798">
                  <c:v>0.97670599999999996</c:v>
                </c:pt>
                <c:pt idx="799">
                  <c:v>0.97296000000000005</c:v>
                </c:pt>
                <c:pt idx="800">
                  <c:v>0.96916800000000003</c:v>
                </c:pt>
                <c:pt idx="801">
                  <c:v>0.96547899999999998</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0.99951100000000004</c:v>
                </c:pt>
                <c:pt idx="822">
                  <c:v>0.99895</c:v>
                </c:pt>
                <c:pt idx="823">
                  <c:v>0.99818499999999999</c:v>
                </c:pt>
                <c:pt idx="824">
                  <c:v>0.997201</c:v>
                </c:pt>
                <c:pt idx="825">
                  <c:v>0.99605200000000005</c:v>
                </c:pt>
                <c:pt idx="826">
                  <c:v>0.99328899999999998</c:v>
                </c:pt>
                <c:pt idx="827">
                  <c:v>0.99047399999999997</c:v>
                </c:pt>
                <c:pt idx="828">
                  <c:v>0.98713700000000004</c:v>
                </c:pt>
                <c:pt idx="829">
                  <c:v>0.98373299999999997</c:v>
                </c:pt>
                <c:pt idx="830">
                  <c:v>0.98007299999999997</c:v>
                </c:pt>
                <c:pt idx="831">
                  <c:v>0.976464</c:v>
                </c:pt>
                <c:pt idx="832">
                  <c:v>0.972692</c:v>
                </c:pt>
                <c:pt idx="833">
                  <c:v>0.96887400000000001</c:v>
                </c:pt>
                <c:pt idx="834">
                  <c:v>0.96516400000000002</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0.99950899999999998</c:v>
                </c:pt>
                <c:pt idx="855">
                  <c:v>0.99894499999999997</c:v>
                </c:pt>
                <c:pt idx="856">
                  <c:v>0.99817400000000001</c:v>
                </c:pt>
                <c:pt idx="857">
                  <c:v>0.99717699999999998</c:v>
                </c:pt>
                <c:pt idx="858">
                  <c:v>0.99601099999999998</c:v>
                </c:pt>
                <c:pt idx="859">
                  <c:v>0.99320900000000001</c:v>
                </c:pt>
                <c:pt idx="860">
                  <c:v>0.99035799999999996</c:v>
                </c:pt>
                <c:pt idx="861">
                  <c:v>0.98698600000000003</c:v>
                </c:pt>
                <c:pt idx="862">
                  <c:v>0.98355000000000004</c:v>
                </c:pt>
                <c:pt idx="863">
                  <c:v>0.97985999999999995</c:v>
                </c:pt>
                <c:pt idx="864">
                  <c:v>0.97622299999999995</c:v>
                </c:pt>
                <c:pt idx="865">
                  <c:v>0.97242399999999996</c:v>
                </c:pt>
                <c:pt idx="866">
                  <c:v>0.96858200000000005</c:v>
                </c:pt>
                <c:pt idx="867">
                  <c:v>0.96484999999999999</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0.99949399999999999</c:v>
                </c:pt>
                <c:pt idx="888">
                  <c:v>0.99892999999999998</c:v>
                </c:pt>
                <c:pt idx="889">
                  <c:v>0.99814800000000004</c:v>
                </c:pt>
                <c:pt idx="890">
                  <c:v>0.99714000000000003</c:v>
                </c:pt>
                <c:pt idx="891">
                  <c:v>0.99596200000000001</c:v>
                </c:pt>
                <c:pt idx="892">
                  <c:v>0.99313099999999999</c:v>
                </c:pt>
                <c:pt idx="893">
                  <c:v>0.99025200000000002</c:v>
                </c:pt>
                <c:pt idx="894">
                  <c:v>0.98684799999999995</c:v>
                </c:pt>
                <c:pt idx="895">
                  <c:v>0.98338199999999998</c:v>
                </c:pt>
                <c:pt idx="896">
                  <c:v>0.97966200000000003</c:v>
                </c:pt>
                <c:pt idx="897">
                  <c:v>0.975997</c:v>
                </c:pt>
                <c:pt idx="898">
                  <c:v>0.97217100000000001</c:v>
                </c:pt>
                <c:pt idx="899">
                  <c:v>0.96829799999999999</c:v>
                </c:pt>
                <c:pt idx="900">
                  <c:v>0.96454899999999999</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0.99949399999999999</c:v>
                </c:pt>
                <c:pt idx="921">
                  <c:v>0.99891600000000003</c:v>
                </c:pt>
                <c:pt idx="922">
                  <c:v>0.99812599999999996</c:v>
                </c:pt>
                <c:pt idx="923">
                  <c:v>0.99710699999999997</c:v>
                </c:pt>
                <c:pt idx="924">
                  <c:v>0.99591700000000005</c:v>
                </c:pt>
                <c:pt idx="925">
                  <c:v>0.99305900000000003</c:v>
                </c:pt>
                <c:pt idx="926">
                  <c:v>0.99015399999999998</c:v>
                </c:pt>
                <c:pt idx="927">
                  <c:v>0.98672099999999996</c:v>
                </c:pt>
                <c:pt idx="928">
                  <c:v>0.98322500000000002</c:v>
                </c:pt>
                <c:pt idx="929">
                  <c:v>0.97947300000000004</c:v>
                </c:pt>
                <c:pt idx="930">
                  <c:v>0.97577899999999995</c:v>
                </c:pt>
                <c:pt idx="931">
                  <c:v>0.97192100000000003</c:v>
                </c:pt>
                <c:pt idx="932">
                  <c:v>0.96801899999999996</c:v>
                </c:pt>
                <c:pt idx="933">
                  <c:v>0.96424299999999996</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0.99948499999999996</c:v>
                </c:pt>
                <c:pt idx="954">
                  <c:v>0.99890100000000004</c:v>
                </c:pt>
                <c:pt idx="955">
                  <c:v>0.99810200000000004</c:v>
                </c:pt>
                <c:pt idx="956">
                  <c:v>0.99707299999999999</c:v>
                </c:pt>
                <c:pt idx="957">
                  <c:v>0.99587199999999998</c:v>
                </c:pt>
                <c:pt idx="958">
                  <c:v>0.99299000000000004</c:v>
                </c:pt>
                <c:pt idx="959">
                  <c:v>0.99005900000000002</c:v>
                </c:pt>
                <c:pt idx="960">
                  <c:v>0.98659600000000003</c:v>
                </c:pt>
                <c:pt idx="961">
                  <c:v>0.98307</c:v>
                </c:pt>
                <c:pt idx="962">
                  <c:v>0.97928800000000005</c:v>
                </c:pt>
                <c:pt idx="963">
                  <c:v>0.97556299999999996</c:v>
                </c:pt>
                <c:pt idx="964">
                  <c:v>0.97167400000000004</c:v>
                </c:pt>
                <c:pt idx="965">
                  <c:v>0.96774199999999999</c:v>
                </c:pt>
                <c:pt idx="966">
                  <c:v>0.96394100000000005</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0.99948499999999996</c:v>
                </c:pt>
                <c:pt idx="987">
                  <c:v>0.99890000000000001</c:v>
                </c:pt>
                <c:pt idx="988">
                  <c:v>0.99810100000000002</c:v>
                </c:pt>
                <c:pt idx="989">
                  <c:v>0.99706899999999998</c:v>
                </c:pt>
                <c:pt idx="990">
                  <c:v>0.99586300000000005</c:v>
                </c:pt>
                <c:pt idx="991">
                  <c:v>0.99296300000000004</c:v>
                </c:pt>
                <c:pt idx="992">
                  <c:v>0.99000900000000003</c:v>
                </c:pt>
                <c:pt idx="993">
                  <c:v>0.986514</c:v>
                </c:pt>
                <c:pt idx="994">
                  <c:v>0.98295399999999999</c:v>
                </c:pt>
                <c:pt idx="995">
                  <c:v>0.97913499999999998</c:v>
                </c:pt>
                <c:pt idx="996">
                  <c:v>0.97538000000000002</c:v>
                </c:pt>
                <c:pt idx="997">
                  <c:v>0.97143999999999997</c:v>
                </c:pt>
                <c:pt idx="998">
                  <c:v>0.96747899999999998</c:v>
                </c:pt>
                <c:pt idx="999">
                  <c:v>0.96365299999999998</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0.99947900000000001</c:v>
                </c:pt>
                <c:pt idx="1020">
                  <c:v>0.99888999999999994</c:v>
                </c:pt>
                <c:pt idx="1021">
                  <c:v>0.998085</c:v>
                </c:pt>
                <c:pt idx="1022">
                  <c:v>0.99704700000000002</c:v>
                </c:pt>
                <c:pt idx="1023">
                  <c:v>0.99583299999999997</c:v>
                </c:pt>
                <c:pt idx="1024">
                  <c:v>0.99291099999999999</c:v>
                </c:pt>
                <c:pt idx="1025">
                  <c:v>0.98993399999999998</c:v>
                </c:pt>
                <c:pt idx="1026">
                  <c:v>0.98641000000000001</c:v>
                </c:pt>
                <c:pt idx="1027">
                  <c:v>0.98282000000000003</c:v>
                </c:pt>
                <c:pt idx="1028">
                  <c:v>0.97896899999999998</c:v>
                </c:pt>
                <c:pt idx="1029">
                  <c:v>0.97518400000000005</c:v>
                </c:pt>
                <c:pt idx="1030">
                  <c:v>0.97121599999999997</c:v>
                </c:pt>
                <c:pt idx="1031">
                  <c:v>0.96722799999999998</c:v>
                </c:pt>
                <c:pt idx="1032">
                  <c:v>0.96337399999999995</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0.99947299999999994</c:v>
                </c:pt>
                <c:pt idx="1053">
                  <c:v>0.99887899999999996</c:v>
                </c:pt>
                <c:pt idx="1054">
                  <c:v>0.99806700000000004</c:v>
                </c:pt>
                <c:pt idx="1055">
                  <c:v>0.99702199999999996</c:v>
                </c:pt>
                <c:pt idx="1056">
                  <c:v>0.99580000000000002</c:v>
                </c:pt>
                <c:pt idx="1057">
                  <c:v>0.99285699999999999</c:v>
                </c:pt>
                <c:pt idx="1058">
                  <c:v>0.98985999999999996</c:v>
                </c:pt>
                <c:pt idx="1059">
                  <c:v>0.98631199999999997</c:v>
                </c:pt>
                <c:pt idx="1060">
                  <c:v>0.98269600000000001</c:v>
                </c:pt>
                <c:pt idx="1061">
                  <c:v>0.97881600000000002</c:v>
                </c:pt>
                <c:pt idx="1062">
                  <c:v>0.974997</c:v>
                </c:pt>
                <c:pt idx="1063">
                  <c:v>0.97100699999999995</c:v>
                </c:pt>
                <c:pt idx="1064">
                  <c:v>0.96699000000000002</c:v>
                </c:pt>
                <c:pt idx="1065">
                  <c:v>0.96310799999999996</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0.99946599999999997</c:v>
                </c:pt>
                <c:pt idx="1086">
                  <c:v>0.99886600000000003</c:v>
                </c:pt>
                <c:pt idx="1087">
                  <c:v>0.99804800000000005</c:v>
                </c:pt>
                <c:pt idx="1088">
                  <c:v>0.99699599999999999</c:v>
                </c:pt>
                <c:pt idx="1089">
                  <c:v>0.99576600000000004</c:v>
                </c:pt>
                <c:pt idx="1090">
                  <c:v>0.99280500000000005</c:v>
                </c:pt>
                <c:pt idx="1091">
                  <c:v>0.989788</c:v>
                </c:pt>
                <c:pt idx="1092">
                  <c:v>0.98621599999999998</c:v>
                </c:pt>
                <c:pt idx="1093">
                  <c:v>0.98257499999999998</c:v>
                </c:pt>
                <c:pt idx="1094">
                  <c:v>0.97867000000000004</c:v>
                </c:pt>
                <c:pt idx="1095">
                  <c:v>0.97482500000000005</c:v>
                </c:pt>
                <c:pt idx="1096">
                  <c:v>0.97080900000000003</c:v>
                </c:pt>
                <c:pt idx="1097">
                  <c:v>0.96676600000000001</c:v>
                </c:pt>
                <c:pt idx="1098">
                  <c:v>0.96285900000000002</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0.99946199999999996</c:v>
                </c:pt>
                <c:pt idx="1119">
                  <c:v>0.998861</c:v>
                </c:pt>
                <c:pt idx="1120">
                  <c:v>0.99804199999999998</c:v>
                </c:pt>
                <c:pt idx="1121">
                  <c:v>0.99698600000000004</c:v>
                </c:pt>
                <c:pt idx="1122">
                  <c:v>0.99575100000000005</c:v>
                </c:pt>
                <c:pt idx="1123">
                  <c:v>0.99277099999999996</c:v>
                </c:pt>
                <c:pt idx="1124">
                  <c:v>0.98973100000000003</c:v>
                </c:pt>
                <c:pt idx="1125">
                  <c:v>0.98613200000000001</c:v>
                </c:pt>
                <c:pt idx="1126">
                  <c:v>0.98246500000000003</c:v>
                </c:pt>
                <c:pt idx="1127">
                  <c:v>0.97853000000000001</c:v>
                </c:pt>
                <c:pt idx="1128">
                  <c:v>0.97465900000000005</c:v>
                </c:pt>
                <c:pt idx="1129">
                  <c:v>0.97061900000000001</c:v>
                </c:pt>
                <c:pt idx="1130">
                  <c:v>0.96655199999999997</c:v>
                </c:pt>
                <c:pt idx="1131">
                  <c:v>0.96262099999999995</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0.99945600000000001</c:v>
                </c:pt>
                <c:pt idx="1152">
                  <c:v>0.99885000000000002</c:v>
                </c:pt>
                <c:pt idx="1153">
                  <c:v>0.99802500000000005</c:v>
                </c:pt>
                <c:pt idx="1154">
                  <c:v>0.99696200000000001</c:v>
                </c:pt>
                <c:pt idx="1155">
                  <c:v>0.99571900000000002</c:v>
                </c:pt>
                <c:pt idx="1156">
                  <c:v>0.99272000000000005</c:v>
                </c:pt>
                <c:pt idx="1157">
                  <c:v>0.98966299999999996</c:v>
                </c:pt>
                <c:pt idx="1158">
                  <c:v>0.986043</c:v>
                </c:pt>
                <c:pt idx="1159">
                  <c:v>0.98235499999999998</c:v>
                </c:pt>
                <c:pt idx="1160">
                  <c:v>0.97840000000000005</c:v>
                </c:pt>
                <c:pt idx="1161">
                  <c:v>0.97450599999999998</c:v>
                </c:pt>
                <c:pt idx="1162">
                  <c:v>0.97044299999999994</c:v>
                </c:pt>
                <c:pt idx="1163">
                  <c:v>0.96635400000000005</c:v>
                </c:pt>
                <c:pt idx="1164">
                  <c:v>0.96240199999999998</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0.99945200000000001</c:v>
                </c:pt>
                <c:pt idx="1185">
                  <c:v>0.99884200000000001</c:v>
                </c:pt>
                <c:pt idx="1186">
                  <c:v>0.99801200000000001</c:v>
                </c:pt>
                <c:pt idx="1187">
                  <c:v>0.99694499999999997</c:v>
                </c:pt>
                <c:pt idx="1188">
                  <c:v>0.99569600000000003</c:v>
                </c:pt>
                <c:pt idx="1189">
                  <c:v>0.99268299999999998</c:v>
                </c:pt>
                <c:pt idx="1190">
                  <c:v>0.98960999999999999</c:v>
                </c:pt>
                <c:pt idx="1191">
                  <c:v>0.98596899999999998</c:v>
                </c:pt>
                <c:pt idx="1192">
                  <c:v>0.98225899999999999</c:v>
                </c:pt>
                <c:pt idx="1193">
                  <c:v>0.97827900000000001</c:v>
                </c:pt>
                <c:pt idx="1194">
                  <c:v>0.97436299999999998</c:v>
                </c:pt>
                <c:pt idx="1195">
                  <c:v>0.97027600000000003</c:v>
                </c:pt>
                <c:pt idx="1196">
                  <c:v>0.96616500000000005</c:v>
                </c:pt>
                <c:pt idx="1197">
                  <c:v>0.96219200000000005</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0.99944699999999997</c:v>
                </c:pt>
                <c:pt idx="1218">
                  <c:v>0.99883299999999997</c:v>
                </c:pt>
                <c:pt idx="1219">
                  <c:v>0.99799899999999997</c:v>
                </c:pt>
                <c:pt idx="1220">
                  <c:v>0.99692599999999998</c:v>
                </c:pt>
                <c:pt idx="1221">
                  <c:v>0.99567099999999997</c:v>
                </c:pt>
                <c:pt idx="1222">
                  <c:v>0.99264600000000003</c:v>
                </c:pt>
                <c:pt idx="1223">
                  <c:v>0.98955899999999997</c:v>
                </c:pt>
                <c:pt idx="1224">
                  <c:v>0.98590299999999997</c:v>
                </c:pt>
                <c:pt idx="1225">
                  <c:v>0.982178</c:v>
                </c:pt>
                <c:pt idx="1226">
                  <c:v>0.97819299999999998</c:v>
                </c:pt>
                <c:pt idx="1227">
                  <c:v>0.97424699999999997</c:v>
                </c:pt>
                <c:pt idx="1228">
                  <c:v>0.97014699999999998</c:v>
                </c:pt>
                <c:pt idx="1229">
                  <c:v>0.96601999999999999</c:v>
                </c:pt>
                <c:pt idx="1230">
                  <c:v>0.96202399999999999</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0.99945399999999995</c:v>
                </c:pt>
                <c:pt idx="1251">
                  <c:v>0.99883299999999997</c:v>
                </c:pt>
                <c:pt idx="1252">
                  <c:v>0.99798900000000001</c:v>
                </c:pt>
                <c:pt idx="1253">
                  <c:v>0.99690699999999999</c:v>
                </c:pt>
                <c:pt idx="1254">
                  <c:v>0.99564600000000003</c:v>
                </c:pt>
                <c:pt idx="1255">
                  <c:v>0.99260899999999996</c:v>
                </c:pt>
                <c:pt idx="1256">
                  <c:v>0.98951299999999998</c:v>
                </c:pt>
                <c:pt idx="1257">
                  <c:v>0.98584499999999997</c:v>
                </c:pt>
                <c:pt idx="1258">
                  <c:v>0.98210699999999995</c:v>
                </c:pt>
                <c:pt idx="1259">
                  <c:v>0.97810799999999998</c:v>
                </c:pt>
                <c:pt idx="1260">
                  <c:v>0.97414599999999996</c:v>
                </c:pt>
                <c:pt idx="1261">
                  <c:v>0.97002999999999995</c:v>
                </c:pt>
                <c:pt idx="1262">
                  <c:v>0.96588600000000002</c:v>
                </c:pt>
                <c:pt idx="1263">
                  <c:v>0.96186899999999997</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0.99943800000000005</c:v>
                </c:pt>
                <c:pt idx="1283">
                  <c:v>0.99880100000000005</c:v>
                </c:pt>
                <c:pt idx="1284">
                  <c:v>0.99793900000000002</c:v>
                </c:pt>
                <c:pt idx="1285">
                  <c:v>0.99683699999999997</c:v>
                </c:pt>
                <c:pt idx="1286">
                  <c:v>0.99555300000000002</c:v>
                </c:pt>
                <c:pt idx="1287">
                  <c:v>0.992475</c:v>
                </c:pt>
                <c:pt idx="1288">
                  <c:v>0.989344</c:v>
                </c:pt>
                <c:pt idx="1289">
                  <c:v>0.98564499999999999</c:v>
                </c:pt>
                <c:pt idx="1290">
                  <c:v>0.98188200000000003</c:v>
                </c:pt>
                <c:pt idx="1291">
                  <c:v>0.97786300000000004</c:v>
                </c:pt>
                <c:pt idx="1292">
                  <c:v>0.97388699999999995</c:v>
                </c:pt>
                <c:pt idx="1293">
                  <c:v>0.96975699999999998</c:v>
                </c:pt>
                <c:pt idx="1294">
                  <c:v>0.96559799999999996</c:v>
                </c:pt>
                <c:pt idx="1295">
                  <c:v>0.96157800000000004</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0.99943499999999996</c:v>
                </c:pt>
                <c:pt idx="1315">
                  <c:v>0.99879399999999996</c:v>
                </c:pt>
                <c:pt idx="1316">
                  <c:v>0.99792800000000004</c:v>
                </c:pt>
                <c:pt idx="1317">
                  <c:v>0.99682199999999999</c:v>
                </c:pt>
                <c:pt idx="1318">
                  <c:v>0.995533</c:v>
                </c:pt>
                <c:pt idx="1319">
                  <c:v>0.99244399999999999</c:v>
                </c:pt>
                <c:pt idx="1320">
                  <c:v>0.98930399999999996</c:v>
                </c:pt>
                <c:pt idx="1321">
                  <c:v>0.98559399999999997</c:v>
                </c:pt>
                <c:pt idx="1322">
                  <c:v>0.98182000000000003</c:v>
                </c:pt>
                <c:pt idx="1323">
                  <c:v>0.97778900000000002</c:v>
                </c:pt>
                <c:pt idx="1324">
                  <c:v>0.97380299999999997</c:v>
                </c:pt>
                <c:pt idx="1325">
                  <c:v>0.969661</c:v>
                </c:pt>
                <c:pt idx="1326">
                  <c:v>0.96549200000000002</c:v>
                </c:pt>
                <c:pt idx="1327">
                  <c:v>0.96146399999999999</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0.99943499999999996</c:v>
                </c:pt>
                <c:pt idx="1347">
                  <c:v>0.99879200000000001</c:v>
                </c:pt>
                <c:pt idx="1348">
                  <c:v>0.997923</c:v>
                </c:pt>
                <c:pt idx="1349">
                  <c:v>0.99681500000000001</c:v>
                </c:pt>
                <c:pt idx="1350">
                  <c:v>0.99552399999999996</c:v>
                </c:pt>
                <c:pt idx="1351">
                  <c:v>0.99243099999999995</c:v>
                </c:pt>
                <c:pt idx="1352">
                  <c:v>0.98928700000000003</c:v>
                </c:pt>
                <c:pt idx="1353">
                  <c:v>0.985572</c:v>
                </c:pt>
                <c:pt idx="1354">
                  <c:v>0.98179300000000003</c:v>
                </c:pt>
                <c:pt idx="1355">
                  <c:v>0.97775699999999999</c:v>
                </c:pt>
                <c:pt idx="1356">
                  <c:v>0.97376399999999996</c:v>
                </c:pt>
                <c:pt idx="1357">
                  <c:v>0.96961399999999998</c:v>
                </c:pt>
                <c:pt idx="1358">
                  <c:v>0.96543599999999996</c:v>
                </c:pt>
                <c:pt idx="1359">
                  <c:v>0.96140099999999995</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0.99943499999999996</c:v>
                </c:pt>
                <c:pt idx="1379">
                  <c:v>0.99879099999999998</c:v>
                </c:pt>
                <c:pt idx="1380">
                  <c:v>0.99792199999999998</c:v>
                </c:pt>
                <c:pt idx="1381">
                  <c:v>0.99681200000000003</c:v>
                </c:pt>
                <c:pt idx="1382">
                  <c:v>0.99552099999999999</c:v>
                </c:pt>
                <c:pt idx="1383">
                  <c:v>0.99242600000000003</c:v>
                </c:pt>
                <c:pt idx="1384">
                  <c:v>0.98928000000000005</c:v>
                </c:pt>
                <c:pt idx="1385">
                  <c:v>0.98556299999999997</c:v>
                </c:pt>
                <c:pt idx="1386">
                  <c:v>0.98177999999999999</c:v>
                </c:pt>
                <c:pt idx="1387">
                  <c:v>0.97772800000000004</c:v>
                </c:pt>
                <c:pt idx="1388">
                  <c:v>0.97374000000000005</c:v>
                </c:pt>
                <c:pt idx="1389">
                  <c:v>0.96958100000000003</c:v>
                </c:pt>
                <c:pt idx="1390">
                  <c:v>0.965391</c:v>
                </c:pt>
                <c:pt idx="1391">
                  <c:v>0.96134799999999998</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0.99943499999999996</c:v>
                </c:pt>
                <c:pt idx="1411">
                  <c:v>0.99879099999999998</c:v>
                </c:pt>
                <c:pt idx="1412">
                  <c:v>0.99792199999999998</c:v>
                </c:pt>
                <c:pt idx="1413">
                  <c:v>0.99681200000000003</c:v>
                </c:pt>
                <c:pt idx="1414">
                  <c:v>0.99552099999999999</c:v>
                </c:pt>
                <c:pt idx="1415">
                  <c:v>0.99242600000000003</c:v>
                </c:pt>
                <c:pt idx="1416">
                  <c:v>0.98927900000000002</c:v>
                </c:pt>
                <c:pt idx="1417">
                  <c:v>0.98555899999999996</c:v>
                </c:pt>
                <c:pt idx="1418">
                  <c:v>0.98177400000000004</c:v>
                </c:pt>
                <c:pt idx="1419">
                  <c:v>0.97771799999999998</c:v>
                </c:pt>
                <c:pt idx="1420">
                  <c:v>0.97372300000000001</c:v>
                </c:pt>
                <c:pt idx="1421">
                  <c:v>0.969557</c:v>
                </c:pt>
                <c:pt idx="1422">
                  <c:v>0.96536100000000002</c:v>
                </c:pt>
                <c:pt idx="1423">
                  <c:v>0.96130700000000002</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pt idx="1440">
                  <c:v>0</c:v>
                </c:pt>
                <c:pt idx="1441">
                  <c:v>0</c:v>
                </c:pt>
                <c:pt idx="1442">
                  <c:v>0.99943499999999996</c:v>
                </c:pt>
                <c:pt idx="1443">
                  <c:v>0.99879099999999998</c:v>
                </c:pt>
                <c:pt idx="1444">
                  <c:v>0.99792099999999995</c:v>
                </c:pt>
                <c:pt idx="1445">
                  <c:v>0.996811</c:v>
                </c:pt>
                <c:pt idx="1446">
                  <c:v>0.99551900000000004</c:v>
                </c:pt>
                <c:pt idx="1447">
                  <c:v>0.99242600000000003</c:v>
                </c:pt>
                <c:pt idx="1448">
                  <c:v>0.98927900000000002</c:v>
                </c:pt>
                <c:pt idx="1449">
                  <c:v>0.98555999999999999</c:v>
                </c:pt>
                <c:pt idx="1450">
                  <c:v>0.98177199999999998</c:v>
                </c:pt>
                <c:pt idx="1451">
                  <c:v>0.97771300000000005</c:v>
                </c:pt>
                <c:pt idx="1452">
                  <c:v>0.97371399999999997</c:v>
                </c:pt>
                <c:pt idx="1453">
                  <c:v>0.96954200000000001</c:v>
                </c:pt>
                <c:pt idx="1454">
                  <c:v>0.96533899999999995</c:v>
                </c:pt>
                <c:pt idx="1455">
                  <c:v>0.96127899999999999</c:v>
                </c:pt>
                <c:pt idx="1456">
                  <c:v>0</c:v>
                </c:pt>
                <c:pt idx="1457">
                  <c:v>0</c:v>
                </c:pt>
                <c:pt idx="1458">
                  <c:v>0</c:v>
                </c:pt>
                <c:pt idx="1459">
                  <c:v>0</c:v>
                </c:pt>
                <c:pt idx="1460">
                  <c:v>0</c:v>
                </c:pt>
                <c:pt idx="1461">
                  <c:v>0</c:v>
                </c:pt>
                <c:pt idx="1462">
                  <c:v>0</c:v>
                </c:pt>
                <c:pt idx="1463">
                  <c:v>0</c:v>
                </c:pt>
                <c:pt idx="1464">
                  <c:v>0</c:v>
                </c:pt>
                <c:pt idx="1465">
                  <c:v>0</c:v>
                </c:pt>
                <c:pt idx="1466">
                  <c:v>0</c:v>
                </c:pt>
                <c:pt idx="1467">
                  <c:v>0</c:v>
                </c:pt>
                <c:pt idx="1468">
                  <c:v>0</c:v>
                </c:pt>
                <c:pt idx="1469">
                  <c:v>0</c:v>
                </c:pt>
                <c:pt idx="1470">
                  <c:v>0</c:v>
                </c:pt>
                <c:pt idx="1471">
                  <c:v>0</c:v>
                </c:pt>
                <c:pt idx="1472">
                  <c:v>0</c:v>
                </c:pt>
                <c:pt idx="1473">
                  <c:v>0</c:v>
                </c:pt>
                <c:pt idx="1474">
                  <c:v>0.99943599999999999</c:v>
                </c:pt>
                <c:pt idx="1475">
                  <c:v>0.99879200000000001</c:v>
                </c:pt>
                <c:pt idx="1476">
                  <c:v>0.997923</c:v>
                </c:pt>
                <c:pt idx="1477">
                  <c:v>0.99681500000000001</c:v>
                </c:pt>
                <c:pt idx="1478">
                  <c:v>0.99552499999999999</c:v>
                </c:pt>
                <c:pt idx="1479">
                  <c:v>0.99243400000000004</c:v>
                </c:pt>
                <c:pt idx="1480">
                  <c:v>0.98929</c:v>
                </c:pt>
                <c:pt idx="1481">
                  <c:v>0.98557099999999997</c:v>
                </c:pt>
                <c:pt idx="1482">
                  <c:v>0.98178200000000004</c:v>
                </c:pt>
                <c:pt idx="1483">
                  <c:v>0.97772199999999998</c:v>
                </c:pt>
                <c:pt idx="1484">
                  <c:v>0.97371799999999997</c:v>
                </c:pt>
                <c:pt idx="1485">
                  <c:v>0.96954099999999999</c:v>
                </c:pt>
                <c:pt idx="1486">
                  <c:v>0.96533100000000005</c:v>
                </c:pt>
                <c:pt idx="1487">
                  <c:v>0.96126500000000004</c:v>
                </c:pt>
                <c:pt idx="1488">
                  <c:v>0</c:v>
                </c:pt>
                <c:pt idx="1489">
                  <c:v>0</c:v>
                </c:pt>
                <c:pt idx="1490">
                  <c:v>0</c:v>
                </c:pt>
                <c:pt idx="1491">
                  <c:v>0</c:v>
                </c:pt>
                <c:pt idx="1492">
                  <c:v>0</c:v>
                </c:pt>
                <c:pt idx="1493">
                  <c:v>0</c:v>
                </c:pt>
                <c:pt idx="1494">
                  <c:v>0</c:v>
                </c:pt>
                <c:pt idx="1495">
                  <c:v>0</c:v>
                </c:pt>
                <c:pt idx="1496">
                  <c:v>0</c:v>
                </c:pt>
                <c:pt idx="1497">
                  <c:v>0</c:v>
                </c:pt>
                <c:pt idx="1498">
                  <c:v>0</c:v>
                </c:pt>
                <c:pt idx="1499">
                  <c:v>0</c:v>
                </c:pt>
                <c:pt idx="1500">
                  <c:v>0</c:v>
                </c:pt>
                <c:pt idx="1501">
                  <c:v>0</c:v>
                </c:pt>
                <c:pt idx="1502">
                  <c:v>0</c:v>
                </c:pt>
                <c:pt idx="1503">
                  <c:v>0</c:v>
                </c:pt>
                <c:pt idx="1504">
                  <c:v>0</c:v>
                </c:pt>
                <c:pt idx="1505">
                  <c:v>0</c:v>
                </c:pt>
                <c:pt idx="1506">
                  <c:v>0.99943700000000002</c:v>
                </c:pt>
                <c:pt idx="1507">
                  <c:v>0.99879399999999996</c:v>
                </c:pt>
                <c:pt idx="1508">
                  <c:v>0.99792700000000001</c:v>
                </c:pt>
                <c:pt idx="1509">
                  <c:v>0.99682000000000004</c:v>
                </c:pt>
                <c:pt idx="1510">
                  <c:v>0.99553199999999997</c:v>
                </c:pt>
                <c:pt idx="1511">
                  <c:v>0.99244500000000002</c:v>
                </c:pt>
                <c:pt idx="1512">
                  <c:v>0.98930399999999996</c:v>
                </c:pt>
                <c:pt idx="1513">
                  <c:v>0.98558800000000002</c:v>
                </c:pt>
                <c:pt idx="1514">
                  <c:v>0.98180199999999995</c:v>
                </c:pt>
                <c:pt idx="1515">
                  <c:v>0.977742</c:v>
                </c:pt>
                <c:pt idx="1516">
                  <c:v>0.97373699999999996</c:v>
                </c:pt>
                <c:pt idx="1517">
                  <c:v>0.96955599999999997</c:v>
                </c:pt>
                <c:pt idx="1518">
                  <c:v>0.96534200000000003</c:v>
                </c:pt>
                <c:pt idx="1519">
                  <c:v>0.96126800000000001</c:v>
                </c:pt>
                <c:pt idx="1520">
                  <c:v>0</c:v>
                </c:pt>
                <c:pt idx="1521">
                  <c:v>0</c:v>
                </c:pt>
                <c:pt idx="1522">
                  <c:v>0</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c:v>0</c:v>
                </c:pt>
                <c:pt idx="1536">
                  <c:v>0</c:v>
                </c:pt>
                <c:pt idx="1537">
                  <c:v>0</c:v>
                </c:pt>
                <c:pt idx="1538">
                  <c:v>0.99943800000000005</c:v>
                </c:pt>
                <c:pt idx="1539">
                  <c:v>0.99879700000000005</c:v>
                </c:pt>
                <c:pt idx="1540">
                  <c:v>0.99793100000000001</c:v>
                </c:pt>
                <c:pt idx="1541">
                  <c:v>0.99682700000000002</c:v>
                </c:pt>
                <c:pt idx="1542">
                  <c:v>0.99554200000000004</c:v>
                </c:pt>
                <c:pt idx="1543">
                  <c:v>0.99246000000000001</c:v>
                </c:pt>
                <c:pt idx="1544">
                  <c:v>0.98932500000000001</c:v>
                </c:pt>
                <c:pt idx="1545">
                  <c:v>0.98561200000000004</c:v>
                </c:pt>
                <c:pt idx="1546">
                  <c:v>0.98182599999999998</c:v>
                </c:pt>
                <c:pt idx="1547">
                  <c:v>0.97776600000000002</c:v>
                </c:pt>
                <c:pt idx="1548">
                  <c:v>0.97375900000000004</c:v>
                </c:pt>
                <c:pt idx="1549">
                  <c:v>0.96957300000000002</c:v>
                </c:pt>
                <c:pt idx="1550">
                  <c:v>0.96535499999999996</c:v>
                </c:pt>
                <c:pt idx="1551">
                  <c:v>0.96127799999999997</c:v>
                </c:pt>
                <c:pt idx="1552">
                  <c:v>0</c:v>
                </c:pt>
                <c:pt idx="1553">
                  <c:v>0</c:v>
                </c:pt>
                <c:pt idx="1554">
                  <c:v>0</c:v>
                </c:pt>
                <c:pt idx="1555">
                  <c:v>0</c:v>
                </c:pt>
                <c:pt idx="1556">
                  <c:v>0</c:v>
                </c:pt>
                <c:pt idx="1557">
                  <c:v>0</c:v>
                </c:pt>
                <c:pt idx="1558">
                  <c:v>0</c:v>
                </c:pt>
                <c:pt idx="1559">
                  <c:v>0</c:v>
                </c:pt>
                <c:pt idx="1560">
                  <c:v>0</c:v>
                </c:pt>
                <c:pt idx="1561">
                  <c:v>0</c:v>
                </c:pt>
                <c:pt idx="1562">
                  <c:v>0</c:v>
                </c:pt>
                <c:pt idx="1563">
                  <c:v>0</c:v>
                </c:pt>
                <c:pt idx="1564">
                  <c:v>0</c:v>
                </c:pt>
                <c:pt idx="1565">
                  <c:v>0</c:v>
                </c:pt>
                <c:pt idx="1566">
                  <c:v>0</c:v>
                </c:pt>
                <c:pt idx="1567">
                  <c:v>0</c:v>
                </c:pt>
                <c:pt idx="1568">
                  <c:v>0</c:v>
                </c:pt>
                <c:pt idx="1569">
                  <c:v>0</c:v>
                </c:pt>
                <c:pt idx="1570">
                  <c:v>0.99943899999999997</c:v>
                </c:pt>
                <c:pt idx="1571">
                  <c:v>0.99880000000000002</c:v>
                </c:pt>
                <c:pt idx="1572">
                  <c:v>0.99793600000000005</c:v>
                </c:pt>
                <c:pt idx="1573">
                  <c:v>0.99683500000000003</c:v>
                </c:pt>
                <c:pt idx="1574">
                  <c:v>0.99555300000000002</c:v>
                </c:pt>
                <c:pt idx="1575">
                  <c:v>0.992479</c:v>
                </c:pt>
                <c:pt idx="1576">
                  <c:v>0.98934800000000001</c:v>
                </c:pt>
                <c:pt idx="1577">
                  <c:v>0.98563999999999996</c:v>
                </c:pt>
                <c:pt idx="1578">
                  <c:v>0.98185699999999998</c:v>
                </c:pt>
                <c:pt idx="1579">
                  <c:v>0.97779799999999994</c:v>
                </c:pt>
                <c:pt idx="1580">
                  <c:v>0.97379199999999999</c:v>
                </c:pt>
                <c:pt idx="1581">
                  <c:v>0.96960599999999997</c:v>
                </c:pt>
                <c:pt idx="1582">
                  <c:v>0.965387</c:v>
                </c:pt>
                <c:pt idx="1583">
                  <c:v>0.96130899999999997</c:v>
                </c:pt>
                <c:pt idx="1584">
                  <c:v>0</c:v>
                </c:pt>
                <c:pt idx="1585">
                  <c:v>0</c:v>
                </c:pt>
                <c:pt idx="1586">
                  <c:v>0</c:v>
                </c:pt>
                <c:pt idx="1587">
                  <c:v>0</c:v>
                </c:pt>
                <c:pt idx="1588">
                  <c:v>0</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0.99944200000000005</c:v>
                </c:pt>
                <c:pt idx="1603">
                  <c:v>0.998803</c:v>
                </c:pt>
                <c:pt idx="1604">
                  <c:v>0.997942</c:v>
                </c:pt>
                <c:pt idx="1605">
                  <c:v>0.99684399999999995</c:v>
                </c:pt>
                <c:pt idx="1606">
                  <c:v>0.99556599999999995</c:v>
                </c:pt>
                <c:pt idx="1607">
                  <c:v>0.99249900000000002</c:v>
                </c:pt>
                <c:pt idx="1608">
                  <c:v>0.989375</c:v>
                </c:pt>
                <c:pt idx="1609">
                  <c:v>0.98567199999999999</c:v>
                </c:pt>
                <c:pt idx="1610">
                  <c:v>0.98189300000000002</c:v>
                </c:pt>
                <c:pt idx="1611">
                  <c:v>0.97783600000000004</c:v>
                </c:pt>
                <c:pt idx="1612">
                  <c:v>0.97382999999999997</c:v>
                </c:pt>
                <c:pt idx="1613">
                  <c:v>0.96964300000000003</c:v>
                </c:pt>
                <c:pt idx="1614">
                  <c:v>0.96542099999999997</c:v>
                </c:pt>
                <c:pt idx="1615">
                  <c:v>0.96133900000000005</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0.99944299999999997</c:v>
                </c:pt>
                <c:pt idx="1635">
                  <c:v>0.998807</c:v>
                </c:pt>
                <c:pt idx="1636">
                  <c:v>0.99794899999999997</c:v>
                </c:pt>
                <c:pt idx="1637">
                  <c:v>0.99685500000000005</c:v>
                </c:pt>
                <c:pt idx="1638">
                  <c:v>0.995583</c:v>
                </c:pt>
                <c:pt idx="1639">
                  <c:v>0.99252499999999999</c:v>
                </c:pt>
                <c:pt idx="1640">
                  <c:v>0.98940700000000004</c:v>
                </c:pt>
                <c:pt idx="1641">
                  <c:v>0.98570899999999995</c:v>
                </c:pt>
                <c:pt idx="1642">
                  <c:v>0.98193299999999994</c:v>
                </c:pt>
                <c:pt idx="1643">
                  <c:v>0.97787900000000005</c:v>
                </c:pt>
                <c:pt idx="1644">
                  <c:v>0.97387299999999999</c:v>
                </c:pt>
                <c:pt idx="1645">
                  <c:v>0.96968500000000002</c:v>
                </c:pt>
                <c:pt idx="1646">
                  <c:v>0.96546100000000001</c:v>
                </c:pt>
                <c:pt idx="1647">
                  <c:v>0.96137700000000004</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0.99944500000000003</c:v>
                </c:pt>
                <c:pt idx="1667">
                  <c:v>0.99881200000000003</c:v>
                </c:pt>
                <c:pt idx="1668">
                  <c:v>0.99795800000000001</c:v>
                </c:pt>
                <c:pt idx="1669">
                  <c:v>0.99686900000000001</c:v>
                </c:pt>
                <c:pt idx="1670">
                  <c:v>0.99560099999999996</c:v>
                </c:pt>
                <c:pt idx="1671">
                  <c:v>0.99255199999999999</c:v>
                </c:pt>
                <c:pt idx="1672">
                  <c:v>0.98944200000000004</c:v>
                </c:pt>
                <c:pt idx="1673">
                  <c:v>0.98575100000000004</c:v>
                </c:pt>
                <c:pt idx="1674">
                  <c:v>0.98197999999999996</c:v>
                </c:pt>
                <c:pt idx="1675">
                  <c:v>0.97792999999999997</c:v>
                </c:pt>
                <c:pt idx="1676">
                  <c:v>0.97392699999999999</c:v>
                </c:pt>
                <c:pt idx="1677">
                  <c:v>0.96974000000000005</c:v>
                </c:pt>
                <c:pt idx="1678">
                  <c:v>0.96551900000000002</c:v>
                </c:pt>
                <c:pt idx="1679">
                  <c:v>0.96143500000000004</c:v>
                </c:pt>
                <c:pt idx="1680">
                  <c:v>0</c:v>
                </c:pt>
                <c:pt idx="1681">
                  <c:v>0</c:v>
                </c:pt>
                <c:pt idx="1682">
                  <c:v>0</c:v>
                </c:pt>
                <c:pt idx="1683">
                  <c:v>0</c:v>
                </c:pt>
                <c:pt idx="1684">
                  <c:v>0</c:v>
                </c:pt>
                <c:pt idx="1685">
                  <c:v>0</c:v>
                </c:pt>
                <c:pt idx="1686">
                  <c:v>0</c:v>
                </c:pt>
                <c:pt idx="1687">
                  <c:v>0</c:v>
                </c:pt>
                <c:pt idx="1688">
                  <c:v>0</c:v>
                </c:pt>
                <c:pt idx="1689">
                  <c:v>0</c:v>
                </c:pt>
                <c:pt idx="1690">
                  <c:v>0</c:v>
                </c:pt>
                <c:pt idx="1691">
                  <c:v>0</c:v>
                </c:pt>
                <c:pt idx="1692">
                  <c:v>0</c:v>
                </c:pt>
                <c:pt idx="1693">
                  <c:v>0</c:v>
                </c:pt>
                <c:pt idx="1694">
                  <c:v>0</c:v>
                </c:pt>
                <c:pt idx="1695">
                  <c:v>0</c:v>
                </c:pt>
                <c:pt idx="1696">
                  <c:v>0</c:v>
                </c:pt>
                <c:pt idx="1697">
                  <c:v>0</c:v>
                </c:pt>
                <c:pt idx="1698">
                  <c:v>0.99944699999999997</c:v>
                </c:pt>
                <c:pt idx="1699">
                  <c:v>0.99881500000000001</c:v>
                </c:pt>
                <c:pt idx="1700">
                  <c:v>0.99796499999999999</c:v>
                </c:pt>
                <c:pt idx="1701">
                  <c:v>0.99687999999999999</c:v>
                </c:pt>
                <c:pt idx="1702">
                  <c:v>0.99561699999999997</c:v>
                </c:pt>
                <c:pt idx="1703">
                  <c:v>0.99257899999999999</c:v>
                </c:pt>
                <c:pt idx="1704">
                  <c:v>0.98947799999999997</c:v>
                </c:pt>
                <c:pt idx="1705">
                  <c:v>0.98579600000000001</c:v>
                </c:pt>
                <c:pt idx="1706">
                  <c:v>0.98203399999999996</c:v>
                </c:pt>
                <c:pt idx="1707">
                  <c:v>0.97799100000000005</c:v>
                </c:pt>
                <c:pt idx="1708">
                  <c:v>0.97399400000000003</c:v>
                </c:pt>
                <c:pt idx="1709">
                  <c:v>0.96981200000000001</c:v>
                </c:pt>
                <c:pt idx="1710">
                  <c:v>0.96559600000000001</c:v>
                </c:pt>
                <c:pt idx="1711">
                  <c:v>0.96151600000000004</c:v>
                </c:pt>
                <c:pt idx="1712">
                  <c:v>0</c:v>
                </c:pt>
                <c:pt idx="1713">
                  <c:v>0</c:v>
                </c:pt>
                <c:pt idx="1714">
                  <c:v>0</c:v>
                </c:pt>
                <c:pt idx="1715">
                  <c:v>0</c:v>
                </c:pt>
                <c:pt idx="1716">
                  <c:v>0</c:v>
                </c:pt>
                <c:pt idx="1717">
                  <c:v>0</c:v>
                </c:pt>
                <c:pt idx="1718">
                  <c:v>0</c:v>
                </c:pt>
                <c:pt idx="1719">
                  <c:v>0</c:v>
                </c:pt>
                <c:pt idx="1720">
                  <c:v>0</c:v>
                </c:pt>
                <c:pt idx="1721">
                  <c:v>0</c:v>
                </c:pt>
                <c:pt idx="1722">
                  <c:v>0</c:v>
                </c:pt>
                <c:pt idx="1723">
                  <c:v>0</c:v>
                </c:pt>
                <c:pt idx="1724">
                  <c:v>0</c:v>
                </c:pt>
                <c:pt idx="1725">
                  <c:v>0</c:v>
                </c:pt>
                <c:pt idx="1726">
                  <c:v>0</c:v>
                </c:pt>
                <c:pt idx="1727">
                  <c:v>0</c:v>
                </c:pt>
                <c:pt idx="1728">
                  <c:v>0</c:v>
                </c:pt>
                <c:pt idx="1729">
                  <c:v>0</c:v>
                </c:pt>
                <c:pt idx="1730">
                  <c:v>0.999448</c:v>
                </c:pt>
                <c:pt idx="1731">
                  <c:v>0.99882000000000004</c:v>
                </c:pt>
                <c:pt idx="1732">
                  <c:v>0.997973</c:v>
                </c:pt>
                <c:pt idx="1733">
                  <c:v>0.99689300000000003</c:v>
                </c:pt>
                <c:pt idx="1734">
                  <c:v>0.99563500000000005</c:v>
                </c:pt>
                <c:pt idx="1735">
                  <c:v>0.99260899999999996</c:v>
                </c:pt>
                <c:pt idx="1736">
                  <c:v>0.98951800000000001</c:v>
                </c:pt>
                <c:pt idx="1737">
                  <c:v>0.985846</c:v>
                </c:pt>
                <c:pt idx="1738">
                  <c:v>0.98209199999999996</c:v>
                </c:pt>
                <c:pt idx="1739">
                  <c:v>0.97805699999999995</c:v>
                </c:pt>
                <c:pt idx="1740">
                  <c:v>0.97406599999999999</c:v>
                </c:pt>
                <c:pt idx="1741">
                  <c:v>0.96988799999999997</c:v>
                </c:pt>
                <c:pt idx="1742">
                  <c:v>0.96567599999999998</c:v>
                </c:pt>
                <c:pt idx="1743">
                  <c:v>0.96159899999999998</c:v>
                </c:pt>
                <c:pt idx="1744">
                  <c:v>0</c:v>
                </c:pt>
                <c:pt idx="1745">
                  <c:v>0</c:v>
                </c:pt>
                <c:pt idx="1746">
                  <c:v>0</c:v>
                </c:pt>
                <c:pt idx="1747">
                  <c:v>0</c:v>
                </c:pt>
                <c:pt idx="1748">
                  <c:v>0</c:v>
                </c:pt>
                <c:pt idx="1749">
                  <c:v>0</c:v>
                </c:pt>
                <c:pt idx="1750">
                  <c:v>0</c:v>
                </c:pt>
                <c:pt idx="1751">
                  <c:v>0</c:v>
                </c:pt>
                <c:pt idx="1752">
                  <c:v>0</c:v>
                </c:pt>
                <c:pt idx="1753">
                  <c:v>0</c:v>
                </c:pt>
                <c:pt idx="1754">
                  <c:v>0</c:v>
                </c:pt>
                <c:pt idx="1755">
                  <c:v>0</c:v>
                </c:pt>
                <c:pt idx="1756">
                  <c:v>0</c:v>
                </c:pt>
                <c:pt idx="1757">
                  <c:v>0</c:v>
                </c:pt>
                <c:pt idx="1758">
                  <c:v>0</c:v>
                </c:pt>
                <c:pt idx="1759">
                  <c:v>0</c:v>
                </c:pt>
                <c:pt idx="1760">
                  <c:v>0</c:v>
                </c:pt>
                <c:pt idx="1761">
                  <c:v>0</c:v>
                </c:pt>
                <c:pt idx="1762">
                  <c:v>0.99944999999999995</c:v>
                </c:pt>
                <c:pt idx="1763">
                  <c:v>0.99882400000000005</c:v>
                </c:pt>
                <c:pt idx="1764">
                  <c:v>0.99798100000000001</c:v>
                </c:pt>
                <c:pt idx="1765">
                  <c:v>0.99690599999999996</c:v>
                </c:pt>
                <c:pt idx="1766">
                  <c:v>0.99565400000000004</c:v>
                </c:pt>
                <c:pt idx="1767">
                  <c:v>0.99263999999999997</c:v>
                </c:pt>
                <c:pt idx="1768">
                  <c:v>0.98956100000000002</c:v>
                </c:pt>
                <c:pt idx="1769">
                  <c:v>0.98590100000000003</c:v>
                </c:pt>
                <c:pt idx="1770">
                  <c:v>0.98215699999999995</c:v>
                </c:pt>
                <c:pt idx="1771">
                  <c:v>0.97813000000000005</c:v>
                </c:pt>
                <c:pt idx="1772">
                  <c:v>0.97414800000000001</c:v>
                </c:pt>
                <c:pt idx="1773">
                  <c:v>0.96997699999999998</c:v>
                </c:pt>
                <c:pt idx="1774">
                  <c:v>0.96576899999999999</c:v>
                </c:pt>
                <c:pt idx="1775">
                  <c:v>0.961696</c:v>
                </c:pt>
                <c:pt idx="1776">
                  <c:v>0</c:v>
                </c:pt>
                <c:pt idx="1777">
                  <c:v>0</c:v>
                </c:pt>
                <c:pt idx="1778">
                  <c:v>0</c:v>
                </c:pt>
                <c:pt idx="1779">
                  <c:v>0</c:v>
                </c:pt>
                <c:pt idx="1780">
                  <c:v>0</c:v>
                </c:pt>
                <c:pt idx="1781">
                  <c:v>0</c:v>
                </c:pt>
                <c:pt idx="1782">
                  <c:v>0</c:v>
                </c:pt>
                <c:pt idx="1783">
                  <c:v>0</c:v>
                </c:pt>
                <c:pt idx="1784">
                  <c:v>0</c:v>
                </c:pt>
                <c:pt idx="1785">
                  <c:v>0</c:v>
                </c:pt>
                <c:pt idx="1786">
                  <c:v>0</c:v>
                </c:pt>
                <c:pt idx="1787">
                  <c:v>0</c:v>
                </c:pt>
                <c:pt idx="1788">
                  <c:v>0</c:v>
                </c:pt>
                <c:pt idx="1789">
                  <c:v>0</c:v>
                </c:pt>
                <c:pt idx="1790">
                  <c:v>0</c:v>
                </c:pt>
                <c:pt idx="1791">
                  <c:v>0</c:v>
                </c:pt>
                <c:pt idx="1792">
                  <c:v>0</c:v>
                </c:pt>
                <c:pt idx="1793">
                  <c:v>0</c:v>
                </c:pt>
                <c:pt idx="1794">
                  <c:v>0.99945200000000001</c:v>
                </c:pt>
                <c:pt idx="1795">
                  <c:v>0.99882899999999997</c:v>
                </c:pt>
                <c:pt idx="1796">
                  <c:v>0.99799000000000004</c:v>
                </c:pt>
                <c:pt idx="1797">
                  <c:v>0.996919</c:v>
                </c:pt>
                <c:pt idx="1798">
                  <c:v>0.99567300000000003</c:v>
                </c:pt>
                <c:pt idx="1799">
                  <c:v>0.992672</c:v>
                </c:pt>
                <c:pt idx="1800">
                  <c:v>0.98960499999999996</c:v>
                </c:pt>
                <c:pt idx="1801">
                  <c:v>0.98595699999999997</c:v>
                </c:pt>
                <c:pt idx="1802">
                  <c:v>0.98222399999999999</c:v>
                </c:pt>
                <c:pt idx="1803">
                  <c:v>0.97820700000000005</c:v>
                </c:pt>
                <c:pt idx="1804">
                  <c:v>0.97423300000000002</c:v>
                </c:pt>
                <c:pt idx="1805">
                  <c:v>0.97006899999999996</c:v>
                </c:pt>
                <c:pt idx="1806">
                  <c:v>0.96586700000000003</c:v>
                </c:pt>
                <c:pt idx="1807">
                  <c:v>0.96179800000000004</c:v>
                </c:pt>
                <c:pt idx="1808">
                  <c:v>0</c:v>
                </c:pt>
                <c:pt idx="1809">
                  <c:v>0</c:v>
                </c:pt>
                <c:pt idx="1810">
                  <c:v>0</c:v>
                </c:pt>
                <c:pt idx="1811">
                  <c:v>0</c:v>
                </c:pt>
                <c:pt idx="1812">
                  <c:v>0</c:v>
                </c:pt>
                <c:pt idx="1813">
                  <c:v>0</c:v>
                </c:pt>
                <c:pt idx="1814">
                  <c:v>0</c:v>
                </c:pt>
                <c:pt idx="1815">
                  <c:v>0</c:v>
                </c:pt>
                <c:pt idx="1816">
                  <c:v>0</c:v>
                </c:pt>
                <c:pt idx="1817">
                  <c:v>0</c:v>
                </c:pt>
                <c:pt idx="1818">
                  <c:v>0</c:v>
                </c:pt>
                <c:pt idx="1819">
                  <c:v>0</c:v>
                </c:pt>
                <c:pt idx="1820">
                  <c:v>0</c:v>
                </c:pt>
                <c:pt idx="1821">
                  <c:v>0</c:v>
                </c:pt>
                <c:pt idx="1822">
                  <c:v>0</c:v>
                </c:pt>
                <c:pt idx="1823">
                  <c:v>0</c:v>
                </c:pt>
                <c:pt idx="1824">
                  <c:v>0</c:v>
                </c:pt>
                <c:pt idx="1825">
                  <c:v>0</c:v>
                </c:pt>
                <c:pt idx="1826">
                  <c:v>0.99945499999999998</c:v>
                </c:pt>
                <c:pt idx="1827">
                  <c:v>0.998834</c:v>
                </c:pt>
                <c:pt idx="1828">
                  <c:v>0.99799899999999997</c:v>
                </c:pt>
                <c:pt idx="1829">
                  <c:v>0.99693500000000002</c:v>
                </c:pt>
                <c:pt idx="1830">
                  <c:v>0.995695</c:v>
                </c:pt>
                <c:pt idx="1831">
                  <c:v>0.99270800000000003</c:v>
                </c:pt>
                <c:pt idx="1832">
                  <c:v>0.98965400000000003</c:v>
                </c:pt>
                <c:pt idx="1833">
                  <c:v>0.98602000000000001</c:v>
                </c:pt>
                <c:pt idx="1834">
                  <c:v>0.982298</c:v>
                </c:pt>
                <c:pt idx="1835">
                  <c:v>0.97829299999999997</c:v>
                </c:pt>
                <c:pt idx="1836">
                  <c:v>0.97432700000000005</c:v>
                </c:pt>
                <c:pt idx="1837">
                  <c:v>0.97017200000000003</c:v>
                </c:pt>
                <c:pt idx="1838">
                  <c:v>0.96597599999999995</c:v>
                </c:pt>
                <c:pt idx="1839">
                  <c:v>0.96191199999999999</c:v>
                </c:pt>
                <c:pt idx="1840">
                  <c:v>0</c:v>
                </c:pt>
                <c:pt idx="1841">
                  <c:v>0</c:v>
                </c:pt>
                <c:pt idx="1842">
                  <c:v>0</c:v>
                </c:pt>
                <c:pt idx="1843">
                  <c:v>0</c:v>
                </c:pt>
                <c:pt idx="1844">
                  <c:v>0</c:v>
                </c:pt>
                <c:pt idx="1845">
                  <c:v>0</c:v>
                </c:pt>
                <c:pt idx="1846">
                  <c:v>0</c:v>
                </c:pt>
                <c:pt idx="1847">
                  <c:v>0</c:v>
                </c:pt>
                <c:pt idx="1848">
                  <c:v>0</c:v>
                </c:pt>
                <c:pt idx="1849">
                  <c:v>0</c:v>
                </c:pt>
                <c:pt idx="1850">
                  <c:v>0</c:v>
                </c:pt>
                <c:pt idx="1851">
                  <c:v>0</c:v>
                </c:pt>
                <c:pt idx="1852">
                  <c:v>0</c:v>
                </c:pt>
                <c:pt idx="1853">
                  <c:v>0</c:v>
                </c:pt>
                <c:pt idx="1854">
                  <c:v>0</c:v>
                </c:pt>
                <c:pt idx="1855">
                  <c:v>0</c:v>
                </c:pt>
                <c:pt idx="1856">
                  <c:v>0</c:v>
                </c:pt>
                <c:pt idx="1857">
                  <c:v>0</c:v>
                </c:pt>
                <c:pt idx="1858">
                  <c:v>0.99945799999999996</c:v>
                </c:pt>
                <c:pt idx="1859">
                  <c:v>0.99883999999999995</c:v>
                </c:pt>
                <c:pt idx="1860">
                  <c:v>0.99800900000000003</c:v>
                </c:pt>
                <c:pt idx="1861">
                  <c:v>0.99695</c:v>
                </c:pt>
                <c:pt idx="1862">
                  <c:v>0.99571699999999996</c:v>
                </c:pt>
                <c:pt idx="1863">
                  <c:v>0.99274399999999996</c:v>
                </c:pt>
                <c:pt idx="1864">
                  <c:v>0.98970199999999997</c:v>
                </c:pt>
                <c:pt idx="1865">
                  <c:v>0.98608099999999999</c:v>
                </c:pt>
                <c:pt idx="1866">
                  <c:v>0.98237200000000002</c:v>
                </c:pt>
                <c:pt idx="1867">
                  <c:v>0.97837799999999997</c:v>
                </c:pt>
                <c:pt idx="1868">
                  <c:v>0.97442200000000001</c:v>
                </c:pt>
                <c:pt idx="1869">
                  <c:v>0.970275</c:v>
                </c:pt>
                <c:pt idx="1870">
                  <c:v>0.966086</c:v>
                </c:pt>
                <c:pt idx="1871">
                  <c:v>0.96202900000000002</c:v>
                </c:pt>
                <c:pt idx="1872">
                  <c:v>0</c:v>
                </c:pt>
                <c:pt idx="1873">
                  <c:v>0</c:v>
                </c:pt>
                <c:pt idx="1874">
                  <c:v>0</c:v>
                </c:pt>
                <c:pt idx="1875">
                  <c:v>0</c:v>
                </c:pt>
                <c:pt idx="1876">
                  <c:v>0</c:v>
                </c:pt>
                <c:pt idx="1877">
                  <c:v>0</c:v>
                </c:pt>
                <c:pt idx="1878">
                  <c:v>0</c:v>
                </c:pt>
                <c:pt idx="1879">
                  <c:v>0</c:v>
                </c:pt>
                <c:pt idx="1880">
                  <c:v>0</c:v>
                </c:pt>
                <c:pt idx="1881">
                  <c:v>0</c:v>
                </c:pt>
                <c:pt idx="1882">
                  <c:v>0</c:v>
                </c:pt>
                <c:pt idx="1883">
                  <c:v>0</c:v>
                </c:pt>
                <c:pt idx="1884">
                  <c:v>0</c:v>
                </c:pt>
                <c:pt idx="1885">
                  <c:v>0</c:v>
                </c:pt>
                <c:pt idx="1886">
                  <c:v>0</c:v>
                </c:pt>
                <c:pt idx="1887">
                  <c:v>0</c:v>
                </c:pt>
                <c:pt idx="1888">
                  <c:v>0</c:v>
                </c:pt>
                <c:pt idx="1889">
                  <c:v>0</c:v>
                </c:pt>
                <c:pt idx="1890">
                  <c:v>0.99946100000000004</c:v>
                </c:pt>
                <c:pt idx="1891">
                  <c:v>0.99884600000000001</c:v>
                </c:pt>
                <c:pt idx="1892">
                  <c:v>0.99802000000000002</c:v>
                </c:pt>
                <c:pt idx="1893">
                  <c:v>0.99696600000000002</c:v>
                </c:pt>
                <c:pt idx="1894">
                  <c:v>0.99573999999999996</c:v>
                </c:pt>
                <c:pt idx="1895">
                  <c:v>0.99278100000000002</c:v>
                </c:pt>
                <c:pt idx="1896">
                  <c:v>0.98975299999999999</c:v>
                </c:pt>
                <c:pt idx="1897">
                  <c:v>0.98614500000000005</c:v>
                </c:pt>
                <c:pt idx="1898">
                  <c:v>0.98244900000000002</c:v>
                </c:pt>
                <c:pt idx="1899">
                  <c:v>0.97846599999999995</c:v>
                </c:pt>
                <c:pt idx="1900">
                  <c:v>0.97452000000000005</c:v>
                </c:pt>
                <c:pt idx="1901">
                  <c:v>0.97038199999999997</c:v>
                </c:pt>
                <c:pt idx="1902">
                  <c:v>0.96620099999999998</c:v>
                </c:pt>
                <c:pt idx="1903">
                  <c:v>0.96214900000000003</c:v>
                </c:pt>
                <c:pt idx="1904">
                  <c:v>0</c:v>
                </c:pt>
                <c:pt idx="1905">
                  <c:v>0</c:v>
                </c:pt>
                <c:pt idx="1906">
                  <c:v>0</c:v>
                </c:pt>
                <c:pt idx="1907">
                  <c:v>0</c:v>
                </c:pt>
                <c:pt idx="1908">
                  <c:v>0</c:v>
                </c:pt>
                <c:pt idx="1909">
                  <c:v>0</c:v>
                </c:pt>
                <c:pt idx="1910">
                  <c:v>0</c:v>
                </c:pt>
                <c:pt idx="1911">
                  <c:v>0</c:v>
                </c:pt>
                <c:pt idx="1912">
                  <c:v>0</c:v>
                </c:pt>
                <c:pt idx="1913">
                  <c:v>0</c:v>
                </c:pt>
                <c:pt idx="1914">
                  <c:v>0</c:v>
                </c:pt>
                <c:pt idx="1915">
                  <c:v>0</c:v>
                </c:pt>
                <c:pt idx="1916">
                  <c:v>0</c:v>
                </c:pt>
                <c:pt idx="1917">
                  <c:v>0</c:v>
                </c:pt>
                <c:pt idx="1918">
                  <c:v>0</c:v>
                </c:pt>
                <c:pt idx="1919">
                  <c:v>0</c:v>
                </c:pt>
                <c:pt idx="1920">
                  <c:v>0</c:v>
                </c:pt>
                <c:pt idx="1921">
                  <c:v>0</c:v>
                </c:pt>
                <c:pt idx="1922">
                  <c:v>0.99946400000000002</c:v>
                </c:pt>
                <c:pt idx="1923">
                  <c:v>0.99885299999999999</c:v>
                </c:pt>
                <c:pt idx="1924">
                  <c:v>0.998031</c:v>
                </c:pt>
                <c:pt idx="1925">
                  <c:v>0.99698399999999998</c:v>
                </c:pt>
                <c:pt idx="1926">
                  <c:v>0.99576399999999998</c:v>
                </c:pt>
                <c:pt idx="1927">
                  <c:v>0.99282099999999995</c:v>
                </c:pt>
                <c:pt idx="1928">
                  <c:v>0.98980599999999996</c:v>
                </c:pt>
                <c:pt idx="1929">
                  <c:v>0.98621199999999998</c:v>
                </c:pt>
                <c:pt idx="1930">
                  <c:v>0.98252799999999996</c:v>
                </c:pt>
                <c:pt idx="1931">
                  <c:v>0.97855700000000001</c:v>
                </c:pt>
                <c:pt idx="1932">
                  <c:v>0.97462300000000002</c:v>
                </c:pt>
                <c:pt idx="1933">
                  <c:v>0.97049399999999997</c:v>
                </c:pt>
                <c:pt idx="1934">
                  <c:v>0.96632099999999999</c:v>
                </c:pt>
                <c:pt idx="1935">
                  <c:v>0.96227600000000002</c:v>
                </c:pt>
                <c:pt idx="1936">
                  <c:v>0</c:v>
                </c:pt>
                <c:pt idx="1937">
                  <c:v>0</c:v>
                </c:pt>
                <c:pt idx="1938">
                  <c:v>0</c:v>
                </c:pt>
                <c:pt idx="1939">
                  <c:v>0</c:v>
                </c:pt>
                <c:pt idx="1940">
                  <c:v>0</c:v>
                </c:pt>
                <c:pt idx="1941">
                  <c:v>0</c:v>
                </c:pt>
                <c:pt idx="1942">
                  <c:v>0</c:v>
                </c:pt>
                <c:pt idx="1943">
                  <c:v>0</c:v>
                </c:pt>
                <c:pt idx="1944">
                  <c:v>0</c:v>
                </c:pt>
                <c:pt idx="1945">
                  <c:v>0</c:v>
                </c:pt>
                <c:pt idx="1946">
                  <c:v>0</c:v>
                </c:pt>
                <c:pt idx="1947">
                  <c:v>0</c:v>
                </c:pt>
                <c:pt idx="1948">
                  <c:v>0</c:v>
                </c:pt>
                <c:pt idx="1949">
                  <c:v>0</c:v>
                </c:pt>
                <c:pt idx="1950">
                  <c:v>0</c:v>
                </c:pt>
                <c:pt idx="1951">
                  <c:v>0</c:v>
                </c:pt>
                <c:pt idx="1952">
                  <c:v>0</c:v>
                </c:pt>
                <c:pt idx="1953">
                  <c:v>0</c:v>
                </c:pt>
                <c:pt idx="1954">
                  <c:v>0.99946599999999997</c:v>
                </c:pt>
                <c:pt idx="1955">
                  <c:v>0.99885900000000005</c:v>
                </c:pt>
                <c:pt idx="1956">
                  <c:v>0.99804199999999998</c:v>
                </c:pt>
                <c:pt idx="1957">
                  <c:v>0.99700100000000003</c:v>
                </c:pt>
                <c:pt idx="1958">
                  <c:v>0.99578699999999998</c:v>
                </c:pt>
                <c:pt idx="1959">
                  <c:v>0.99285900000000005</c:v>
                </c:pt>
                <c:pt idx="1960">
                  <c:v>0.98985800000000002</c:v>
                </c:pt>
                <c:pt idx="1961">
                  <c:v>0.98627600000000004</c:v>
                </c:pt>
                <c:pt idx="1962">
                  <c:v>0.98260899999999995</c:v>
                </c:pt>
                <c:pt idx="1963">
                  <c:v>0.978653</c:v>
                </c:pt>
                <c:pt idx="1964">
                  <c:v>0.97473100000000001</c:v>
                </c:pt>
                <c:pt idx="1965">
                  <c:v>0.97061399999999998</c:v>
                </c:pt>
                <c:pt idx="1966">
                  <c:v>0.96645199999999998</c:v>
                </c:pt>
                <c:pt idx="1967">
                  <c:v>0.96241699999999997</c:v>
                </c:pt>
                <c:pt idx="1968">
                  <c:v>0</c:v>
                </c:pt>
                <c:pt idx="1969">
                  <c:v>0</c:v>
                </c:pt>
                <c:pt idx="1970">
                  <c:v>0</c:v>
                </c:pt>
                <c:pt idx="1971">
                  <c:v>0</c:v>
                </c:pt>
                <c:pt idx="1972">
                  <c:v>0</c:v>
                </c:pt>
                <c:pt idx="1973">
                  <c:v>0</c:v>
                </c:pt>
                <c:pt idx="1974">
                  <c:v>0</c:v>
                </c:pt>
                <c:pt idx="1975">
                  <c:v>0</c:v>
                </c:pt>
                <c:pt idx="1976">
                  <c:v>0</c:v>
                </c:pt>
                <c:pt idx="1977">
                  <c:v>0</c:v>
                </c:pt>
                <c:pt idx="1978">
                  <c:v>0</c:v>
                </c:pt>
                <c:pt idx="1979">
                  <c:v>0</c:v>
                </c:pt>
                <c:pt idx="1980">
                  <c:v>0</c:v>
                </c:pt>
                <c:pt idx="1981">
                  <c:v>0</c:v>
                </c:pt>
                <c:pt idx="1982">
                  <c:v>0</c:v>
                </c:pt>
                <c:pt idx="1983">
                  <c:v>0</c:v>
                </c:pt>
                <c:pt idx="1984">
                  <c:v>0</c:v>
                </c:pt>
                <c:pt idx="1985">
                  <c:v>0</c:v>
                </c:pt>
                <c:pt idx="1986">
                  <c:v>0.99946900000000005</c:v>
                </c:pt>
                <c:pt idx="1987">
                  <c:v>0.998865</c:v>
                </c:pt>
                <c:pt idx="1988">
                  <c:v>0.99805299999999997</c:v>
                </c:pt>
                <c:pt idx="1989">
                  <c:v>0.99701799999999996</c:v>
                </c:pt>
                <c:pt idx="1990">
                  <c:v>0.99581200000000003</c:v>
                </c:pt>
                <c:pt idx="1991">
                  <c:v>0.99289899999999998</c:v>
                </c:pt>
                <c:pt idx="1992">
                  <c:v>0.98991300000000004</c:v>
                </c:pt>
                <c:pt idx="1993">
                  <c:v>0.98634699999999997</c:v>
                </c:pt>
                <c:pt idx="1994">
                  <c:v>0.98269499999999999</c:v>
                </c:pt>
                <c:pt idx="1995">
                  <c:v>0.97875299999999998</c:v>
                </c:pt>
                <c:pt idx="1996">
                  <c:v>0.97484300000000002</c:v>
                </c:pt>
                <c:pt idx="1997">
                  <c:v>0.97073799999999999</c:v>
                </c:pt>
                <c:pt idx="1998">
                  <c:v>0.96658699999999997</c:v>
                </c:pt>
                <c:pt idx="1999">
                  <c:v>0.962561</c:v>
                </c:pt>
                <c:pt idx="2000">
                  <c:v>0</c:v>
                </c:pt>
                <c:pt idx="2001">
                  <c:v>0</c:v>
                </c:pt>
                <c:pt idx="2002">
                  <c:v>0</c:v>
                </c:pt>
                <c:pt idx="2003">
                  <c:v>0</c:v>
                </c:pt>
                <c:pt idx="2004">
                  <c:v>0</c:v>
                </c:pt>
                <c:pt idx="2005">
                  <c:v>0</c:v>
                </c:pt>
                <c:pt idx="2006">
                  <c:v>0</c:v>
                </c:pt>
                <c:pt idx="2007">
                  <c:v>0</c:v>
                </c:pt>
                <c:pt idx="2008">
                  <c:v>0</c:v>
                </c:pt>
                <c:pt idx="2009">
                  <c:v>0</c:v>
                </c:pt>
                <c:pt idx="2010">
                  <c:v>0</c:v>
                </c:pt>
                <c:pt idx="2011">
                  <c:v>0</c:v>
                </c:pt>
                <c:pt idx="2012">
                  <c:v>0</c:v>
                </c:pt>
                <c:pt idx="2013">
                  <c:v>0</c:v>
                </c:pt>
                <c:pt idx="2014">
                  <c:v>0</c:v>
                </c:pt>
                <c:pt idx="2015">
                  <c:v>0</c:v>
                </c:pt>
                <c:pt idx="2016">
                  <c:v>0</c:v>
                </c:pt>
                <c:pt idx="2017">
                  <c:v>0</c:v>
                </c:pt>
                <c:pt idx="2018">
                  <c:v>0.99947299999999994</c:v>
                </c:pt>
                <c:pt idx="2019">
                  <c:v>0.99887300000000001</c:v>
                </c:pt>
                <c:pt idx="2020">
                  <c:v>0.99806700000000004</c:v>
                </c:pt>
                <c:pt idx="2021">
                  <c:v>0.99704000000000004</c:v>
                </c:pt>
                <c:pt idx="2022">
                  <c:v>0.99584300000000003</c:v>
                </c:pt>
                <c:pt idx="2023">
                  <c:v>0.99294700000000002</c:v>
                </c:pt>
                <c:pt idx="2024">
                  <c:v>0.98997500000000005</c:v>
                </c:pt>
                <c:pt idx="2025">
                  <c:v>0.98642300000000005</c:v>
                </c:pt>
                <c:pt idx="2026">
                  <c:v>0.98278200000000004</c:v>
                </c:pt>
                <c:pt idx="2027">
                  <c:v>0.97885200000000006</c:v>
                </c:pt>
                <c:pt idx="2028">
                  <c:v>0.97495299999999996</c:v>
                </c:pt>
                <c:pt idx="2029">
                  <c:v>0.97085699999999997</c:v>
                </c:pt>
                <c:pt idx="2030">
                  <c:v>0.96671600000000002</c:v>
                </c:pt>
                <c:pt idx="2031">
                  <c:v>0.96269899999999997</c:v>
                </c:pt>
                <c:pt idx="2032">
                  <c:v>0</c:v>
                </c:pt>
                <c:pt idx="2033">
                  <c:v>0</c:v>
                </c:pt>
                <c:pt idx="2034">
                  <c:v>0</c:v>
                </c:pt>
                <c:pt idx="2035">
                  <c:v>0</c:v>
                </c:pt>
                <c:pt idx="2036">
                  <c:v>0</c:v>
                </c:pt>
                <c:pt idx="2037">
                  <c:v>0</c:v>
                </c:pt>
                <c:pt idx="2038">
                  <c:v>0</c:v>
                </c:pt>
                <c:pt idx="2039">
                  <c:v>0</c:v>
                </c:pt>
                <c:pt idx="2040">
                  <c:v>0</c:v>
                </c:pt>
                <c:pt idx="2041">
                  <c:v>0</c:v>
                </c:pt>
                <c:pt idx="2042">
                  <c:v>0</c:v>
                </c:pt>
                <c:pt idx="2043">
                  <c:v>0</c:v>
                </c:pt>
                <c:pt idx="2044">
                  <c:v>0</c:v>
                </c:pt>
                <c:pt idx="2045">
                  <c:v>0</c:v>
                </c:pt>
                <c:pt idx="2046">
                  <c:v>0</c:v>
                </c:pt>
                <c:pt idx="2047">
                  <c:v>0</c:v>
                </c:pt>
                <c:pt idx="2048">
                  <c:v>0</c:v>
                </c:pt>
                <c:pt idx="2049">
                  <c:v>0</c:v>
                </c:pt>
                <c:pt idx="2050">
                  <c:v>0.99947600000000003</c:v>
                </c:pt>
                <c:pt idx="2051">
                  <c:v>0.99887999999999999</c:v>
                </c:pt>
                <c:pt idx="2052">
                  <c:v>0.99807900000000005</c:v>
                </c:pt>
                <c:pt idx="2053">
                  <c:v>0.997058</c:v>
                </c:pt>
                <c:pt idx="2054">
                  <c:v>0.99586799999999998</c:v>
                </c:pt>
                <c:pt idx="2055">
                  <c:v>0.99298699999999995</c:v>
                </c:pt>
                <c:pt idx="2056">
                  <c:v>0.99002900000000005</c:v>
                </c:pt>
                <c:pt idx="2057">
                  <c:v>0.98649699999999996</c:v>
                </c:pt>
                <c:pt idx="2058">
                  <c:v>0.98286799999999996</c:v>
                </c:pt>
                <c:pt idx="2059">
                  <c:v>0.97895200000000004</c:v>
                </c:pt>
                <c:pt idx="2060">
                  <c:v>0.97506599999999999</c:v>
                </c:pt>
                <c:pt idx="2061">
                  <c:v>0.97098300000000004</c:v>
                </c:pt>
                <c:pt idx="2062">
                  <c:v>0.96685399999999999</c:v>
                </c:pt>
                <c:pt idx="2063">
                  <c:v>0.96284599999999998</c:v>
                </c:pt>
                <c:pt idx="2064">
                  <c:v>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0</c:v>
                </c:pt>
                <c:pt idx="2079">
                  <c:v>0</c:v>
                </c:pt>
                <c:pt idx="2080">
                  <c:v>0</c:v>
                </c:pt>
                <c:pt idx="2081">
                  <c:v>0</c:v>
                </c:pt>
                <c:pt idx="2082">
                  <c:v>0.99947900000000001</c:v>
                </c:pt>
                <c:pt idx="2083">
                  <c:v>0.99888699999999997</c:v>
                </c:pt>
                <c:pt idx="2084">
                  <c:v>0.99809099999999995</c:v>
                </c:pt>
                <c:pt idx="2085">
                  <c:v>0.99707699999999999</c:v>
                </c:pt>
                <c:pt idx="2086">
                  <c:v>0.99589399999999995</c:v>
                </c:pt>
                <c:pt idx="2087">
                  <c:v>0.993031</c:v>
                </c:pt>
                <c:pt idx="2088">
                  <c:v>0.990089</c:v>
                </c:pt>
                <c:pt idx="2089">
                  <c:v>0.98657300000000003</c:v>
                </c:pt>
                <c:pt idx="2090">
                  <c:v>0.98295999999999994</c:v>
                </c:pt>
                <c:pt idx="2091">
                  <c:v>0.97906000000000004</c:v>
                </c:pt>
                <c:pt idx="2092">
                  <c:v>0.97518800000000005</c:v>
                </c:pt>
                <c:pt idx="2093">
                  <c:v>0.97111700000000001</c:v>
                </c:pt>
                <c:pt idx="2094">
                  <c:v>0.96699900000000005</c:v>
                </c:pt>
                <c:pt idx="2095">
                  <c:v>0.963001</c:v>
                </c:pt>
              </c:numCache>
            </c:numRef>
          </c:yVal>
          <c:smooth val="0"/>
          <c:extLst>
            <c:ext xmlns:c16="http://schemas.microsoft.com/office/drawing/2014/chart" uri="{C3380CC4-5D6E-409C-BE32-E72D297353CC}">
              <c16:uniqueId val="{00000001-30C3-4108-9FDE-1EE4626FA3F1}"/>
            </c:ext>
          </c:extLst>
        </c:ser>
        <c:ser>
          <c:idx val="2"/>
          <c:order val="2"/>
          <c:tx>
            <c:v> </c:v>
          </c:tx>
          <c:spPr>
            <a:ln>
              <a:solidFill>
                <a:srgbClr val="FF0000"/>
              </a:solidFill>
              <a:prstDash val="sysDash"/>
            </a:ln>
          </c:spPr>
          <c:marker>
            <c:symbol val="none"/>
          </c:marker>
          <c:xVal>
            <c:numRef>
              <c:f>H2sc1!$A$7:$A$2103</c:f>
              <c:numCache>
                <c:formatCode>0.00</c:formatCode>
                <c:ptCount val="2097"/>
                <c:pt idx="0">
                  <c:v>0</c:v>
                </c:pt>
                <c:pt idx="1">
                  <c:v>0.01</c:v>
                </c:pt>
                <c:pt idx="2">
                  <c:v>0.02</c:v>
                </c:pt>
                <c:pt idx="3">
                  <c:v>0.04</c:v>
                </c:pt>
                <c:pt idx="4">
                  <c:v>0.08</c:v>
                </c:pt>
                <c:pt idx="5">
                  <c:v>0.17</c:v>
                </c:pt>
                <c:pt idx="6">
                  <c:v>0.27</c:v>
                </c:pt>
                <c:pt idx="7">
                  <c:v>0.41</c:v>
                </c:pt>
                <c:pt idx="8">
                  <c:v>0.54</c:v>
                </c:pt>
                <c:pt idx="9">
                  <c:v>0.68</c:v>
                </c:pt>
                <c:pt idx="10">
                  <c:v>0.82</c:v>
                </c:pt>
                <c:pt idx="11">
                  <c:v>0.91</c:v>
                </c:pt>
                <c:pt idx="12">
                  <c:v>1</c:v>
                </c:pt>
                <c:pt idx="13">
                  <c:v>1.1399999999999999</c:v>
                </c:pt>
                <c:pt idx="14">
                  <c:v>1.27</c:v>
                </c:pt>
                <c:pt idx="15">
                  <c:v>1.41</c:v>
                </c:pt>
                <c:pt idx="16">
                  <c:v>1.55</c:v>
                </c:pt>
                <c:pt idx="17">
                  <c:v>1.68</c:v>
                </c:pt>
                <c:pt idx="18">
                  <c:v>1.82</c:v>
                </c:pt>
                <c:pt idx="19">
                  <c:v>1.91</c:v>
                </c:pt>
                <c:pt idx="20">
                  <c:v>2</c:v>
                </c:pt>
                <c:pt idx="21">
                  <c:v>2.14</c:v>
                </c:pt>
                <c:pt idx="22">
                  <c:v>2.2799999999999998</c:v>
                </c:pt>
                <c:pt idx="23">
                  <c:v>2.41</c:v>
                </c:pt>
                <c:pt idx="24">
                  <c:v>2.5499999999999998</c:v>
                </c:pt>
                <c:pt idx="25">
                  <c:v>2.69</c:v>
                </c:pt>
                <c:pt idx="26">
                  <c:v>2.82</c:v>
                </c:pt>
                <c:pt idx="27">
                  <c:v>2.91</c:v>
                </c:pt>
                <c:pt idx="28">
                  <c:v>3</c:v>
                </c:pt>
                <c:pt idx="29">
                  <c:v>3.14</c:v>
                </c:pt>
                <c:pt idx="30">
                  <c:v>3.27</c:v>
                </c:pt>
                <c:pt idx="31">
                  <c:v>3.41</c:v>
                </c:pt>
                <c:pt idx="32">
                  <c:v>3.55</c:v>
                </c:pt>
                <c:pt idx="33">
                  <c:v>3.69</c:v>
                </c:pt>
                <c:pt idx="34">
                  <c:v>3.82</c:v>
                </c:pt>
                <c:pt idx="35">
                  <c:v>3.91</c:v>
                </c:pt>
                <c:pt idx="36">
                  <c:v>4</c:v>
                </c:pt>
                <c:pt idx="37">
                  <c:v>4.1399999999999997</c:v>
                </c:pt>
                <c:pt idx="38">
                  <c:v>4.2699999999999996</c:v>
                </c:pt>
                <c:pt idx="39">
                  <c:v>4.41</c:v>
                </c:pt>
                <c:pt idx="40">
                  <c:v>4.55</c:v>
                </c:pt>
                <c:pt idx="41">
                  <c:v>4.68</c:v>
                </c:pt>
                <c:pt idx="42">
                  <c:v>4.82</c:v>
                </c:pt>
                <c:pt idx="43">
                  <c:v>4.91</c:v>
                </c:pt>
                <c:pt idx="44">
                  <c:v>5</c:v>
                </c:pt>
                <c:pt idx="45">
                  <c:v>5.14</c:v>
                </c:pt>
                <c:pt idx="46">
                  <c:v>5.27</c:v>
                </c:pt>
                <c:pt idx="47">
                  <c:v>5.41</c:v>
                </c:pt>
                <c:pt idx="48">
                  <c:v>5.55</c:v>
                </c:pt>
                <c:pt idx="49">
                  <c:v>5.68</c:v>
                </c:pt>
                <c:pt idx="50">
                  <c:v>5.82</c:v>
                </c:pt>
                <c:pt idx="51">
                  <c:v>5.91</c:v>
                </c:pt>
                <c:pt idx="52">
                  <c:v>6</c:v>
                </c:pt>
                <c:pt idx="53">
                  <c:v>6.14</c:v>
                </c:pt>
                <c:pt idx="54">
                  <c:v>6.28</c:v>
                </c:pt>
                <c:pt idx="55">
                  <c:v>6.41</c:v>
                </c:pt>
                <c:pt idx="56">
                  <c:v>6.55</c:v>
                </c:pt>
                <c:pt idx="57">
                  <c:v>6.69</c:v>
                </c:pt>
                <c:pt idx="58">
                  <c:v>6.82</c:v>
                </c:pt>
                <c:pt idx="59">
                  <c:v>6.91</c:v>
                </c:pt>
                <c:pt idx="60">
                  <c:v>7</c:v>
                </c:pt>
                <c:pt idx="61">
                  <c:v>7.14</c:v>
                </c:pt>
                <c:pt idx="62">
                  <c:v>7.27</c:v>
                </c:pt>
                <c:pt idx="63">
                  <c:v>7.41</c:v>
                </c:pt>
                <c:pt idx="64">
                  <c:v>7.55</c:v>
                </c:pt>
                <c:pt idx="65">
                  <c:v>7.69</c:v>
                </c:pt>
                <c:pt idx="66">
                  <c:v>7.82</c:v>
                </c:pt>
                <c:pt idx="67">
                  <c:v>7.91</c:v>
                </c:pt>
                <c:pt idx="68">
                  <c:v>8</c:v>
                </c:pt>
                <c:pt idx="69">
                  <c:v>8.14</c:v>
                </c:pt>
                <c:pt idx="70">
                  <c:v>8.27</c:v>
                </c:pt>
                <c:pt idx="71">
                  <c:v>8.41</c:v>
                </c:pt>
                <c:pt idx="72">
                  <c:v>8.5500000000000007</c:v>
                </c:pt>
                <c:pt idx="73">
                  <c:v>8.68</c:v>
                </c:pt>
                <c:pt idx="74">
                  <c:v>8.82</c:v>
                </c:pt>
                <c:pt idx="75">
                  <c:v>8.91</c:v>
                </c:pt>
                <c:pt idx="76">
                  <c:v>9</c:v>
                </c:pt>
                <c:pt idx="77">
                  <c:v>9.14</c:v>
                </c:pt>
                <c:pt idx="78">
                  <c:v>9.27</c:v>
                </c:pt>
                <c:pt idx="79">
                  <c:v>9.41</c:v>
                </c:pt>
                <c:pt idx="80">
                  <c:v>9.5500000000000007</c:v>
                </c:pt>
                <c:pt idx="81">
                  <c:v>9.68</c:v>
                </c:pt>
                <c:pt idx="82">
                  <c:v>9.82</c:v>
                </c:pt>
                <c:pt idx="83">
                  <c:v>9.91</c:v>
                </c:pt>
                <c:pt idx="84">
                  <c:v>10</c:v>
                </c:pt>
                <c:pt idx="85">
                  <c:v>10.14</c:v>
                </c:pt>
                <c:pt idx="86">
                  <c:v>10.28</c:v>
                </c:pt>
                <c:pt idx="87">
                  <c:v>10.41</c:v>
                </c:pt>
                <c:pt idx="88">
                  <c:v>10.55</c:v>
                </c:pt>
                <c:pt idx="89">
                  <c:v>10.69</c:v>
                </c:pt>
                <c:pt idx="90">
                  <c:v>10.82</c:v>
                </c:pt>
                <c:pt idx="91">
                  <c:v>10.91</c:v>
                </c:pt>
                <c:pt idx="92">
                  <c:v>11</c:v>
                </c:pt>
                <c:pt idx="93">
                  <c:v>11.14</c:v>
                </c:pt>
                <c:pt idx="94">
                  <c:v>11.27</c:v>
                </c:pt>
                <c:pt idx="95">
                  <c:v>11.41</c:v>
                </c:pt>
                <c:pt idx="96">
                  <c:v>11.55</c:v>
                </c:pt>
                <c:pt idx="97">
                  <c:v>11.69</c:v>
                </c:pt>
                <c:pt idx="98">
                  <c:v>11.82</c:v>
                </c:pt>
                <c:pt idx="99">
                  <c:v>11.91</c:v>
                </c:pt>
                <c:pt idx="100">
                  <c:v>12</c:v>
                </c:pt>
                <c:pt idx="101">
                  <c:v>12.14</c:v>
                </c:pt>
                <c:pt idx="102">
                  <c:v>12.27</c:v>
                </c:pt>
                <c:pt idx="103">
                  <c:v>12.41</c:v>
                </c:pt>
                <c:pt idx="104">
                  <c:v>12.55</c:v>
                </c:pt>
                <c:pt idx="105">
                  <c:v>12.68</c:v>
                </c:pt>
                <c:pt idx="106">
                  <c:v>12.82</c:v>
                </c:pt>
                <c:pt idx="107">
                  <c:v>12.91</c:v>
                </c:pt>
                <c:pt idx="108">
                  <c:v>13</c:v>
                </c:pt>
                <c:pt idx="109">
                  <c:v>13.14</c:v>
                </c:pt>
                <c:pt idx="110">
                  <c:v>13.27</c:v>
                </c:pt>
                <c:pt idx="111">
                  <c:v>13.41</c:v>
                </c:pt>
                <c:pt idx="112">
                  <c:v>13.55</c:v>
                </c:pt>
                <c:pt idx="113">
                  <c:v>13.68</c:v>
                </c:pt>
                <c:pt idx="114">
                  <c:v>13.82</c:v>
                </c:pt>
                <c:pt idx="115">
                  <c:v>13.91</c:v>
                </c:pt>
                <c:pt idx="116">
                  <c:v>14</c:v>
                </c:pt>
                <c:pt idx="117">
                  <c:v>14.14</c:v>
                </c:pt>
                <c:pt idx="118">
                  <c:v>14.28</c:v>
                </c:pt>
                <c:pt idx="119">
                  <c:v>14.41</c:v>
                </c:pt>
                <c:pt idx="120">
                  <c:v>14.55</c:v>
                </c:pt>
                <c:pt idx="121">
                  <c:v>14.69</c:v>
                </c:pt>
                <c:pt idx="122">
                  <c:v>14.82</c:v>
                </c:pt>
                <c:pt idx="123">
                  <c:v>14.91</c:v>
                </c:pt>
                <c:pt idx="124">
                  <c:v>15</c:v>
                </c:pt>
                <c:pt idx="125">
                  <c:v>15.14</c:v>
                </c:pt>
                <c:pt idx="126">
                  <c:v>15.27</c:v>
                </c:pt>
                <c:pt idx="127">
                  <c:v>15.41</c:v>
                </c:pt>
                <c:pt idx="128">
                  <c:v>15.55</c:v>
                </c:pt>
                <c:pt idx="129">
                  <c:v>15.69</c:v>
                </c:pt>
                <c:pt idx="130">
                  <c:v>15.82</c:v>
                </c:pt>
                <c:pt idx="131">
                  <c:v>15.91</c:v>
                </c:pt>
                <c:pt idx="132">
                  <c:v>16</c:v>
                </c:pt>
                <c:pt idx="133">
                  <c:v>16.14</c:v>
                </c:pt>
                <c:pt idx="134">
                  <c:v>16.27</c:v>
                </c:pt>
                <c:pt idx="135">
                  <c:v>16.41</c:v>
                </c:pt>
                <c:pt idx="136">
                  <c:v>16.55</c:v>
                </c:pt>
                <c:pt idx="137">
                  <c:v>16.68</c:v>
                </c:pt>
                <c:pt idx="138">
                  <c:v>16.82</c:v>
                </c:pt>
                <c:pt idx="139">
                  <c:v>16.91</c:v>
                </c:pt>
                <c:pt idx="140">
                  <c:v>17</c:v>
                </c:pt>
                <c:pt idx="141">
                  <c:v>17.14</c:v>
                </c:pt>
                <c:pt idx="142">
                  <c:v>17.27</c:v>
                </c:pt>
                <c:pt idx="143">
                  <c:v>17.41</c:v>
                </c:pt>
                <c:pt idx="144">
                  <c:v>17.55</c:v>
                </c:pt>
                <c:pt idx="145">
                  <c:v>17.68</c:v>
                </c:pt>
                <c:pt idx="146">
                  <c:v>17.82</c:v>
                </c:pt>
                <c:pt idx="147">
                  <c:v>17.91</c:v>
                </c:pt>
                <c:pt idx="148">
                  <c:v>18</c:v>
                </c:pt>
                <c:pt idx="149">
                  <c:v>18.14</c:v>
                </c:pt>
                <c:pt idx="150">
                  <c:v>18.28</c:v>
                </c:pt>
                <c:pt idx="151">
                  <c:v>18.41</c:v>
                </c:pt>
                <c:pt idx="152">
                  <c:v>18.55</c:v>
                </c:pt>
                <c:pt idx="153">
                  <c:v>18.690000000000001</c:v>
                </c:pt>
                <c:pt idx="154">
                  <c:v>18.82</c:v>
                </c:pt>
                <c:pt idx="155">
                  <c:v>18.91</c:v>
                </c:pt>
                <c:pt idx="156">
                  <c:v>19</c:v>
                </c:pt>
                <c:pt idx="157">
                  <c:v>19.14</c:v>
                </c:pt>
                <c:pt idx="158">
                  <c:v>19.27</c:v>
                </c:pt>
                <c:pt idx="159">
                  <c:v>19.41</c:v>
                </c:pt>
                <c:pt idx="160">
                  <c:v>19.55</c:v>
                </c:pt>
                <c:pt idx="161">
                  <c:v>19.690000000000001</c:v>
                </c:pt>
                <c:pt idx="162">
                  <c:v>19.82</c:v>
                </c:pt>
                <c:pt idx="163">
                  <c:v>19.91</c:v>
                </c:pt>
                <c:pt idx="164">
                  <c:v>20</c:v>
                </c:pt>
                <c:pt idx="165">
                  <c:v>20.14</c:v>
                </c:pt>
                <c:pt idx="166">
                  <c:v>20.27</c:v>
                </c:pt>
                <c:pt idx="167">
                  <c:v>20.41</c:v>
                </c:pt>
                <c:pt idx="168">
                  <c:v>20.55</c:v>
                </c:pt>
                <c:pt idx="169">
                  <c:v>20.68</c:v>
                </c:pt>
                <c:pt idx="170">
                  <c:v>20.82</c:v>
                </c:pt>
                <c:pt idx="171">
                  <c:v>20.91</c:v>
                </c:pt>
                <c:pt idx="172">
                  <c:v>21</c:v>
                </c:pt>
                <c:pt idx="173">
                  <c:v>21.14</c:v>
                </c:pt>
                <c:pt idx="174">
                  <c:v>21.27</c:v>
                </c:pt>
                <c:pt idx="175">
                  <c:v>21.41</c:v>
                </c:pt>
                <c:pt idx="176">
                  <c:v>21.55</c:v>
                </c:pt>
                <c:pt idx="177">
                  <c:v>21.68</c:v>
                </c:pt>
                <c:pt idx="178">
                  <c:v>21.82</c:v>
                </c:pt>
                <c:pt idx="179">
                  <c:v>21.91</c:v>
                </c:pt>
                <c:pt idx="180">
                  <c:v>22</c:v>
                </c:pt>
                <c:pt idx="181">
                  <c:v>22.14</c:v>
                </c:pt>
                <c:pt idx="182">
                  <c:v>22.28</c:v>
                </c:pt>
                <c:pt idx="183">
                  <c:v>22.41</c:v>
                </c:pt>
                <c:pt idx="184">
                  <c:v>22.55</c:v>
                </c:pt>
                <c:pt idx="185">
                  <c:v>22.69</c:v>
                </c:pt>
                <c:pt idx="186">
                  <c:v>22.82</c:v>
                </c:pt>
                <c:pt idx="187">
                  <c:v>22.91</c:v>
                </c:pt>
                <c:pt idx="188">
                  <c:v>23</c:v>
                </c:pt>
                <c:pt idx="189">
                  <c:v>23.14</c:v>
                </c:pt>
                <c:pt idx="190">
                  <c:v>23.27</c:v>
                </c:pt>
                <c:pt idx="191">
                  <c:v>23.41</c:v>
                </c:pt>
                <c:pt idx="192">
                  <c:v>23.55</c:v>
                </c:pt>
                <c:pt idx="193">
                  <c:v>23.69</c:v>
                </c:pt>
                <c:pt idx="194">
                  <c:v>23.82</c:v>
                </c:pt>
                <c:pt idx="195">
                  <c:v>23.91</c:v>
                </c:pt>
                <c:pt idx="196">
                  <c:v>24</c:v>
                </c:pt>
                <c:pt idx="197">
                  <c:v>24.14</c:v>
                </c:pt>
                <c:pt idx="198">
                  <c:v>24.27</c:v>
                </c:pt>
                <c:pt idx="199">
                  <c:v>24.41</c:v>
                </c:pt>
                <c:pt idx="200">
                  <c:v>24.55</c:v>
                </c:pt>
                <c:pt idx="201">
                  <c:v>24.68</c:v>
                </c:pt>
                <c:pt idx="202">
                  <c:v>24.82</c:v>
                </c:pt>
                <c:pt idx="203">
                  <c:v>24.91</c:v>
                </c:pt>
                <c:pt idx="204">
                  <c:v>25</c:v>
                </c:pt>
                <c:pt idx="205">
                  <c:v>25.14</c:v>
                </c:pt>
                <c:pt idx="206">
                  <c:v>25.27</c:v>
                </c:pt>
                <c:pt idx="207">
                  <c:v>25.41</c:v>
                </c:pt>
                <c:pt idx="208">
                  <c:v>25.55</c:v>
                </c:pt>
                <c:pt idx="209">
                  <c:v>25.68</c:v>
                </c:pt>
                <c:pt idx="210">
                  <c:v>25.82</c:v>
                </c:pt>
                <c:pt idx="211">
                  <c:v>25.91</c:v>
                </c:pt>
                <c:pt idx="212">
                  <c:v>26</c:v>
                </c:pt>
                <c:pt idx="213">
                  <c:v>26.14</c:v>
                </c:pt>
                <c:pt idx="214">
                  <c:v>26.28</c:v>
                </c:pt>
                <c:pt idx="215">
                  <c:v>26.41</c:v>
                </c:pt>
                <c:pt idx="216">
                  <c:v>26.55</c:v>
                </c:pt>
                <c:pt idx="217">
                  <c:v>26.69</c:v>
                </c:pt>
                <c:pt idx="218">
                  <c:v>26.82</c:v>
                </c:pt>
                <c:pt idx="219">
                  <c:v>26.91</c:v>
                </c:pt>
                <c:pt idx="220">
                  <c:v>27</c:v>
                </c:pt>
                <c:pt idx="221">
                  <c:v>27.14</c:v>
                </c:pt>
                <c:pt idx="222">
                  <c:v>27.27</c:v>
                </c:pt>
                <c:pt idx="223">
                  <c:v>27.41</c:v>
                </c:pt>
                <c:pt idx="224">
                  <c:v>27.55</c:v>
                </c:pt>
                <c:pt idx="225">
                  <c:v>27.69</c:v>
                </c:pt>
                <c:pt idx="226">
                  <c:v>27.82</c:v>
                </c:pt>
                <c:pt idx="227">
                  <c:v>27.91</c:v>
                </c:pt>
                <c:pt idx="228">
                  <c:v>28</c:v>
                </c:pt>
                <c:pt idx="229">
                  <c:v>28.14</c:v>
                </c:pt>
                <c:pt idx="230">
                  <c:v>28.27</c:v>
                </c:pt>
                <c:pt idx="231">
                  <c:v>28.41</c:v>
                </c:pt>
                <c:pt idx="232">
                  <c:v>28.55</c:v>
                </c:pt>
                <c:pt idx="233">
                  <c:v>28.68</c:v>
                </c:pt>
                <c:pt idx="234">
                  <c:v>28.82</c:v>
                </c:pt>
                <c:pt idx="235">
                  <c:v>28.91</c:v>
                </c:pt>
                <c:pt idx="236">
                  <c:v>29</c:v>
                </c:pt>
                <c:pt idx="237">
                  <c:v>29.14</c:v>
                </c:pt>
                <c:pt idx="238">
                  <c:v>29.27</c:v>
                </c:pt>
                <c:pt idx="239">
                  <c:v>29.41</c:v>
                </c:pt>
                <c:pt idx="240">
                  <c:v>29.55</c:v>
                </c:pt>
                <c:pt idx="241">
                  <c:v>29.68</c:v>
                </c:pt>
                <c:pt idx="242">
                  <c:v>29.82</c:v>
                </c:pt>
                <c:pt idx="243">
                  <c:v>29.91</c:v>
                </c:pt>
                <c:pt idx="244">
                  <c:v>30</c:v>
                </c:pt>
                <c:pt idx="245">
                  <c:v>30.14</c:v>
                </c:pt>
                <c:pt idx="246">
                  <c:v>30.28</c:v>
                </c:pt>
                <c:pt idx="247">
                  <c:v>30.41</c:v>
                </c:pt>
                <c:pt idx="248">
                  <c:v>30.55</c:v>
                </c:pt>
                <c:pt idx="249">
                  <c:v>30.69</c:v>
                </c:pt>
                <c:pt idx="250">
                  <c:v>30.82</c:v>
                </c:pt>
                <c:pt idx="251">
                  <c:v>30.91</c:v>
                </c:pt>
                <c:pt idx="252">
                  <c:v>31</c:v>
                </c:pt>
                <c:pt idx="253">
                  <c:v>31.14</c:v>
                </c:pt>
                <c:pt idx="254">
                  <c:v>31.27</c:v>
                </c:pt>
                <c:pt idx="255">
                  <c:v>31.41</c:v>
                </c:pt>
                <c:pt idx="256">
                  <c:v>31.55</c:v>
                </c:pt>
                <c:pt idx="257">
                  <c:v>31.69</c:v>
                </c:pt>
                <c:pt idx="258">
                  <c:v>31.82</c:v>
                </c:pt>
                <c:pt idx="259">
                  <c:v>31.91</c:v>
                </c:pt>
                <c:pt idx="260">
                  <c:v>32</c:v>
                </c:pt>
                <c:pt idx="261">
                  <c:v>32.14</c:v>
                </c:pt>
                <c:pt idx="262">
                  <c:v>32.270000000000003</c:v>
                </c:pt>
                <c:pt idx="263">
                  <c:v>32.409999999999997</c:v>
                </c:pt>
                <c:pt idx="264">
                  <c:v>32.549999999999997</c:v>
                </c:pt>
                <c:pt idx="265">
                  <c:v>32.68</c:v>
                </c:pt>
                <c:pt idx="266">
                  <c:v>32.82</c:v>
                </c:pt>
                <c:pt idx="267">
                  <c:v>32.909999999999997</c:v>
                </c:pt>
                <c:pt idx="268">
                  <c:v>33</c:v>
                </c:pt>
                <c:pt idx="269">
                  <c:v>33.14</c:v>
                </c:pt>
                <c:pt idx="270">
                  <c:v>33.270000000000003</c:v>
                </c:pt>
                <c:pt idx="271">
                  <c:v>33.409999999999997</c:v>
                </c:pt>
                <c:pt idx="272">
                  <c:v>33.549999999999997</c:v>
                </c:pt>
                <c:pt idx="273">
                  <c:v>33.68</c:v>
                </c:pt>
                <c:pt idx="274">
                  <c:v>33.82</c:v>
                </c:pt>
                <c:pt idx="275">
                  <c:v>33.909999999999997</c:v>
                </c:pt>
                <c:pt idx="276">
                  <c:v>34</c:v>
                </c:pt>
                <c:pt idx="277">
                  <c:v>34.14</c:v>
                </c:pt>
                <c:pt idx="278">
                  <c:v>34.28</c:v>
                </c:pt>
                <c:pt idx="279">
                  <c:v>34.409999999999997</c:v>
                </c:pt>
                <c:pt idx="280">
                  <c:v>34.549999999999997</c:v>
                </c:pt>
                <c:pt idx="281">
                  <c:v>34.69</c:v>
                </c:pt>
                <c:pt idx="282">
                  <c:v>34.82</c:v>
                </c:pt>
                <c:pt idx="283">
                  <c:v>34.909999999999997</c:v>
                </c:pt>
                <c:pt idx="284">
                  <c:v>35</c:v>
                </c:pt>
                <c:pt idx="285">
                  <c:v>35.01</c:v>
                </c:pt>
                <c:pt idx="286">
                  <c:v>35.01</c:v>
                </c:pt>
                <c:pt idx="287">
                  <c:v>35.01</c:v>
                </c:pt>
                <c:pt idx="288">
                  <c:v>35.020000000000003</c:v>
                </c:pt>
                <c:pt idx="289">
                  <c:v>35.020000000000003</c:v>
                </c:pt>
                <c:pt idx="290">
                  <c:v>35.03</c:v>
                </c:pt>
                <c:pt idx="291">
                  <c:v>35.04</c:v>
                </c:pt>
                <c:pt idx="292">
                  <c:v>35.06</c:v>
                </c:pt>
                <c:pt idx="293">
                  <c:v>35.07</c:v>
                </c:pt>
                <c:pt idx="294">
                  <c:v>35.090000000000003</c:v>
                </c:pt>
                <c:pt idx="295">
                  <c:v>35.11</c:v>
                </c:pt>
                <c:pt idx="296">
                  <c:v>35.14</c:v>
                </c:pt>
                <c:pt idx="297">
                  <c:v>35.17</c:v>
                </c:pt>
                <c:pt idx="298">
                  <c:v>35.21</c:v>
                </c:pt>
                <c:pt idx="299">
                  <c:v>35.25</c:v>
                </c:pt>
                <c:pt idx="300">
                  <c:v>35.299999999999997</c:v>
                </c:pt>
                <c:pt idx="301">
                  <c:v>35.340000000000003</c:v>
                </c:pt>
                <c:pt idx="302">
                  <c:v>35.380000000000003</c:v>
                </c:pt>
                <c:pt idx="303">
                  <c:v>35.409999999999997</c:v>
                </c:pt>
                <c:pt idx="304">
                  <c:v>35.46</c:v>
                </c:pt>
                <c:pt idx="305">
                  <c:v>35.5</c:v>
                </c:pt>
                <c:pt idx="306">
                  <c:v>35.58</c:v>
                </c:pt>
                <c:pt idx="307">
                  <c:v>35.67</c:v>
                </c:pt>
                <c:pt idx="308">
                  <c:v>35.75</c:v>
                </c:pt>
                <c:pt idx="309">
                  <c:v>35.83</c:v>
                </c:pt>
                <c:pt idx="310">
                  <c:v>35.92</c:v>
                </c:pt>
                <c:pt idx="311">
                  <c:v>36</c:v>
                </c:pt>
                <c:pt idx="312">
                  <c:v>36.090000000000003</c:v>
                </c:pt>
                <c:pt idx="313">
                  <c:v>36.17</c:v>
                </c:pt>
                <c:pt idx="314">
                  <c:v>36.25</c:v>
                </c:pt>
                <c:pt idx="315">
                  <c:v>36.340000000000003</c:v>
                </c:pt>
                <c:pt idx="316">
                  <c:v>36.42</c:v>
                </c:pt>
                <c:pt idx="317">
                  <c:v>36.5</c:v>
                </c:pt>
                <c:pt idx="318">
                  <c:v>36.58</c:v>
                </c:pt>
                <c:pt idx="319">
                  <c:v>36.67</c:v>
                </c:pt>
                <c:pt idx="320">
                  <c:v>36.75</c:v>
                </c:pt>
                <c:pt idx="321">
                  <c:v>36.83</c:v>
                </c:pt>
                <c:pt idx="322">
                  <c:v>36.92</c:v>
                </c:pt>
                <c:pt idx="323">
                  <c:v>37</c:v>
                </c:pt>
                <c:pt idx="324">
                  <c:v>37.090000000000003</c:v>
                </c:pt>
                <c:pt idx="325">
                  <c:v>37.17</c:v>
                </c:pt>
                <c:pt idx="326">
                  <c:v>37.25</c:v>
                </c:pt>
                <c:pt idx="327">
                  <c:v>37.340000000000003</c:v>
                </c:pt>
                <c:pt idx="328">
                  <c:v>37.42</c:v>
                </c:pt>
                <c:pt idx="329">
                  <c:v>37.5</c:v>
                </c:pt>
                <c:pt idx="330">
                  <c:v>37.58</c:v>
                </c:pt>
                <c:pt idx="331">
                  <c:v>37.67</c:v>
                </c:pt>
                <c:pt idx="332">
                  <c:v>37.75</c:v>
                </c:pt>
                <c:pt idx="333">
                  <c:v>37.83</c:v>
                </c:pt>
                <c:pt idx="334">
                  <c:v>37.92</c:v>
                </c:pt>
                <c:pt idx="335">
                  <c:v>38</c:v>
                </c:pt>
                <c:pt idx="336">
                  <c:v>38.090000000000003</c:v>
                </c:pt>
                <c:pt idx="337">
                  <c:v>38.130000000000003</c:v>
                </c:pt>
                <c:pt idx="338">
                  <c:v>38.17</c:v>
                </c:pt>
                <c:pt idx="339">
                  <c:v>38.21</c:v>
                </c:pt>
                <c:pt idx="340">
                  <c:v>38.25</c:v>
                </c:pt>
                <c:pt idx="341">
                  <c:v>38.340000000000003</c:v>
                </c:pt>
                <c:pt idx="342">
                  <c:v>38.42</c:v>
                </c:pt>
                <c:pt idx="343">
                  <c:v>38.5</c:v>
                </c:pt>
                <c:pt idx="344">
                  <c:v>38.58</c:v>
                </c:pt>
                <c:pt idx="345">
                  <c:v>38.67</c:v>
                </c:pt>
                <c:pt idx="346">
                  <c:v>38.75</c:v>
                </c:pt>
                <c:pt idx="347">
                  <c:v>38.83</c:v>
                </c:pt>
                <c:pt idx="348">
                  <c:v>38.92</c:v>
                </c:pt>
                <c:pt idx="349">
                  <c:v>39</c:v>
                </c:pt>
                <c:pt idx="350">
                  <c:v>39.020000000000003</c:v>
                </c:pt>
                <c:pt idx="351">
                  <c:v>39.03</c:v>
                </c:pt>
                <c:pt idx="352">
                  <c:v>39.049999999999997</c:v>
                </c:pt>
                <c:pt idx="353">
                  <c:v>39.07</c:v>
                </c:pt>
                <c:pt idx="354">
                  <c:v>39.090000000000003</c:v>
                </c:pt>
                <c:pt idx="355">
                  <c:v>39.119999999999997</c:v>
                </c:pt>
                <c:pt idx="356">
                  <c:v>39.14</c:v>
                </c:pt>
                <c:pt idx="357">
                  <c:v>39.17</c:v>
                </c:pt>
                <c:pt idx="358">
                  <c:v>39.21</c:v>
                </c:pt>
                <c:pt idx="359">
                  <c:v>39.25</c:v>
                </c:pt>
                <c:pt idx="360">
                  <c:v>39.340000000000003</c:v>
                </c:pt>
                <c:pt idx="361">
                  <c:v>39.42</c:v>
                </c:pt>
                <c:pt idx="362">
                  <c:v>39.5</c:v>
                </c:pt>
                <c:pt idx="363">
                  <c:v>39.58</c:v>
                </c:pt>
                <c:pt idx="364">
                  <c:v>39.67</c:v>
                </c:pt>
                <c:pt idx="365">
                  <c:v>39.75</c:v>
                </c:pt>
                <c:pt idx="366">
                  <c:v>39.83</c:v>
                </c:pt>
                <c:pt idx="367">
                  <c:v>39.92</c:v>
                </c:pt>
                <c:pt idx="368">
                  <c:v>40</c:v>
                </c:pt>
                <c:pt idx="369">
                  <c:v>40.090000000000003</c:v>
                </c:pt>
                <c:pt idx="370">
                  <c:v>40.130000000000003</c:v>
                </c:pt>
                <c:pt idx="371">
                  <c:v>40.17</c:v>
                </c:pt>
                <c:pt idx="372">
                  <c:v>40.21</c:v>
                </c:pt>
                <c:pt idx="373">
                  <c:v>40.25</c:v>
                </c:pt>
                <c:pt idx="374">
                  <c:v>40.340000000000003</c:v>
                </c:pt>
                <c:pt idx="375">
                  <c:v>40.42</c:v>
                </c:pt>
                <c:pt idx="376">
                  <c:v>40.5</c:v>
                </c:pt>
                <c:pt idx="377">
                  <c:v>40.58</c:v>
                </c:pt>
                <c:pt idx="378">
                  <c:v>40.67</c:v>
                </c:pt>
                <c:pt idx="379">
                  <c:v>40.75</c:v>
                </c:pt>
                <c:pt idx="380">
                  <c:v>40.83</c:v>
                </c:pt>
                <c:pt idx="381">
                  <c:v>40.92</c:v>
                </c:pt>
                <c:pt idx="382">
                  <c:v>41</c:v>
                </c:pt>
                <c:pt idx="383">
                  <c:v>41.02</c:v>
                </c:pt>
                <c:pt idx="384">
                  <c:v>41.03</c:v>
                </c:pt>
                <c:pt idx="385">
                  <c:v>41.05</c:v>
                </c:pt>
                <c:pt idx="386">
                  <c:v>41.07</c:v>
                </c:pt>
                <c:pt idx="387">
                  <c:v>41.09</c:v>
                </c:pt>
                <c:pt idx="388">
                  <c:v>41.12</c:v>
                </c:pt>
                <c:pt idx="389">
                  <c:v>41.15</c:v>
                </c:pt>
                <c:pt idx="390">
                  <c:v>41.17</c:v>
                </c:pt>
                <c:pt idx="391">
                  <c:v>41.21</c:v>
                </c:pt>
                <c:pt idx="392">
                  <c:v>41.25</c:v>
                </c:pt>
                <c:pt idx="393">
                  <c:v>41.34</c:v>
                </c:pt>
                <c:pt idx="394">
                  <c:v>41.42</c:v>
                </c:pt>
                <c:pt idx="395">
                  <c:v>41.5</c:v>
                </c:pt>
                <c:pt idx="396">
                  <c:v>41.58</c:v>
                </c:pt>
                <c:pt idx="397">
                  <c:v>41.67</c:v>
                </c:pt>
                <c:pt idx="398">
                  <c:v>41.75</c:v>
                </c:pt>
                <c:pt idx="399">
                  <c:v>41.83</c:v>
                </c:pt>
                <c:pt idx="400">
                  <c:v>41.92</c:v>
                </c:pt>
                <c:pt idx="401">
                  <c:v>42</c:v>
                </c:pt>
                <c:pt idx="402">
                  <c:v>42.09</c:v>
                </c:pt>
                <c:pt idx="403">
                  <c:v>42.13</c:v>
                </c:pt>
                <c:pt idx="404">
                  <c:v>42.17</c:v>
                </c:pt>
                <c:pt idx="405">
                  <c:v>42.21</c:v>
                </c:pt>
                <c:pt idx="406">
                  <c:v>42.25</c:v>
                </c:pt>
                <c:pt idx="407">
                  <c:v>42.34</c:v>
                </c:pt>
                <c:pt idx="408">
                  <c:v>42.42</c:v>
                </c:pt>
                <c:pt idx="409">
                  <c:v>42.5</c:v>
                </c:pt>
                <c:pt idx="410">
                  <c:v>42.58</c:v>
                </c:pt>
                <c:pt idx="411">
                  <c:v>42.67</c:v>
                </c:pt>
                <c:pt idx="412">
                  <c:v>42.75</c:v>
                </c:pt>
                <c:pt idx="413">
                  <c:v>42.83</c:v>
                </c:pt>
                <c:pt idx="414">
                  <c:v>42.92</c:v>
                </c:pt>
                <c:pt idx="415">
                  <c:v>43</c:v>
                </c:pt>
                <c:pt idx="416">
                  <c:v>43.01</c:v>
                </c:pt>
                <c:pt idx="417">
                  <c:v>43.02</c:v>
                </c:pt>
                <c:pt idx="418">
                  <c:v>43.03</c:v>
                </c:pt>
                <c:pt idx="419">
                  <c:v>43.04</c:v>
                </c:pt>
                <c:pt idx="420">
                  <c:v>43.06</c:v>
                </c:pt>
                <c:pt idx="421">
                  <c:v>43.09</c:v>
                </c:pt>
                <c:pt idx="422">
                  <c:v>43.13</c:v>
                </c:pt>
                <c:pt idx="423">
                  <c:v>43.17</c:v>
                </c:pt>
                <c:pt idx="424">
                  <c:v>43.21</c:v>
                </c:pt>
                <c:pt idx="425">
                  <c:v>43.25</c:v>
                </c:pt>
                <c:pt idx="426">
                  <c:v>43.34</c:v>
                </c:pt>
                <c:pt idx="427">
                  <c:v>43.42</c:v>
                </c:pt>
                <c:pt idx="428">
                  <c:v>43.5</c:v>
                </c:pt>
                <c:pt idx="429">
                  <c:v>43.58</c:v>
                </c:pt>
                <c:pt idx="430">
                  <c:v>43.67</c:v>
                </c:pt>
                <c:pt idx="431">
                  <c:v>43.75</c:v>
                </c:pt>
                <c:pt idx="432">
                  <c:v>43.83</c:v>
                </c:pt>
                <c:pt idx="433">
                  <c:v>43.92</c:v>
                </c:pt>
                <c:pt idx="434">
                  <c:v>44</c:v>
                </c:pt>
                <c:pt idx="435">
                  <c:v>44.09</c:v>
                </c:pt>
                <c:pt idx="436">
                  <c:v>44.13</c:v>
                </c:pt>
                <c:pt idx="437">
                  <c:v>44.17</c:v>
                </c:pt>
                <c:pt idx="438">
                  <c:v>44.21</c:v>
                </c:pt>
                <c:pt idx="439">
                  <c:v>44.25</c:v>
                </c:pt>
                <c:pt idx="440">
                  <c:v>44.34</c:v>
                </c:pt>
                <c:pt idx="441">
                  <c:v>44.42</c:v>
                </c:pt>
                <c:pt idx="442">
                  <c:v>44.5</c:v>
                </c:pt>
                <c:pt idx="443">
                  <c:v>44.58</c:v>
                </c:pt>
                <c:pt idx="444">
                  <c:v>44.67</c:v>
                </c:pt>
                <c:pt idx="445">
                  <c:v>44.75</c:v>
                </c:pt>
                <c:pt idx="446">
                  <c:v>44.84</c:v>
                </c:pt>
                <c:pt idx="447">
                  <c:v>44.92</c:v>
                </c:pt>
                <c:pt idx="448">
                  <c:v>45</c:v>
                </c:pt>
                <c:pt idx="449">
                  <c:v>45.02</c:v>
                </c:pt>
                <c:pt idx="450">
                  <c:v>45.04</c:v>
                </c:pt>
                <c:pt idx="451">
                  <c:v>45.05</c:v>
                </c:pt>
                <c:pt idx="452">
                  <c:v>45.07</c:v>
                </c:pt>
                <c:pt idx="453">
                  <c:v>45.09</c:v>
                </c:pt>
                <c:pt idx="454">
                  <c:v>45.12</c:v>
                </c:pt>
                <c:pt idx="455">
                  <c:v>45.15</c:v>
                </c:pt>
                <c:pt idx="456">
                  <c:v>45.17</c:v>
                </c:pt>
                <c:pt idx="457">
                  <c:v>45.21</c:v>
                </c:pt>
                <c:pt idx="458">
                  <c:v>45.25</c:v>
                </c:pt>
                <c:pt idx="459">
                  <c:v>45.34</c:v>
                </c:pt>
                <c:pt idx="460">
                  <c:v>45.42</c:v>
                </c:pt>
                <c:pt idx="461">
                  <c:v>45.5</c:v>
                </c:pt>
                <c:pt idx="462">
                  <c:v>45.58</c:v>
                </c:pt>
                <c:pt idx="463">
                  <c:v>45.67</c:v>
                </c:pt>
                <c:pt idx="464">
                  <c:v>45.75</c:v>
                </c:pt>
                <c:pt idx="465">
                  <c:v>45.84</c:v>
                </c:pt>
                <c:pt idx="466">
                  <c:v>45.92</c:v>
                </c:pt>
                <c:pt idx="467">
                  <c:v>46</c:v>
                </c:pt>
                <c:pt idx="468">
                  <c:v>46.09</c:v>
                </c:pt>
                <c:pt idx="469">
                  <c:v>46.13</c:v>
                </c:pt>
                <c:pt idx="470">
                  <c:v>46.17</c:v>
                </c:pt>
                <c:pt idx="471">
                  <c:v>46.21</c:v>
                </c:pt>
                <c:pt idx="472">
                  <c:v>46.25</c:v>
                </c:pt>
                <c:pt idx="473">
                  <c:v>46.34</c:v>
                </c:pt>
                <c:pt idx="474">
                  <c:v>46.42</c:v>
                </c:pt>
                <c:pt idx="475">
                  <c:v>46.5</c:v>
                </c:pt>
                <c:pt idx="476">
                  <c:v>46.58</c:v>
                </c:pt>
                <c:pt idx="477">
                  <c:v>46.67</c:v>
                </c:pt>
                <c:pt idx="478">
                  <c:v>46.75</c:v>
                </c:pt>
                <c:pt idx="479">
                  <c:v>46.84</c:v>
                </c:pt>
                <c:pt idx="480">
                  <c:v>46.92</c:v>
                </c:pt>
                <c:pt idx="481">
                  <c:v>47</c:v>
                </c:pt>
                <c:pt idx="482">
                  <c:v>47.02</c:v>
                </c:pt>
                <c:pt idx="483">
                  <c:v>47.04</c:v>
                </c:pt>
                <c:pt idx="484">
                  <c:v>47.05</c:v>
                </c:pt>
                <c:pt idx="485">
                  <c:v>47.07</c:v>
                </c:pt>
                <c:pt idx="486">
                  <c:v>47.09</c:v>
                </c:pt>
                <c:pt idx="487">
                  <c:v>47.12</c:v>
                </c:pt>
                <c:pt idx="488">
                  <c:v>47.17</c:v>
                </c:pt>
                <c:pt idx="489">
                  <c:v>47.25</c:v>
                </c:pt>
                <c:pt idx="490">
                  <c:v>47.34</c:v>
                </c:pt>
                <c:pt idx="491">
                  <c:v>47.42</c:v>
                </c:pt>
                <c:pt idx="492">
                  <c:v>47.5</c:v>
                </c:pt>
                <c:pt idx="493">
                  <c:v>47.58</c:v>
                </c:pt>
                <c:pt idx="494">
                  <c:v>47.67</c:v>
                </c:pt>
                <c:pt idx="495">
                  <c:v>47.75</c:v>
                </c:pt>
                <c:pt idx="496">
                  <c:v>47.84</c:v>
                </c:pt>
                <c:pt idx="497">
                  <c:v>47.92</c:v>
                </c:pt>
                <c:pt idx="498">
                  <c:v>48</c:v>
                </c:pt>
                <c:pt idx="499">
                  <c:v>48.09</c:v>
                </c:pt>
                <c:pt idx="500">
                  <c:v>48.13</c:v>
                </c:pt>
                <c:pt idx="501">
                  <c:v>48.17</c:v>
                </c:pt>
                <c:pt idx="502">
                  <c:v>48.21</c:v>
                </c:pt>
                <c:pt idx="503">
                  <c:v>48.25</c:v>
                </c:pt>
                <c:pt idx="504">
                  <c:v>48.34</c:v>
                </c:pt>
                <c:pt idx="505">
                  <c:v>48.42</c:v>
                </c:pt>
                <c:pt idx="506">
                  <c:v>48.5</c:v>
                </c:pt>
                <c:pt idx="507">
                  <c:v>48.58</c:v>
                </c:pt>
                <c:pt idx="508">
                  <c:v>48.67</c:v>
                </c:pt>
                <c:pt idx="509">
                  <c:v>48.75</c:v>
                </c:pt>
                <c:pt idx="510">
                  <c:v>48.84</c:v>
                </c:pt>
                <c:pt idx="511">
                  <c:v>48.92</c:v>
                </c:pt>
                <c:pt idx="512">
                  <c:v>49</c:v>
                </c:pt>
                <c:pt idx="513">
                  <c:v>49.02</c:v>
                </c:pt>
                <c:pt idx="514">
                  <c:v>49.04</c:v>
                </c:pt>
                <c:pt idx="515">
                  <c:v>49.05</c:v>
                </c:pt>
                <c:pt idx="516">
                  <c:v>49.07</c:v>
                </c:pt>
                <c:pt idx="517">
                  <c:v>49.09</c:v>
                </c:pt>
                <c:pt idx="518">
                  <c:v>49.12</c:v>
                </c:pt>
                <c:pt idx="519">
                  <c:v>49.17</c:v>
                </c:pt>
                <c:pt idx="520">
                  <c:v>49.25</c:v>
                </c:pt>
                <c:pt idx="521">
                  <c:v>49.34</c:v>
                </c:pt>
                <c:pt idx="522">
                  <c:v>49.42</c:v>
                </c:pt>
                <c:pt idx="523">
                  <c:v>49.5</c:v>
                </c:pt>
                <c:pt idx="524">
                  <c:v>49.58</c:v>
                </c:pt>
                <c:pt idx="525">
                  <c:v>49.67</c:v>
                </c:pt>
                <c:pt idx="526">
                  <c:v>49.75</c:v>
                </c:pt>
                <c:pt idx="527">
                  <c:v>49.84</c:v>
                </c:pt>
                <c:pt idx="528">
                  <c:v>49.92</c:v>
                </c:pt>
                <c:pt idx="529">
                  <c:v>50</c:v>
                </c:pt>
                <c:pt idx="530">
                  <c:v>50.09</c:v>
                </c:pt>
                <c:pt idx="531">
                  <c:v>50.13</c:v>
                </c:pt>
                <c:pt idx="532">
                  <c:v>50.17</c:v>
                </c:pt>
                <c:pt idx="533">
                  <c:v>50.21</c:v>
                </c:pt>
                <c:pt idx="534">
                  <c:v>50.25</c:v>
                </c:pt>
                <c:pt idx="535">
                  <c:v>50.34</c:v>
                </c:pt>
                <c:pt idx="536">
                  <c:v>50.42</c:v>
                </c:pt>
                <c:pt idx="537">
                  <c:v>50.5</c:v>
                </c:pt>
                <c:pt idx="538">
                  <c:v>50.58</c:v>
                </c:pt>
                <c:pt idx="539">
                  <c:v>50.67</c:v>
                </c:pt>
                <c:pt idx="540">
                  <c:v>50.75</c:v>
                </c:pt>
                <c:pt idx="541">
                  <c:v>50.84</c:v>
                </c:pt>
                <c:pt idx="542">
                  <c:v>50.92</c:v>
                </c:pt>
                <c:pt idx="543">
                  <c:v>51</c:v>
                </c:pt>
                <c:pt idx="544">
                  <c:v>51.02</c:v>
                </c:pt>
                <c:pt idx="545">
                  <c:v>51.04</c:v>
                </c:pt>
                <c:pt idx="546">
                  <c:v>51.05</c:v>
                </c:pt>
                <c:pt idx="547">
                  <c:v>51.07</c:v>
                </c:pt>
                <c:pt idx="548">
                  <c:v>51.09</c:v>
                </c:pt>
                <c:pt idx="549">
                  <c:v>51.12</c:v>
                </c:pt>
                <c:pt idx="550">
                  <c:v>51.17</c:v>
                </c:pt>
                <c:pt idx="551">
                  <c:v>51.25</c:v>
                </c:pt>
                <c:pt idx="552">
                  <c:v>51.34</c:v>
                </c:pt>
                <c:pt idx="553">
                  <c:v>51.42</c:v>
                </c:pt>
                <c:pt idx="554">
                  <c:v>51.5</c:v>
                </c:pt>
                <c:pt idx="555">
                  <c:v>51.58</c:v>
                </c:pt>
                <c:pt idx="556">
                  <c:v>51.67</c:v>
                </c:pt>
                <c:pt idx="557">
                  <c:v>51.75</c:v>
                </c:pt>
                <c:pt idx="558">
                  <c:v>51.84</c:v>
                </c:pt>
                <c:pt idx="559">
                  <c:v>51.92</c:v>
                </c:pt>
                <c:pt idx="560">
                  <c:v>52</c:v>
                </c:pt>
                <c:pt idx="561">
                  <c:v>52.09</c:v>
                </c:pt>
                <c:pt idx="562">
                  <c:v>52.13</c:v>
                </c:pt>
                <c:pt idx="563">
                  <c:v>52.17</c:v>
                </c:pt>
                <c:pt idx="564">
                  <c:v>52.21</c:v>
                </c:pt>
                <c:pt idx="565">
                  <c:v>52.25</c:v>
                </c:pt>
                <c:pt idx="566">
                  <c:v>52.34</c:v>
                </c:pt>
                <c:pt idx="567">
                  <c:v>52.42</c:v>
                </c:pt>
                <c:pt idx="568">
                  <c:v>52.5</c:v>
                </c:pt>
                <c:pt idx="569">
                  <c:v>52.58</c:v>
                </c:pt>
                <c:pt idx="570">
                  <c:v>52.67</c:v>
                </c:pt>
                <c:pt idx="571">
                  <c:v>52.75</c:v>
                </c:pt>
                <c:pt idx="572">
                  <c:v>52.84</c:v>
                </c:pt>
                <c:pt idx="573">
                  <c:v>52.92</c:v>
                </c:pt>
                <c:pt idx="574">
                  <c:v>53</c:v>
                </c:pt>
                <c:pt idx="575">
                  <c:v>53.02</c:v>
                </c:pt>
                <c:pt idx="576">
                  <c:v>53.04</c:v>
                </c:pt>
                <c:pt idx="577">
                  <c:v>53.05</c:v>
                </c:pt>
                <c:pt idx="578">
                  <c:v>53.07</c:v>
                </c:pt>
                <c:pt idx="579">
                  <c:v>53.09</c:v>
                </c:pt>
                <c:pt idx="580">
                  <c:v>53.12</c:v>
                </c:pt>
                <c:pt idx="581">
                  <c:v>53.17</c:v>
                </c:pt>
                <c:pt idx="582">
                  <c:v>53.26</c:v>
                </c:pt>
                <c:pt idx="583">
                  <c:v>53.34</c:v>
                </c:pt>
                <c:pt idx="584">
                  <c:v>53.42</c:v>
                </c:pt>
                <c:pt idx="585">
                  <c:v>53.5</c:v>
                </c:pt>
                <c:pt idx="586">
                  <c:v>53.58</c:v>
                </c:pt>
                <c:pt idx="587">
                  <c:v>53.67</c:v>
                </c:pt>
                <c:pt idx="588">
                  <c:v>53.75</c:v>
                </c:pt>
                <c:pt idx="589">
                  <c:v>53.84</c:v>
                </c:pt>
                <c:pt idx="590">
                  <c:v>53.92</c:v>
                </c:pt>
                <c:pt idx="591">
                  <c:v>54</c:v>
                </c:pt>
                <c:pt idx="592">
                  <c:v>54.09</c:v>
                </c:pt>
                <c:pt idx="593">
                  <c:v>54.13</c:v>
                </c:pt>
                <c:pt idx="594">
                  <c:v>54.17</c:v>
                </c:pt>
                <c:pt idx="595">
                  <c:v>54.21</c:v>
                </c:pt>
                <c:pt idx="596">
                  <c:v>54.26</c:v>
                </c:pt>
                <c:pt idx="597">
                  <c:v>54.34</c:v>
                </c:pt>
                <c:pt idx="598">
                  <c:v>54.42</c:v>
                </c:pt>
                <c:pt idx="599">
                  <c:v>54.5</c:v>
                </c:pt>
                <c:pt idx="600">
                  <c:v>54.58</c:v>
                </c:pt>
                <c:pt idx="601">
                  <c:v>54.67</c:v>
                </c:pt>
                <c:pt idx="602">
                  <c:v>54.75</c:v>
                </c:pt>
                <c:pt idx="603">
                  <c:v>54.84</c:v>
                </c:pt>
                <c:pt idx="604">
                  <c:v>54.92</c:v>
                </c:pt>
                <c:pt idx="605">
                  <c:v>55</c:v>
                </c:pt>
                <c:pt idx="606">
                  <c:v>55.02</c:v>
                </c:pt>
                <c:pt idx="607">
                  <c:v>55.04</c:v>
                </c:pt>
                <c:pt idx="608">
                  <c:v>55.05</c:v>
                </c:pt>
                <c:pt idx="609">
                  <c:v>55.07</c:v>
                </c:pt>
                <c:pt idx="610">
                  <c:v>55.09</c:v>
                </c:pt>
                <c:pt idx="611">
                  <c:v>55.12</c:v>
                </c:pt>
                <c:pt idx="612">
                  <c:v>55.17</c:v>
                </c:pt>
                <c:pt idx="613">
                  <c:v>55.26</c:v>
                </c:pt>
                <c:pt idx="614">
                  <c:v>55.34</c:v>
                </c:pt>
                <c:pt idx="615">
                  <c:v>55.42</c:v>
                </c:pt>
                <c:pt idx="616">
                  <c:v>55.5</c:v>
                </c:pt>
                <c:pt idx="617">
                  <c:v>55.58</c:v>
                </c:pt>
                <c:pt idx="618">
                  <c:v>55.67</c:v>
                </c:pt>
                <c:pt idx="619">
                  <c:v>55.75</c:v>
                </c:pt>
                <c:pt idx="620">
                  <c:v>55.84</c:v>
                </c:pt>
                <c:pt idx="621">
                  <c:v>55.92</c:v>
                </c:pt>
                <c:pt idx="622">
                  <c:v>56</c:v>
                </c:pt>
                <c:pt idx="623">
                  <c:v>56.09</c:v>
                </c:pt>
                <c:pt idx="624">
                  <c:v>56.13</c:v>
                </c:pt>
                <c:pt idx="625">
                  <c:v>56.17</c:v>
                </c:pt>
                <c:pt idx="626">
                  <c:v>56.21</c:v>
                </c:pt>
                <c:pt idx="627">
                  <c:v>56.26</c:v>
                </c:pt>
                <c:pt idx="628">
                  <c:v>56.34</c:v>
                </c:pt>
                <c:pt idx="629">
                  <c:v>56.42</c:v>
                </c:pt>
                <c:pt idx="630">
                  <c:v>56.5</c:v>
                </c:pt>
                <c:pt idx="631">
                  <c:v>56.58</c:v>
                </c:pt>
                <c:pt idx="632">
                  <c:v>56.67</c:v>
                </c:pt>
                <c:pt idx="633">
                  <c:v>56.75</c:v>
                </c:pt>
                <c:pt idx="634">
                  <c:v>56.84</c:v>
                </c:pt>
                <c:pt idx="635">
                  <c:v>56.92</c:v>
                </c:pt>
                <c:pt idx="636">
                  <c:v>57</c:v>
                </c:pt>
                <c:pt idx="637">
                  <c:v>57.02</c:v>
                </c:pt>
                <c:pt idx="638">
                  <c:v>57.04</c:v>
                </c:pt>
                <c:pt idx="639">
                  <c:v>57.05</c:v>
                </c:pt>
                <c:pt idx="640">
                  <c:v>57.07</c:v>
                </c:pt>
                <c:pt idx="641">
                  <c:v>57.09</c:v>
                </c:pt>
                <c:pt idx="642">
                  <c:v>57.12</c:v>
                </c:pt>
                <c:pt idx="643">
                  <c:v>57.15</c:v>
                </c:pt>
                <c:pt idx="644">
                  <c:v>57.17</c:v>
                </c:pt>
                <c:pt idx="645">
                  <c:v>57.21</c:v>
                </c:pt>
                <c:pt idx="646">
                  <c:v>57.26</c:v>
                </c:pt>
                <c:pt idx="647">
                  <c:v>57.34</c:v>
                </c:pt>
                <c:pt idx="648">
                  <c:v>57.42</c:v>
                </c:pt>
                <c:pt idx="649">
                  <c:v>57.5</c:v>
                </c:pt>
                <c:pt idx="650">
                  <c:v>57.58</c:v>
                </c:pt>
                <c:pt idx="651">
                  <c:v>57.67</c:v>
                </c:pt>
                <c:pt idx="652">
                  <c:v>57.75</c:v>
                </c:pt>
                <c:pt idx="653">
                  <c:v>57.84</c:v>
                </c:pt>
                <c:pt idx="654">
                  <c:v>57.92</c:v>
                </c:pt>
                <c:pt idx="655">
                  <c:v>58</c:v>
                </c:pt>
                <c:pt idx="656">
                  <c:v>58.09</c:v>
                </c:pt>
                <c:pt idx="657">
                  <c:v>58.13</c:v>
                </c:pt>
                <c:pt idx="658">
                  <c:v>58.17</c:v>
                </c:pt>
                <c:pt idx="659">
                  <c:v>58.21</c:v>
                </c:pt>
                <c:pt idx="660">
                  <c:v>58.26</c:v>
                </c:pt>
                <c:pt idx="661">
                  <c:v>58.34</c:v>
                </c:pt>
                <c:pt idx="662">
                  <c:v>58.42</c:v>
                </c:pt>
                <c:pt idx="663">
                  <c:v>58.5</c:v>
                </c:pt>
                <c:pt idx="664">
                  <c:v>58.59</c:v>
                </c:pt>
                <c:pt idx="665">
                  <c:v>58.67</c:v>
                </c:pt>
                <c:pt idx="666">
                  <c:v>58.75</c:v>
                </c:pt>
                <c:pt idx="667">
                  <c:v>58.84</c:v>
                </c:pt>
                <c:pt idx="668">
                  <c:v>58.92</c:v>
                </c:pt>
                <c:pt idx="669">
                  <c:v>59</c:v>
                </c:pt>
                <c:pt idx="670">
                  <c:v>59.02</c:v>
                </c:pt>
                <c:pt idx="671">
                  <c:v>59.04</c:v>
                </c:pt>
                <c:pt idx="672">
                  <c:v>59.05</c:v>
                </c:pt>
                <c:pt idx="673">
                  <c:v>59.07</c:v>
                </c:pt>
                <c:pt idx="674">
                  <c:v>59.09</c:v>
                </c:pt>
                <c:pt idx="675">
                  <c:v>59.12</c:v>
                </c:pt>
                <c:pt idx="676">
                  <c:v>59.15</c:v>
                </c:pt>
                <c:pt idx="677">
                  <c:v>59.17</c:v>
                </c:pt>
                <c:pt idx="678">
                  <c:v>59.21</c:v>
                </c:pt>
                <c:pt idx="679">
                  <c:v>59.26</c:v>
                </c:pt>
                <c:pt idx="680">
                  <c:v>59.34</c:v>
                </c:pt>
                <c:pt idx="681">
                  <c:v>59.42</c:v>
                </c:pt>
                <c:pt idx="682">
                  <c:v>59.5</c:v>
                </c:pt>
                <c:pt idx="683">
                  <c:v>59.59</c:v>
                </c:pt>
                <c:pt idx="684">
                  <c:v>59.67</c:v>
                </c:pt>
                <c:pt idx="685">
                  <c:v>59.75</c:v>
                </c:pt>
                <c:pt idx="686">
                  <c:v>59.84</c:v>
                </c:pt>
                <c:pt idx="687">
                  <c:v>59.92</c:v>
                </c:pt>
                <c:pt idx="688">
                  <c:v>60</c:v>
                </c:pt>
                <c:pt idx="689">
                  <c:v>60.09</c:v>
                </c:pt>
                <c:pt idx="690">
                  <c:v>60.13</c:v>
                </c:pt>
                <c:pt idx="691">
                  <c:v>60.17</c:v>
                </c:pt>
                <c:pt idx="692">
                  <c:v>60.21</c:v>
                </c:pt>
                <c:pt idx="693">
                  <c:v>60.26</c:v>
                </c:pt>
                <c:pt idx="694">
                  <c:v>60.34</c:v>
                </c:pt>
                <c:pt idx="695">
                  <c:v>60.42</c:v>
                </c:pt>
                <c:pt idx="696">
                  <c:v>60.5</c:v>
                </c:pt>
                <c:pt idx="697">
                  <c:v>60.59</c:v>
                </c:pt>
                <c:pt idx="698">
                  <c:v>60.67</c:v>
                </c:pt>
                <c:pt idx="699">
                  <c:v>60.75</c:v>
                </c:pt>
                <c:pt idx="700">
                  <c:v>60.84</c:v>
                </c:pt>
                <c:pt idx="701">
                  <c:v>60.92</c:v>
                </c:pt>
                <c:pt idx="702">
                  <c:v>61</c:v>
                </c:pt>
                <c:pt idx="703">
                  <c:v>61.01</c:v>
                </c:pt>
                <c:pt idx="704">
                  <c:v>61.02</c:v>
                </c:pt>
                <c:pt idx="705">
                  <c:v>61.03</c:v>
                </c:pt>
                <c:pt idx="706">
                  <c:v>61.05</c:v>
                </c:pt>
                <c:pt idx="707">
                  <c:v>61.07</c:v>
                </c:pt>
                <c:pt idx="708">
                  <c:v>61.09</c:v>
                </c:pt>
                <c:pt idx="709">
                  <c:v>61.13</c:v>
                </c:pt>
                <c:pt idx="710">
                  <c:v>61.17</c:v>
                </c:pt>
                <c:pt idx="711">
                  <c:v>61.21</c:v>
                </c:pt>
                <c:pt idx="712">
                  <c:v>61.26</c:v>
                </c:pt>
                <c:pt idx="713">
                  <c:v>61.34</c:v>
                </c:pt>
                <c:pt idx="714">
                  <c:v>61.42</c:v>
                </c:pt>
                <c:pt idx="715">
                  <c:v>61.5</c:v>
                </c:pt>
                <c:pt idx="716">
                  <c:v>61.59</c:v>
                </c:pt>
                <c:pt idx="717">
                  <c:v>61.67</c:v>
                </c:pt>
                <c:pt idx="718">
                  <c:v>61.75</c:v>
                </c:pt>
                <c:pt idx="719">
                  <c:v>61.84</c:v>
                </c:pt>
                <c:pt idx="720">
                  <c:v>61.92</c:v>
                </c:pt>
                <c:pt idx="721">
                  <c:v>62</c:v>
                </c:pt>
                <c:pt idx="722">
                  <c:v>62.09</c:v>
                </c:pt>
                <c:pt idx="723">
                  <c:v>62.13</c:v>
                </c:pt>
                <c:pt idx="724">
                  <c:v>62.17</c:v>
                </c:pt>
                <c:pt idx="725">
                  <c:v>62.21</c:v>
                </c:pt>
                <c:pt idx="726">
                  <c:v>62.26</c:v>
                </c:pt>
                <c:pt idx="727">
                  <c:v>62.34</c:v>
                </c:pt>
                <c:pt idx="728">
                  <c:v>62.42</c:v>
                </c:pt>
                <c:pt idx="729">
                  <c:v>62.5</c:v>
                </c:pt>
                <c:pt idx="730">
                  <c:v>62.59</c:v>
                </c:pt>
                <c:pt idx="731">
                  <c:v>62.67</c:v>
                </c:pt>
                <c:pt idx="732">
                  <c:v>62.75</c:v>
                </c:pt>
                <c:pt idx="733">
                  <c:v>62.84</c:v>
                </c:pt>
                <c:pt idx="734">
                  <c:v>62.92</c:v>
                </c:pt>
                <c:pt idx="735">
                  <c:v>63</c:v>
                </c:pt>
                <c:pt idx="736">
                  <c:v>63.03</c:v>
                </c:pt>
                <c:pt idx="737">
                  <c:v>63.04</c:v>
                </c:pt>
                <c:pt idx="738">
                  <c:v>63.05</c:v>
                </c:pt>
                <c:pt idx="739">
                  <c:v>63.07</c:v>
                </c:pt>
                <c:pt idx="740">
                  <c:v>63.09</c:v>
                </c:pt>
                <c:pt idx="741">
                  <c:v>63.12</c:v>
                </c:pt>
                <c:pt idx="742">
                  <c:v>63.15</c:v>
                </c:pt>
                <c:pt idx="743">
                  <c:v>63.17</c:v>
                </c:pt>
                <c:pt idx="744">
                  <c:v>63.21</c:v>
                </c:pt>
                <c:pt idx="745">
                  <c:v>63.26</c:v>
                </c:pt>
                <c:pt idx="746">
                  <c:v>63.34</c:v>
                </c:pt>
                <c:pt idx="747">
                  <c:v>63.42</c:v>
                </c:pt>
                <c:pt idx="748">
                  <c:v>63.5</c:v>
                </c:pt>
                <c:pt idx="749">
                  <c:v>63.59</c:v>
                </c:pt>
                <c:pt idx="750">
                  <c:v>63.67</c:v>
                </c:pt>
                <c:pt idx="751">
                  <c:v>63.75</c:v>
                </c:pt>
                <c:pt idx="752">
                  <c:v>63.84</c:v>
                </c:pt>
                <c:pt idx="753">
                  <c:v>63.92</c:v>
                </c:pt>
                <c:pt idx="754">
                  <c:v>64</c:v>
                </c:pt>
                <c:pt idx="755">
                  <c:v>64.09</c:v>
                </c:pt>
                <c:pt idx="756">
                  <c:v>64.13</c:v>
                </c:pt>
                <c:pt idx="757">
                  <c:v>64.17</c:v>
                </c:pt>
                <c:pt idx="758">
                  <c:v>64.209999999999994</c:v>
                </c:pt>
                <c:pt idx="759">
                  <c:v>64.260000000000005</c:v>
                </c:pt>
                <c:pt idx="760">
                  <c:v>64.34</c:v>
                </c:pt>
                <c:pt idx="761">
                  <c:v>64.42</c:v>
                </c:pt>
                <c:pt idx="762">
                  <c:v>64.5</c:v>
                </c:pt>
                <c:pt idx="763">
                  <c:v>64.59</c:v>
                </c:pt>
                <c:pt idx="764">
                  <c:v>64.67</c:v>
                </c:pt>
                <c:pt idx="765">
                  <c:v>64.75</c:v>
                </c:pt>
                <c:pt idx="766">
                  <c:v>64.84</c:v>
                </c:pt>
                <c:pt idx="767">
                  <c:v>64.92</c:v>
                </c:pt>
                <c:pt idx="768">
                  <c:v>65</c:v>
                </c:pt>
                <c:pt idx="769">
                  <c:v>65.02</c:v>
                </c:pt>
                <c:pt idx="770">
                  <c:v>65.02</c:v>
                </c:pt>
                <c:pt idx="771">
                  <c:v>65.03</c:v>
                </c:pt>
                <c:pt idx="772">
                  <c:v>65.05</c:v>
                </c:pt>
                <c:pt idx="773">
                  <c:v>65.069999999999993</c:v>
                </c:pt>
                <c:pt idx="774">
                  <c:v>65.09</c:v>
                </c:pt>
                <c:pt idx="775">
                  <c:v>65.13</c:v>
                </c:pt>
                <c:pt idx="776">
                  <c:v>65.17</c:v>
                </c:pt>
                <c:pt idx="777">
                  <c:v>65.209999999999994</c:v>
                </c:pt>
                <c:pt idx="778">
                  <c:v>65.260000000000005</c:v>
                </c:pt>
                <c:pt idx="779">
                  <c:v>65.34</c:v>
                </c:pt>
                <c:pt idx="780">
                  <c:v>65.42</c:v>
                </c:pt>
                <c:pt idx="781">
                  <c:v>65.5</c:v>
                </c:pt>
                <c:pt idx="782">
                  <c:v>65.59</c:v>
                </c:pt>
                <c:pt idx="783">
                  <c:v>65.67</c:v>
                </c:pt>
                <c:pt idx="784">
                  <c:v>65.75</c:v>
                </c:pt>
                <c:pt idx="785">
                  <c:v>65.84</c:v>
                </c:pt>
                <c:pt idx="786">
                  <c:v>65.92</c:v>
                </c:pt>
                <c:pt idx="787">
                  <c:v>66</c:v>
                </c:pt>
                <c:pt idx="788">
                  <c:v>66.09</c:v>
                </c:pt>
                <c:pt idx="789">
                  <c:v>66.13</c:v>
                </c:pt>
                <c:pt idx="790">
                  <c:v>66.17</c:v>
                </c:pt>
                <c:pt idx="791">
                  <c:v>66.209999999999994</c:v>
                </c:pt>
                <c:pt idx="792">
                  <c:v>66.260000000000005</c:v>
                </c:pt>
                <c:pt idx="793">
                  <c:v>66.34</c:v>
                </c:pt>
                <c:pt idx="794">
                  <c:v>66.42</c:v>
                </c:pt>
                <c:pt idx="795">
                  <c:v>66.5</c:v>
                </c:pt>
                <c:pt idx="796">
                  <c:v>66.59</c:v>
                </c:pt>
                <c:pt idx="797">
                  <c:v>66.67</c:v>
                </c:pt>
                <c:pt idx="798">
                  <c:v>66.75</c:v>
                </c:pt>
                <c:pt idx="799">
                  <c:v>66.84</c:v>
                </c:pt>
                <c:pt idx="800">
                  <c:v>66.92</c:v>
                </c:pt>
                <c:pt idx="801">
                  <c:v>67.010000000000005</c:v>
                </c:pt>
                <c:pt idx="802">
                  <c:v>67.02</c:v>
                </c:pt>
                <c:pt idx="803">
                  <c:v>67.02</c:v>
                </c:pt>
                <c:pt idx="804">
                  <c:v>67.03</c:v>
                </c:pt>
                <c:pt idx="805">
                  <c:v>67.05</c:v>
                </c:pt>
                <c:pt idx="806">
                  <c:v>67.069999999999993</c:v>
                </c:pt>
                <c:pt idx="807">
                  <c:v>67.09</c:v>
                </c:pt>
                <c:pt idx="808">
                  <c:v>67.13</c:v>
                </c:pt>
                <c:pt idx="809">
                  <c:v>67.17</c:v>
                </c:pt>
                <c:pt idx="810">
                  <c:v>67.209999999999994</c:v>
                </c:pt>
                <c:pt idx="811">
                  <c:v>67.260000000000005</c:v>
                </c:pt>
                <c:pt idx="812">
                  <c:v>67.34</c:v>
                </c:pt>
                <c:pt idx="813">
                  <c:v>67.42</c:v>
                </c:pt>
                <c:pt idx="814">
                  <c:v>67.5</c:v>
                </c:pt>
                <c:pt idx="815">
                  <c:v>67.59</c:v>
                </c:pt>
                <c:pt idx="816">
                  <c:v>67.67</c:v>
                </c:pt>
                <c:pt idx="817">
                  <c:v>67.75</c:v>
                </c:pt>
                <c:pt idx="818">
                  <c:v>67.84</c:v>
                </c:pt>
                <c:pt idx="819">
                  <c:v>67.92</c:v>
                </c:pt>
                <c:pt idx="820">
                  <c:v>68.010000000000005</c:v>
                </c:pt>
                <c:pt idx="821">
                  <c:v>68.09</c:v>
                </c:pt>
                <c:pt idx="822">
                  <c:v>68.13</c:v>
                </c:pt>
                <c:pt idx="823">
                  <c:v>68.17</c:v>
                </c:pt>
                <c:pt idx="824">
                  <c:v>68.209999999999994</c:v>
                </c:pt>
                <c:pt idx="825">
                  <c:v>68.260000000000005</c:v>
                </c:pt>
                <c:pt idx="826">
                  <c:v>68.34</c:v>
                </c:pt>
                <c:pt idx="827">
                  <c:v>68.42</c:v>
                </c:pt>
                <c:pt idx="828">
                  <c:v>68.5</c:v>
                </c:pt>
                <c:pt idx="829">
                  <c:v>68.59</c:v>
                </c:pt>
                <c:pt idx="830">
                  <c:v>68.67</c:v>
                </c:pt>
                <c:pt idx="831">
                  <c:v>68.75</c:v>
                </c:pt>
                <c:pt idx="832">
                  <c:v>68.84</c:v>
                </c:pt>
                <c:pt idx="833">
                  <c:v>68.92</c:v>
                </c:pt>
                <c:pt idx="834">
                  <c:v>69.010000000000005</c:v>
                </c:pt>
                <c:pt idx="835">
                  <c:v>69.02</c:v>
                </c:pt>
                <c:pt idx="836">
                  <c:v>69.02</c:v>
                </c:pt>
                <c:pt idx="837">
                  <c:v>69.03</c:v>
                </c:pt>
                <c:pt idx="838">
                  <c:v>69.05</c:v>
                </c:pt>
                <c:pt idx="839">
                  <c:v>69.069999999999993</c:v>
                </c:pt>
                <c:pt idx="840">
                  <c:v>69.09</c:v>
                </c:pt>
                <c:pt idx="841">
                  <c:v>69.13</c:v>
                </c:pt>
                <c:pt idx="842">
                  <c:v>69.17</c:v>
                </c:pt>
                <c:pt idx="843">
                  <c:v>69.209999999999994</c:v>
                </c:pt>
                <c:pt idx="844">
                  <c:v>69.260000000000005</c:v>
                </c:pt>
                <c:pt idx="845">
                  <c:v>69.34</c:v>
                </c:pt>
                <c:pt idx="846">
                  <c:v>69.42</c:v>
                </c:pt>
                <c:pt idx="847">
                  <c:v>69.5</c:v>
                </c:pt>
                <c:pt idx="848">
                  <c:v>69.59</c:v>
                </c:pt>
                <c:pt idx="849">
                  <c:v>69.67</c:v>
                </c:pt>
                <c:pt idx="850">
                  <c:v>69.75</c:v>
                </c:pt>
                <c:pt idx="851">
                  <c:v>69.84</c:v>
                </c:pt>
                <c:pt idx="852">
                  <c:v>69.92</c:v>
                </c:pt>
                <c:pt idx="853">
                  <c:v>70.010000000000005</c:v>
                </c:pt>
                <c:pt idx="854">
                  <c:v>70.09</c:v>
                </c:pt>
                <c:pt idx="855">
                  <c:v>70.13</c:v>
                </c:pt>
                <c:pt idx="856">
                  <c:v>70.17</c:v>
                </c:pt>
                <c:pt idx="857">
                  <c:v>70.209999999999994</c:v>
                </c:pt>
                <c:pt idx="858">
                  <c:v>70.260000000000005</c:v>
                </c:pt>
                <c:pt idx="859">
                  <c:v>70.34</c:v>
                </c:pt>
                <c:pt idx="860">
                  <c:v>70.42</c:v>
                </c:pt>
                <c:pt idx="861">
                  <c:v>70.5</c:v>
                </c:pt>
                <c:pt idx="862">
                  <c:v>70.59</c:v>
                </c:pt>
                <c:pt idx="863">
                  <c:v>70.67</c:v>
                </c:pt>
                <c:pt idx="864">
                  <c:v>70.75</c:v>
                </c:pt>
                <c:pt idx="865">
                  <c:v>70.84</c:v>
                </c:pt>
                <c:pt idx="866">
                  <c:v>70.92</c:v>
                </c:pt>
                <c:pt idx="867">
                  <c:v>71.010000000000005</c:v>
                </c:pt>
                <c:pt idx="868">
                  <c:v>71.02</c:v>
                </c:pt>
                <c:pt idx="869">
                  <c:v>71.02</c:v>
                </c:pt>
                <c:pt idx="870">
                  <c:v>71.03</c:v>
                </c:pt>
                <c:pt idx="871">
                  <c:v>71.05</c:v>
                </c:pt>
                <c:pt idx="872">
                  <c:v>71.069999999999993</c:v>
                </c:pt>
                <c:pt idx="873">
                  <c:v>71.09</c:v>
                </c:pt>
                <c:pt idx="874">
                  <c:v>71.13</c:v>
                </c:pt>
                <c:pt idx="875">
                  <c:v>71.17</c:v>
                </c:pt>
                <c:pt idx="876">
                  <c:v>71.22</c:v>
                </c:pt>
                <c:pt idx="877">
                  <c:v>71.260000000000005</c:v>
                </c:pt>
                <c:pt idx="878">
                  <c:v>71.34</c:v>
                </c:pt>
                <c:pt idx="879">
                  <c:v>71.42</c:v>
                </c:pt>
                <c:pt idx="880">
                  <c:v>71.5</c:v>
                </c:pt>
                <c:pt idx="881">
                  <c:v>71.59</c:v>
                </c:pt>
                <c:pt idx="882">
                  <c:v>71.67</c:v>
                </c:pt>
                <c:pt idx="883">
                  <c:v>71.75</c:v>
                </c:pt>
                <c:pt idx="884">
                  <c:v>71.84</c:v>
                </c:pt>
                <c:pt idx="885">
                  <c:v>71.92</c:v>
                </c:pt>
                <c:pt idx="886">
                  <c:v>72.010000000000005</c:v>
                </c:pt>
                <c:pt idx="887">
                  <c:v>72.09</c:v>
                </c:pt>
                <c:pt idx="888">
                  <c:v>72.13</c:v>
                </c:pt>
                <c:pt idx="889">
                  <c:v>72.17</c:v>
                </c:pt>
                <c:pt idx="890">
                  <c:v>72.22</c:v>
                </c:pt>
                <c:pt idx="891">
                  <c:v>72.260000000000005</c:v>
                </c:pt>
                <c:pt idx="892">
                  <c:v>72.34</c:v>
                </c:pt>
                <c:pt idx="893">
                  <c:v>72.42</c:v>
                </c:pt>
                <c:pt idx="894">
                  <c:v>72.5</c:v>
                </c:pt>
                <c:pt idx="895">
                  <c:v>72.59</c:v>
                </c:pt>
                <c:pt idx="896">
                  <c:v>72.67</c:v>
                </c:pt>
                <c:pt idx="897">
                  <c:v>72.75</c:v>
                </c:pt>
                <c:pt idx="898">
                  <c:v>72.84</c:v>
                </c:pt>
                <c:pt idx="899">
                  <c:v>72.92</c:v>
                </c:pt>
                <c:pt idx="900">
                  <c:v>73.010000000000005</c:v>
                </c:pt>
                <c:pt idx="901">
                  <c:v>73.02</c:v>
                </c:pt>
                <c:pt idx="902">
                  <c:v>73.02</c:v>
                </c:pt>
                <c:pt idx="903">
                  <c:v>73.03</c:v>
                </c:pt>
                <c:pt idx="904">
                  <c:v>73.05</c:v>
                </c:pt>
                <c:pt idx="905">
                  <c:v>73.069999999999993</c:v>
                </c:pt>
                <c:pt idx="906">
                  <c:v>73.09</c:v>
                </c:pt>
                <c:pt idx="907">
                  <c:v>73.13</c:v>
                </c:pt>
                <c:pt idx="908">
                  <c:v>73.17</c:v>
                </c:pt>
                <c:pt idx="909">
                  <c:v>73.22</c:v>
                </c:pt>
                <c:pt idx="910">
                  <c:v>73.260000000000005</c:v>
                </c:pt>
                <c:pt idx="911">
                  <c:v>73.34</c:v>
                </c:pt>
                <c:pt idx="912">
                  <c:v>73.42</c:v>
                </c:pt>
                <c:pt idx="913">
                  <c:v>73.5</c:v>
                </c:pt>
                <c:pt idx="914">
                  <c:v>73.59</c:v>
                </c:pt>
                <c:pt idx="915">
                  <c:v>73.67</c:v>
                </c:pt>
                <c:pt idx="916">
                  <c:v>73.75</c:v>
                </c:pt>
                <c:pt idx="917">
                  <c:v>73.84</c:v>
                </c:pt>
                <c:pt idx="918">
                  <c:v>73.92</c:v>
                </c:pt>
                <c:pt idx="919">
                  <c:v>74.010000000000005</c:v>
                </c:pt>
                <c:pt idx="920">
                  <c:v>74.09</c:v>
                </c:pt>
                <c:pt idx="921">
                  <c:v>74.13</c:v>
                </c:pt>
                <c:pt idx="922">
                  <c:v>74.17</c:v>
                </c:pt>
                <c:pt idx="923">
                  <c:v>74.22</c:v>
                </c:pt>
                <c:pt idx="924">
                  <c:v>74.260000000000005</c:v>
                </c:pt>
                <c:pt idx="925">
                  <c:v>74.34</c:v>
                </c:pt>
                <c:pt idx="926">
                  <c:v>74.42</c:v>
                </c:pt>
                <c:pt idx="927">
                  <c:v>74.510000000000005</c:v>
                </c:pt>
                <c:pt idx="928">
                  <c:v>74.59</c:v>
                </c:pt>
                <c:pt idx="929">
                  <c:v>74.67</c:v>
                </c:pt>
                <c:pt idx="930">
                  <c:v>74.75</c:v>
                </c:pt>
                <c:pt idx="931">
                  <c:v>74.84</c:v>
                </c:pt>
                <c:pt idx="932">
                  <c:v>74.92</c:v>
                </c:pt>
                <c:pt idx="933">
                  <c:v>75.010000000000005</c:v>
                </c:pt>
                <c:pt idx="934">
                  <c:v>75.02</c:v>
                </c:pt>
                <c:pt idx="935">
                  <c:v>75.02</c:v>
                </c:pt>
                <c:pt idx="936">
                  <c:v>75.03</c:v>
                </c:pt>
                <c:pt idx="937">
                  <c:v>75.05</c:v>
                </c:pt>
                <c:pt idx="938">
                  <c:v>75.069999999999993</c:v>
                </c:pt>
                <c:pt idx="939">
                  <c:v>75.09</c:v>
                </c:pt>
                <c:pt idx="940">
                  <c:v>75.13</c:v>
                </c:pt>
                <c:pt idx="941">
                  <c:v>75.17</c:v>
                </c:pt>
                <c:pt idx="942">
                  <c:v>75.22</c:v>
                </c:pt>
                <c:pt idx="943">
                  <c:v>75.260000000000005</c:v>
                </c:pt>
                <c:pt idx="944">
                  <c:v>75.34</c:v>
                </c:pt>
                <c:pt idx="945">
                  <c:v>75.42</c:v>
                </c:pt>
                <c:pt idx="946">
                  <c:v>75.510000000000005</c:v>
                </c:pt>
                <c:pt idx="947">
                  <c:v>75.59</c:v>
                </c:pt>
                <c:pt idx="948">
                  <c:v>75.67</c:v>
                </c:pt>
                <c:pt idx="949">
                  <c:v>75.75</c:v>
                </c:pt>
                <c:pt idx="950">
                  <c:v>75.84</c:v>
                </c:pt>
                <c:pt idx="951">
                  <c:v>75.92</c:v>
                </c:pt>
                <c:pt idx="952">
                  <c:v>76.010000000000005</c:v>
                </c:pt>
                <c:pt idx="953">
                  <c:v>76.09</c:v>
                </c:pt>
                <c:pt idx="954">
                  <c:v>76.13</c:v>
                </c:pt>
                <c:pt idx="955">
                  <c:v>76.17</c:v>
                </c:pt>
                <c:pt idx="956">
                  <c:v>76.22</c:v>
                </c:pt>
                <c:pt idx="957">
                  <c:v>76.260000000000005</c:v>
                </c:pt>
                <c:pt idx="958">
                  <c:v>76.34</c:v>
                </c:pt>
                <c:pt idx="959">
                  <c:v>76.42</c:v>
                </c:pt>
                <c:pt idx="960">
                  <c:v>76.510000000000005</c:v>
                </c:pt>
                <c:pt idx="961">
                  <c:v>76.59</c:v>
                </c:pt>
                <c:pt idx="962">
                  <c:v>76.67</c:v>
                </c:pt>
                <c:pt idx="963">
                  <c:v>76.75</c:v>
                </c:pt>
                <c:pt idx="964">
                  <c:v>76.84</c:v>
                </c:pt>
                <c:pt idx="965">
                  <c:v>76.92</c:v>
                </c:pt>
                <c:pt idx="966">
                  <c:v>77.010000000000005</c:v>
                </c:pt>
                <c:pt idx="967">
                  <c:v>77.03</c:v>
                </c:pt>
                <c:pt idx="968">
                  <c:v>77.040000000000006</c:v>
                </c:pt>
                <c:pt idx="969">
                  <c:v>77.06</c:v>
                </c:pt>
                <c:pt idx="970">
                  <c:v>77.069999999999993</c:v>
                </c:pt>
                <c:pt idx="971">
                  <c:v>77.09</c:v>
                </c:pt>
                <c:pt idx="972">
                  <c:v>77.12</c:v>
                </c:pt>
                <c:pt idx="973">
                  <c:v>77.150000000000006</c:v>
                </c:pt>
                <c:pt idx="974">
                  <c:v>77.17</c:v>
                </c:pt>
                <c:pt idx="975">
                  <c:v>77.22</c:v>
                </c:pt>
                <c:pt idx="976">
                  <c:v>77.260000000000005</c:v>
                </c:pt>
                <c:pt idx="977">
                  <c:v>77.34</c:v>
                </c:pt>
                <c:pt idx="978">
                  <c:v>77.42</c:v>
                </c:pt>
                <c:pt idx="979">
                  <c:v>77.510000000000005</c:v>
                </c:pt>
                <c:pt idx="980">
                  <c:v>77.59</c:v>
                </c:pt>
                <c:pt idx="981">
                  <c:v>77.67</c:v>
                </c:pt>
                <c:pt idx="982">
                  <c:v>77.75</c:v>
                </c:pt>
                <c:pt idx="983">
                  <c:v>77.84</c:v>
                </c:pt>
                <c:pt idx="984">
                  <c:v>77.92</c:v>
                </c:pt>
                <c:pt idx="985">
                  <c:v>78.010000000000005</c:v>
                </c:pt>
                <c:pt idx="986">
                  <c:v>78.09</c:v>
                </c:pt>
                <c:pt idx="987">
                  <c:v>78.13</c:v>
                </c:pt>
                <c:pt idx="988">
                  <c:v>78.17</c:v>
                </c:pt>
                <c:pt idx="989">
                  <c:v>78.22</c:v>
                </c:pt>
                <c:pt idx="990">
                  <c:v>78.260000000000005</c:v>
                </c:pt>
                <c:pt idx="991">
                  <c:v>78.34</c:v>
                </c:pt>
                <c:pt idx="992">
                  <c:v>78.42</c:v>
                </c:pt>
                <c:pt idx="993">
                  <c:v>78.510000000000005</c:v>
                </c:pt>
                <c:pt idx="994">
                  <c:v>78.59</c:v>
                </c:pt>
                <c:pt idx="995">
                  <c:v>78.67</c:v>
                </c:pt>
                <c:pt idx="996">
                  <c:v>78.75</c:v>
                </c:pt>
                <c:pt idx="997">
                  <c:v>78.84</c:v>
                </c:pt>
                <c:pt idx="998">
                  <c:v>78.92</c:v>
                </c:pt>
                <c:pt idx="999">
                  <c:v>79.010000000000005</c:v>
                </c:pt>
                <c:pt idx="1000">
                  <c:v>79.03</c:v>
                </c:pt>
                <c:pt idx="1001">
                  <c:v>79.040000000000006</c:v>
                </c:pt>
                <c:pt idx="1002">
                  <c:v>79.06</c:v>
                </c:pt>
                <c:pt idx="1003">
                  <c:v>79.069999999999993</c:v>
                </c:pt>
                <c:pt idx="1004">
                  <c:v>79.09</c:v>
                </c:pt>
                <c:pt idx="1005">
                  <c:v>79.12</c:v>
                </c:pt>
                <c:pt idx="1006">
                  <c:v>79.150000000000006</c:v>
                </c:pt>
                <c:pt idx="1007">
                  <c:v>79.17</c:v>
                </c:pt>
                <c:pt idx="1008">
                  <c:v>79.22</c:v>
                </c:pt>
                <c:pt idx="1009">
                  <c:v>79.260000000000005</c:v>
                </c:pt>
                <c:pt idx="1010">
                  <c:v>79.34</c:v>
                </c:pt>
                <c:pt idx="1011">
                  <c:v>79.42</c:v>
                </c:pt>
                <c:pt idx="1012">
                  <c:v>79.510000000000005</c:v>
                </c:pt>
                <c:pt idx="1013">
                  <c:v>79.59</c:v>
                </c:pt>
                <c:pt idx="1014">
                  <c:v>79.67</c:v>
                </c:pt>
                <c:pt idx="1015">
                  <c:v>79.75</c:v>
                </c:pt>
                <c:pt idx="1016">
                  <c:v>79.84</c:v>
                </c:pt>
                <c:pt idx="1017">
                  <c:v>79.92</c:v>
                </c:pt>
                <c:pt idx="1018">
                  <c:v>80.010000000000005</c:v>
                </c:pt>
                <c:pt idx="1019">
                  <c:v>80.09</c:v>
                </c:pt>
                <c:pt idx="1020">
                  <c:v>80.13</c:v>
                </c:pt>
                <c:pt idx="1021">
                  <c:v>80.17</c:v>
                </c:pt>
                <c:pt idx="1022">
                  <c:v>80.22</c:v>
                </c:pt>
                <c:pt idx="1023">
                  <c:v>80.260000000000005</c:v>
                </c:pt>
                <c:pt idx="1024">
                  <c:v>80.34</c:v>
                </c:pt>
                <c:pt idx="1025">
                  <c:v>80.42</c:v>
                </c:pt>
                <c:pt idx="1026">
                  <c:v>80.510000000000005</c:v>
                </c:pt>
                <c:pt idx="1027">
                  <c:v>80.59</c:v>
                </c:pt>
                <c:pt idx="1028">
                  <c:v>80.67</c:v>
                </c:pt>
                <c:pt idx="1029">
                  <c:v>80.760000000000005</c:v>
                </c:pt>
                <c:pt idx="1030">
                  <c:v>80.84</c:v>
                </c:pt>
                <c:pt idx="1031">
                  <c:v>80.92</c:v>
                </c:pt>
                <c:pt idx="1032">
                  <c:v>81.010000000000005</c:v>
                </c:pt>
                <c:pt idx="1033">
                  <c:v>81.03</c:v>
                </c:pt>
                <c:pt idx="1034">
                  <c:v>81.040000000000006</c:v>
                </c:pt>
                <c:pt idx="1035">
                  <c:v>81.06</c:v>
                </c:pt>
                <c:pt idx="1036">
                  <c:v>81.069999999999993</c:v>
                </c:pt>
                <c:pt idx="1037">
                  <c:v>81.09</c:v>
                </c:pt>
                <c:pt idx="1038">
                  <c:v>81.12</c:v>
                </c:pt>
                <c:pt idx="1039">
                  <c:v>81.150000000000006</c:v>
                </c:pt>
                <c:pt idx="1040">
                  <c:v>81.17</c:v>
                </c:pt>
                <c:pt idx="1041">
                  <c:v>81.22</c:v>
                </c:pt>
                <c:pt idx="1042">
                  <c:v>81.260000000000005</c:v>
                </c:pt>
                <c:pt idx="1043">
                  <c:v>81.34</c:v>
                </c:pt>
                <c:pt idx="1044">
                  <c:v>81.42</c:v>
                </c:pt>
                <c:pt idx="1045">
                  <c:v>81.510000000000005</c:v>
                </c:pt>
                <c:pt idx="1046">
                  <c:v>81.59</c:v>
                </c:pt>
                <c:pt idx="1047">
                  <c:v>81.67</c:v>
                </c:pt>
                <c:pt idx="1048">
                  <c:v>81.760000000000005</c:v>
                </c:pt>
                <c:pt idx="1049">
                  <c:v>81.84</c:v>
                </c:pt>
                <c:pt idx="1050">
                  <c:v>81.92</c:v>
                </c:pt>
                <c:pt idx="1051">
                  <c:v>82.01</c:v>
                </c:pt>
                <c:pt idx="1052">
                  <c:v>82.09</c:v>
                </c:pt>
                <c:pt idx="1053">
                  <c:v>82.13</c:v>
                </c:pt>
                <c:pt idx="1054">
                  <c:v>82.17</c:v>
                </c:pt>
                <c:pt idx="1055">
                  <c:v>82.22</c:v>
                </c:pt>
                <c:pt idx="1056">
                  <c:v>82.26</c:v>
                </c:pt>
                <c:pt idx="1057">
                  <c:v>82.34</c:v>
                </c:pt>
                <c:pt idx="1058">
                  <c:v>82.42</c:v>
                </c:pt>
                <c:pt idx="1059">
                  <c:v>82.51</c:v>
                </c:pt>
                <c:pt idx="1060">
                  <c:v>82.59</c:v>
                </c:pt>
                <c:pt idx="1061">
                  <c:v>82.67</c:v>
                </c:pt>
                <c:pt idx="1062">
                  <c:v>82.76</c:v>
                </c:pt>
                <c:pt idx="1063">
                  <c:v>82.84</c:v>
                </c:pt>
                <c:pt idx="1064">
                  <c:v>82.93</c:v>
                </c:pt>
                <c:pt idx="1065">
                  <c:v>83.01</c:v>
                </c:pt>
                <c:pt idx="1066">
                  <c:v>83.03</c:v>
                </c:pt>
                <c:pt idx="1067">
                  <c:v>83.04</c:v>
                </c:pt>
                <c:pt idx="1068">
                  <c:v>83.06</c:v>
                </c:pt>
                <c:pt idx="1069">
                  <c:v>83.07</c:v>
                </c:pt>
                <c:pt idx="1070">
                  <c:v>83.09</c:v>
                </c:pt>
                <c:pt idx="1071">
                  <c:v>83.12</c:v>
                </c:pt>
                <c:pt idx="1072">
                  <c:v>83.15</c:v>
                </c:pt>
                <c:pt idx="1073">
                  <c:v>83.17</c:v>
                </c:pt>
                <c:pt idx="1074">
                  <c:v>83.22</c:v>
                </c:pt>
                <c:pt idx="1075">
                  <c:v>83.26</c:v>
                </c:pt>
                <c:pt idx="1076">
                  <c:v>83.34</c:v>
                </c:pt>
                <c:pt idx="1077">
                  <c:v>83.42</c:v>
                </c:pt>
                <c:pt idx="1078">
                  <c:v>83.51</c:v>
                </c:pt>
                <c:pt idx="1079">
                  <c:v>83.59</c:v>
                </c:pt>
                <c:pt idx="1080">
                  <c:v>83.67</c:v>
                </c:pt>
                <c:pt idx="1081">
                  <c:v>83.76</c:v>
                </c:pt>
                <c:pt idx="1082">
                  <c:v>83.84</c:v>
                </c:pt>
                <c:pt idx="1083">
                  <c:v>83.93</c:v>
                </c:pt>
                <c:pt idx="1084">
                  <c:v>84.01</c:v>
                </c:pt>
                <c:pt idx="1085">
                  <c:v>84.09</c:v>
                </c:pt>
                <c:pt idx="1086">
                  <c:v>84.13</c:v>
                </c:pt>
                <c:pt idx="1087">
                  <c:v>84.17</c:v>
                </c:pt>
                <c:pt idx="1088">
                  <c:v>84.22</c:v>
                </c:pt>
                <c:pt idx="1089">
                  <c:v>84.26</c:v>
                </c:pt>
                <c:pt idx="1090">
                  <c:v>84.34</c:v>
                </c:pt>
                <c:pt idx="1091">
                  <c:v>84.42</c:v>
                </c:pt>
                <c:pt idx="1092">
                  <c:v>84.51</c:v>
                </c:pt>
                <c:pt idx="1093">
                  <c:v>84.59</c:v>
                </c:pt>
                <c:pt idx="1094">
                  <c:v>84.67</c:v>
                </c:pt>
                <c:pt idx="1095">
                  <c:v>84.76</c:v>
                </c:pt>
                <c:pt idx="1096">
                  <c:v>84.84</c:v>
                </c:pt>
                <c:pt idx="1097">
                  <c:v>84.93</c:v>
                </c:pt>
                <c:pt idx="1098">
                  <c:v>85.01</c:v>
                </c:pt>
                <c:pt idx="1099">
                  <c:v>85.03</c:v>
                </c:pt>
                <c:pt idx="1100">
                  <c:v>85.04</c:v>
                </c:pt>
                <c:pt idx="1101">
                  <c:v>85.06</c:v>
                </c:pt>
                <c:pt idx="1102">
                  <c:v>85.08</c:v>
                </c:pt>
                <c:pt idx="1103">
                  <c:v>85.09</c:v>
                </c:pt>
                <c:pt idx="1104">
                  <c:v>85.13</c:v>
                </c:pt>
                <c:pt idx="1105">
                  <c:v>85.15</c:v>
                </c:pt>
                <c:pt idx="1106">
                  <c:v>85.17</c:v>
                </c:pt>
                <c:pt idx="1107">
                  <c:v>85.22</c:v>
                </c:pt>
                <c:pt idx="1108">
                  <c:v>85.26</c:v>
                </c:pt>
                <c:pt idx="1109">
                  <c:v>85.34</c:v>
                </c:pt>
                <c:pt idx="1110">
                  <c:v>85.42</c:v>
                </c:pt>
                <c:pt idx="1111">
                  <c:v>85.51</c:v>
                </c:pt>
                <c:pt idx="1112">
                  <c:v>85.59</c:v>
                </c:pt>
                <c:pt idx="1113">
                  <c:v>85.67</c:v>
                </c:pt>
                <c:pt idx="1114">
                  <c:v>85.76</c:v>
                </c:pt>
                <c:pt idx="1115">
                  <c:v>85.84</c:v>
                </c:pt>
                <c:pt idx="1116">
                  <c:v>85.93</c:v>
                </c:pt>
                <c:pt idx="1117">
                  <c:v>86.01</c:v>
                </c:pt>
                <c:pt idx="1118">
                  <c:v>86.09</c:v>
                </c:pt>
                <c:pt idx="1119">
                  <c:v>86.13</c:v>
                </c:pt>
                <c:pt idx="1120">
                  <c:v>86.17</c:v>
                </c:pt>
                <c:pt idx="1121">
                  <c:v>86.22</c:v>
                </c:pt>
                <c:pt idx="1122">
                  <c:v>86.26</c:v>
                </c:pt>
                <c:pt idx="1123">
                  <c:v>86.34</c:v>
                </c:pt>
                <c:pt idx="1124">
                  <c:v>86.42</c:v>
                </c:pt>
                <c:pt idx="1125">
                  <c:v>86.51</c:v>
                </c:pt>
                <c:pt idx="1126">
                  <c:v>86.59</c:v>
                </c:pt>
                <c:pt idx="1127">
                  <c:v>86.67</c:v>
                </c:pt>
                <c:pt idx="1128">
                  <c:v>86.76</c:v>
                </c:pt>
                <c:pt idx="1129">
                  <c:v>86.84</c:v>
                </c:pt>
                <c:pt idx="1130">
                  <c:v>86.93</c:v>
                </c:pt>
                <c:pt idx="1131">
                  <c:v>87.01</c:v>
                </c:pt>
                <c:pt idx="1132">
                  <c:v>87.03</c:v>
                </c:pt>
                <c:pt idx="1133">
                  <c:v>87.04</c:v>
                </c:pt>
                <c:pt idx="1134">
                  <c:v>87.06</c:v>
                </c:pt>
                <c:pt idx="1135">
                  <c:v>87.08</c:v>
                </c:pt>
                <c:pt idx="1136">
                  <c:v>87.09</c:v>
                </c:pt>
                <c:pt idx="1137">
                  <c:v>87.13</c:v>
                </c:pt>
                <c:pt idx="1138">
                  <c:v>87.15</c:v>
                </c:pt>
                <c:pt idx="1139">
                  <c:v>87.17</c:v>
                </c:pt>
                <c:pt idx="1140">
                  <c:v>87.22</c:v>
                </c:pt>
                <c:pt idx="1141">
                  <c:v>87.26</c:v>
                </c:pt>
                <c:pt idx="1142">
                  <c:v>87.34</c:v>
                </c:pt>
                <c:pt idx="1143">
                  <c:v>87.42</c:v>
                </c:pt>
                <c:pt idx="1144">
                  <c:v>87.51</c:v>
                </c:pt>
                <c:pt idx="1145">
                  <c:v>87.59</c:v>
                </c:pt>
                <c:pt idx="1146">
                  <c:v>87.67</c:v>
                </c:pt>
                <c:pt idx="1147">
                  <c:v>87.76</c:v>
                </c:pt>
                <c:pt idx="1148">
                  <c:v>87.84</c:v>
                </c:pt>
                <c:pt idx="1149">
                  <c:v>87.93</c:v>
                </c:pt>
                <c:pt idx="1150">
                  <c:v>88.01</c:v>
                </c:pt>
                <c:pt idx="1151">
                  <c:v>88.09</c:v>
                </c:pt>
                <c:pt idx="1152">
                  <c:v>88.13</c:v>
                </c:pt>
                <c:pt idx="1153">
                  <c:v>88.17</c:v>
                </c:pt>
                <c:pt idx="1154">
                  <c:v>88.22</c:v>
                </c:pt>
                <c:pt idx="1155">
                  <c:v>88.26</c:v>
                </c:pt>
                <c:pt idx="1156">
                  <c:v>88.34</c:v>
                </c:pt>
                <c:pt idx="1157">
                  <c:v>88.42</c:v>
                </c:pt>
                <c:pt idx="1158">
                  <c:v>88.51</c:v>
                </c:pt>
                <c:pt idx="1159">
                  <c:v>88.59</c:v>
                </c:pt>
                <c:pt idx="1160">
                  <c:v>88.67</c:v>
                </c:pt>
                <c:pt idx="1161">
                  <c:v>88.76</c:v>
                </c:pt>
                <c:pt idx="1162">
                  <c:v>88.84</c:v>
                </c:pt>
                <c:pt idx="1163">
                  <c:v>88.93</c:v>
                </c:pt>
                <c:pt idx="1164">
                  <c:v>89.01</c:v>
                </c:pt>
                <c:pt idx="1165">
                  <c:v>89.03</c:v>
                </c:pt>
                <c:pt idx="1166">
                  <c:v>89.04</c:v>
                </c:pt>
                <c:pt idx="1167">
                  <c:v>89.06</c:v>
                </c:pt>
                <c:pt idx="1168">
                  <c:v>89.08</c:v>
                </c:pt>
                <c:pt idx="1169">
                  <c:v>89.09</c:v>
                </c:pt>
                <c:pt idx="1170">
                  <c:v>89.13</c:v>
                </c:pt>
                <c:pt idx="1171">
                  <c:v>89.15</c:v>
                </c:pt>
                <c:pt idx="1172">
                  <c:v>89.18</c:v>
                </c:pt>
                <c:pt idx="1173">
                  <c:v>89.22</c:v>
                </c:pt>
                <c:pt idx="1174">
                  <c:v>89.26</c:v>
                </c:pt>
                <c:pt idx="1175">
                  <c:v>89.34</c:v>
                </c:pt>
                <c:pt idx="1176">
                  <c:v>89.42</c:v>
                </c:pt>
                <c:pt idx="1177">
                  <c:v>89.51</c:v>
                </c:pt>
                <c:pt idx="1178">
                  <c:v>89.59</c:v>
                </c:pt>
                <c:pt idx="1179">
                  <c:v>89.67</c:v>
                </c:pt>
                <c:pt idx="1180">
                  <c:v>89.76</c:v>
                </c:pt>
                <c:pt idx="1181">
                  <c:v>89.84</c:v>
                </c:pt>
                <c:pt idx="1182">
                  <c:v>89.93</c:v>
                </c:pt>
                <c:pt idx="1183">
                  <c:v>90.01</c:v>
                </c:pt>
                <c:pt idx="1184">
                  <c:v>90.09</c:v>
                </c:pt>
                <c:pt idx="1185">
                  <c:v>90.13</c:v>
                </c:pt>
                <c:pt idx="1186">
                  <c:v>90.18</c:v>
                </c:pt>
                <c:pt idx="1187">
                  <c:v>90.22</c:v>
                </c:pt>
                <c:pt idx="1188">
                  <c:v>90.26</c:v>
                </c:pt>
                <c:pt idx="1189">
                  <c:v>90.34</c:v>
                </c:pt>
                <c:pt idx="1190">
                  <c:v>90.42</c:v>
                </c:pt>
                <c:pt idx="1191">
                  <c:v>90.51</c:v>
                </c:pt>
                <c:pt idx="1192">
                  <c:v>90.59</c:v>
                </c:pt>
                <c:pt idx="1193">
                  <c:v>90.67</c:v>
                </c:pt>
                <c:pt idx="1194">
                  <c:v>90.76</c:v>
                </c:pt>
                <c:pt idx="1195">
                  <c:v>90.84</c:v>
                </c:pt>
                <c:pt idx="1196">
                  <c:v>90.93</c:v>
                </c:pt>
                <c:pt idx="1197">
                  <c:v>91.01</c:v>
                </c:pt>
                <c:pt idx="1198">
                  <c:v>91.03</c:v>
                </c:pt>
                <c:pt idx="1199">
                  <c:v>91.04</c:v>
                </c:pt>
                <c:pt idx="1200">
                  <c:v>91.06</c:v>
                </c:pt>
                <c:pt idx="1201">
                  <c:v>91.08</c:v>
                </c:pt>
                <c:pt idx="1202">
                  <c:v>91.09</c:v>
                </c:pt>
                <c:pt idx="1203">
                  <c:v>91.13</c:v>
                </c:pt>
                <c:pt idx="1204">
                  <c:v>91.15</c:v>
                </c:pt>
                <c:pt idx="1205">
                  <c:v>91.18</c:v>
                </c:pt>
                <c:pt idx="1206">
                  <c:v>91.22</c:v>
                </c:pt>
                <c:pt idx="1207">
                  <c:v>91.26</c:v>
                </c:pt>
                <c:pt idx="1208">
                  <c:v>91.35</c:v>
                </c:pt>
                <c:pt idx="1209">
                  <c:v>91.42</c:v>
                </c:pt>
                <c:pt idx="1210">
                  <c:v>91.51</c:v>
                </c:pt>
                <c:pt idx="1211">
                  <c:v>91.59</c:v>
                </c:pt>
                <c:pt idx="1212">
                  <c:v>91.67</c:v>
                </c:pt>
                <c:pt idx="1213">
                  <c:v>91.76</c:v>
                </c:pt>
                <c:pt idx="1214">
                  <c:v>91.84</c:v>
                </c:pt>
                <c:pt idx="1215">
                  <c:v>91.93</c:v>
                </c:pt>
                <c:pt idx="1216">
                  <c:v>92.01</c:v>
                </c:pt>
                <c:pt idx="1217">
                  <c:v>92.09</c:v>
                </c:pt>
                <c:pt idx="1218">
                  <c:v>92.13</c:v>
                </c:pt>
                <c:pt idx="1219">
                  <c:v>92.18</c:v>
                </c:pt>
                <c:pt idx="1220">
                  <c:v>92.22</c:v>
                </c:pt>
                <c:pt idx="1221">
                  <c:v>92.26</c:v>
                </c:pt>
                <c:pt idx="1222">
                  <c:v>92.35</c:v>
                </c:pt>
                <c:pt idx="1223">
                  <c:v>92.42</c:v>
                </c:pt>
                <c:pt idx="1224">
                  <c:v>92.51</c:v>
                </c:pt>
                <c:pt idx="1225">
                  <c:v>92.59</c:v>
                </c:pt>
                <c:pt idx="1226">
                  <c:v>92.67</c:v>
                </c:pt>
                <c:pt idx="1227">
                  <c:v>92.76</c:v>
                </c:pt>
                <c:pt idx="1228">
                  <c:v>92.84</c:v>
                </c:pt>
                <c:pt idx="1229">
                  <c:v>92.93</c:v>
                </c:pt>
                <c:pt idx="1230">
                  <c:v>93.01</c:v>
                </c:pt>
                <c:pt idx="1231">
                  <c:v>93.03</c:v>
                </c:pt>
                <c:pt idx="1232">
                  <c:v>93.04</c:v>
                </c:pt>
                <c:pt idx="1233">
                  <c:v>93.06</c:v>
                </c:pt>
                <c:pt idx="1234">
                  <c:v>93.08</c:v>
                </c:pt>
                <c:pt idx="1235">
                  <c:v>93.09</c:v>
                </c:pt>
                <c:pt idx="1236">
                  <c:v>93.13</c:v>
                </c:pt>
                <c:pt idx="1237">
                  <c:v>93.15</c:v>
                </c:pt>
                <c:pt idx="1238">
                  <c:v>93.18</c:v>
                </c:pt>
                <c:pt idx="1239">
                  <c:v>93.22</c:v>
                </c:pt>
                <c:pt idx="1240">
                  <c:v>93.26</c:v>
                </c:pt>
                <c:pt idx="1241">
                  <c:v>93.35</c:v>
                </c:pt>
                <c:pt idx="1242">
                  <c:v>93.42</c:v>
                </c:pt>
                <c:pt idx="1243">
                  <c:v>93.51</c:v>
                </c:pt>
                <c:pt idx="1244">
                  <c:v>93.59</c:v>
                </c:pt>
                <c:pt idx="1245">
                  <c:v>93.67</c:v>
                </c:pt>
                <c:pt idx="1246">
                  <c:v>93.76</c:v>
                </c:pt>
                <c:pt idx="1247">
                  <c:v>93.84</c:v>
                </c:pt>
                <c:pt idx="1248">
                  <c:v>93.93</c:v>
                </c:pt>
                <c:pt idx="1249">
                  <c:v>94.01</c:v>
                </c:pt>
                <c:pt idx="1250">
                  <c:v>94.09</c:v>
                </c:pt>
                <c:pt idx="1251">
                  <c:v>94.13</c:v>
                </c:pt>
                <c:pt idx="1252">
                  <c:v>94.18</c:v>
                </c:pt>
                <c:pt idx="1253">
                  <c:v>94.22</c:v>
                </c:pt>
                <c:pt idx="1254">
                  <c:v>94.26</c:v>
                </c:pt>
                <c:pt idx="1255">
                  <c:v>94.35</c:v>
                </c:pt>
                <c:pt idx="1256">
                  <c:v>94.42</c:v>
                </c:pt>
                <c:pt idx="1257">
                  <c:v>94.51</c:v>
                </c:pt>
                <c:pt idx="1258">
                  <c:v>94.59</c:v>
                </c:pt>
                <c:pt idx="1259">
                  <c:v>94.67</c:v>
                </c:pt>
                <c:pt idx="1260">
                  <c:v>94.76</c:v>
                </c:pt>
                <c:pt idx="1261">
                  <c:v>94.84</c:v>
                </c:pt>
                <c:pt idx="1262">
                  <c:v>94.93</c:v>
                </c:pt>
                <c:pt idx="1263">
                  <c:v>95.01</c:v>
                </c:pt>
                <c:pt idx="1264">
                  <c:v>95.02</c:v>
                </c:pt>
                <c:pt idx="1265">
                  <c:v>95.03</c:v>
                </c:pt>
                <c:pt idx="1266">
                  <c:v>95.04</c:v>
                </c:pt>
                <c:pt idx="1267">
                  <c:v>95.05</c:v>
                </c:pt>
                <c:pt idx="1268">
                  <c:v>95.07</c:v>
                </c:pt>
                <c:pt idx="1269">
                  <c:v>95.09</c:v>
                </c:pt>
                <c:pt idx="1270">
                  <c:v>95.13</c:v>
                </c:pt>
                <c:pt idx="1271">
                  <c:v>95.18</c:v>
                </c:pt>
                <c:pt idx="1272">
                  <c:v>95.26</c:v>
                </c:pt>
                <c:pt idx="1273">
                  <c:v>95.35</c:v>
                </c:pt>
                <c:pt idx="1274">
                  <c:v>95.42</c:v>
                </c:pt>
                <c:pt idx="1275">
                  <c:v>95.51</c:v>
                </c:pt>
                <c:pt idx="1276">
                  <c:v>95.59</c:v>
                </c:pt>
                <c:pt idx="1277">
                  <c:v>95.68</c:v>
                </c:pt>
                <c:pt idx="1278">
                  <c:v>95.76</c:v>
                </c:pt>
                <c:pt idx="1279">
                  <c:v>95.84</c:v>
                </c:pt>
                <c:pt idx="1280">
                  <c:v>95.93</c:v>
                </c:pt>
                <c:pt idx="1281">
                  <c:v>96.01</c:v>
                </c:pt>
                <c:pt idx="1282">
                  <c:v>96.09</c:v>
                </c:pt>
                <c:pt idx="1283">
                  <c:v>96.13</c:v>
                </c:pt>
                <c:pt idx="1284">
                  <c:v>96.18</c:v>
                </c:pt>
                <c:pt idx="1285">
                  <c:v>96.22</c:v>
                </c:pt>
                <c:pt idx="1286">
                  <c:v>96.26</c:v>
                </c:pt>
                <c:pt idx="1287">
                  <c:v>96.35</c:v>
                </c:pt>
                <c:pt idx="1288">
                  <c:v>96.42</c:v>
                </c:pt>
                <c:pt idx="1289">
                  <c:v>96.51</c:v>
                </c:pt>
                <c:pt idx="1290">
                  <c:v>96.59</c:v>
                </c:pt>
                <c:pt idx="1291">
                  <c:v>96.68</c:v>
                </c:pt>
                <c:pt idx="1292">
                  <c:v>96.76</c:v>
                </c:pt>
                <c:pt idx="1293">
                  <c:v>96.84</c:v>
                </c:pt>
                <c:pt idx="1294">
                  <c:v>96.93</c:v>
                </c:pt>
                <c:pt idx="1295">
                  <c:v>97.01</c:v>
                </c:pt>
                <c:pt idx="1296">
                  <c:v>97.02</c:v>
                </c:pt>
                <c:pt idx="1297">
                  <c:v>97.03</c:v>
                </c:pt>
                <c:pt idx="1298">
                  <c:v>97.04</c:v>
                </c:pt>
                <c:pt idx="1299">
                  <c:v>97.05</c:v>
                </c:pt>
                <c:pt idx="1300">
                  <c:v>97.07</c:v>
                </c:pt>
                <c:pt idx="1301">
                  <c:v>97.09</c:v>
                </c:pt>
                <c:pt idx="1302">
                  <c:v>97.13</c:v>
                </c:pt>
                <c:pt idx="1303">
                  <c:v>97.18</c:v>
                </c:pt>
                <c:pt idx="1304">
                  <c:v>97.26</c:v>
                </c:pt>
                <c:pt idx="1305">
                  <c:v>97.35</c:v>
                </c:pt>
                <c:pt idx="1306">
                  <c:v>97.42</c:v>
                </c:pt>
                <c:pt idx="1307">
                  <c:v>97.51</c:v>
                </c:pt>
                <c:pt idx="1308">
                  <c:v>97.59</c:v>
                </c:pt>
                <c:pt idx="1309">
                  <c:v>97.68</c:v>
                </c:pt>
                <c:pt idx="1310">
                  <c:v>97.76</c:v>
                </c:pt>
                <c:pt idx="1311">
                  <c:v>97.84</c:v>
                </c:pt>
                <c:pt idx="1312">
                  <c:v>97.93</c:v>
                </c:pt>
                <c:pt idx="1313">
                  <c:v>98.01</c:v>
                </c:pt>
                <c:pt idx="1314">
                  <c:v>98.09</c:v>
                </c:pt>
                <c:pt idx="1315">
                  <c:v>98.14</c:v>
                </c:pt>
                <c:pt idx="1316">
                  <c:v>98.18</c:v>
                </c:pt>
                <c:pt idx="1317">
                  <c:v>98.22</c:v>
                </c:pt>
                <c:pt idx="1318">
                  <c:v>98.26</c:v>
                </c:pt>
                <c:pt idx="1319">
                  <c:v>98.35</c:v>
                </c:pt>
                <c:pt idx="1320">
                  <c:v>98.42</c:v>
                </c:pt>
                <c:pt idx="1321">
                  <c:v>98.51</c:v>
                </c:pt>
                <c:pt idx="1322">
                  <c:v>98.59</c:v>
                </c:pt>
                <c:pt idx="1323">
                  <c:v>98.68</c:v>
                </c:pt>
                <c:pt idx="1324">
                  <c:v>98.76</c:v>
                </c:pt>
                <c:pt idx="1325">
                  <c:v>98.84</c:v>
                </c:pt>
                <c:pt idx="1326">
                  <c:v>98.93</c:v>
                </c:pt>
                <c:pt idx="1327">
                  <c:v>99.01</c:v>
                </c:pt>
                <c:pt idx="1328">
                  <c:v>99.02</c:v>
                </c:pt>
                <c:pt idx="1329">
                  <c:v>99.03</c:v>
                </c:pt>
                <c:pt idx="1330">
                  <c:v>99.04</c:v>
                </c:pt>
                <c:pt idx="1331">
                  <c:v>99.05</c:v>
                </c:pt>
                <c:pt idx="1332">
                  <c:v>99.07</c:v>
                </c:pt>
                <c:pt idx="1333">
                  <c:v>99.09</c:v>
                </c:pt>
                <c:pt idx="1334">
                  <c:v>99.13</c:v>
                </c:pt>
                <c:pt idx="1335">
                  <c:v>99.18</c:v>
                </c:pt>
                <c:pt idx="1336">
                  <c:v>99.26</c:v>
                </c:pt>
                <c:pt idx="1337">
                  <c:v>99.35</c:v>
                </c:pt>
                <c:pt idx="1338">
                  <c:v>99.42</c:v>
                </c:pt>
                <c:pt idx="1339">
                  <c:v>99.51</c:v>
                </c:pt>
                <c:pt idx="1340">
                  <c:v>99.59</c:v>
                </c:pt>
                <c:pt idx="1341">
                  <c:v>99.68</c:v>
                </c:pt>
                <c:pt idx="1342">
                  <c:v>99.76</c:v>
                </c:pt>
                <c:pt idx="1343">
                  <c:v>99.84</c:v>
                </c:pt>
                <c:pt idx="1344">
                  <c:v>99.93</c:v>
                </c:pt>
                <c:pt idx="1345">
                  <c:v>100.01</c:v>
                </c:pt>
                <c:pt idx="1346">
                  <c:v>100.09</c:v>
                </c:pt>
                <c:pt idx="1347">
                  <c:v>100.14</c:v>
                </c:pt>
                <c:pt idx="1348">
                  <c:v>100.18</c:v>
                </c:pt>
                <c:pt idx="1349">
                  <c:v>100.22</c:v>
                </c:pt>
                <c:pt idx="1350">
                  <c:v>100.26</c:v>
                </c:pt>
                <c:pt idx="1351">
                  <c:v>100.35</c:v>
                </c:pt>
                <c:pt idx="1352">
                  <c:v>100.42</c:v>
                </c:pt>
                <c:pt idx="1353">
                  <c:v>100.51</c:v>
                </c:pt>
                <c:pt idx="1354">
                  <c:v>100.59</c:v>
                </c:pt>
                <c:pt idx="1355">
                  <c:v>100.68</c:v>
                </c:pt>
                <c:pt idx="1356">
                  <c:v>100.76</c:v>
                </c:pt>
                <c:pt idx="1357">
                  <c:v>100.84</c:v>
                </c:pt>
                <c:pt idx="1358">
                  <c:v>100.93</c:v>
                </c:pt>
                <c:pt idx="1359">
                  <c:v>101.01</c:v>
                </c:pt>
                <c:pt idx="1360">
                  <c:v>101.02</c:v>
                </c:pt>
                <c:pt idx="1361">
                  <c:v>101.03</c:v>
                </c:pt>
                <c:pt idx="1362">
                  <c:v>101.04</c:v>
                </c:pt>
                <c:pt idx="1363">
                  <c:v>101.05</c:v>
                </c:pt>
                <c:pt idx="1364">
                  <c:v>101.07</c:v>
                </c:pt>
                <c:pt idx="1365">
                  <c:v>101.09</c:v>
                </c:pt>
                <c:pt idx="1366">
                  <c:v>101.13</c:v>
                </c:pt>
                <c:pt idx="1367">
                  <c:v>101.18</c:v>
                </c:pt>
                <c:pt idx="1368">
                  <c:v>101.26</c:v>
                </c:pt>
                <c:pt idx="1369">
                  <c:v>101.35</c:v>
                </c:pt>
                <c:pt idx="1370">
                  <c:v>101.42</c:v>
                </c:pt>
                <c:pt idx="1371">
                  <c:v>101.51</c:v>
                </c:pt>
                <c:pt idx="1372">
                  <c:v>101.59</c:v>
                </c:pt>
                <c:pt idx="1373">
                  <c:v>101.68</c:v>
                </c:pt>
                <c:pt idx="1374">
                  <c:v>101.76</c:v>
                </c:pt>
                <c:pt idx="1375">
                  <c:v>101.84</c:v>
                </c:pt>
                <c:pt idx="1376">
                  <c:v>101.93</c:v>
                </c:pt>
                <c:pt idx="1377">
                  <c:v>102.01</c:v>
                </c:pt>
                <c:pt idx="1378">
                  <c:v>102.09</c:v>
                </c:pt>
                <c:pt idx="1379">
                  <c:v>102.14</c:v>
                </c:pt>
                <c:pt idx="1380">
                  <c:v>102.18</c:v>
                </c:pt>
                <c:pt idx="1381">
                  <c:v>102.22</c:v>
                </c:pt>
                <c:pt idx="1382">
                  <c:v>102.26</c:v>
                </c:pt>
                <c:pt idx="1383">
                  <c:v>102.35</c:v>
                </c:pt>
                <c:pt idx="1384">
                  <c:v>102.42</c:v>
                </c:pt>
                <c:pt idx="1385">
                  <c:v>102.51</c:v>
                </c:pt>
                <c:pt idx="1386">
                  <c:v>102.59</c:v>
                </c:pt>
                <c:pt idx="1387">
                  <c:v>102.68</c:v>
                </c:pt>
                <c:pt idx="1388">
                  <c:v>102.76</c:v>
                </c:pt>
                <c:pt idx="1389">
                  <c:v>102.84</c:v>
                </c:pt>
                <c:pt idx="1390">
                  <c:v>102.93</c:v>
                </c:pt>
                <c:pt idx="1391">
                  <c:v>103.01</c:v>
                </c:pt>
                <c:pt idx="1392">
                  <c:v>103.02</c:v>
                </c:pt>
                <c:pt idx="1393">
                  <c:v>103.03</c:v>
                </c:pt>
                <c:pt idx="1394">
                  <c:v>103.04</c:v>
                </c:pt>
                <c:pt idx="1395">
                  <c:v>103.05</c:v>
                </c:pt>
                <c:pt idx="1396">
                  <c:v>103.07</c:v>
                </c:pt>
                <c:pt idx="1397">
                  <c:v>103.09</c:v>
                </c:pt>
                <c:pt idx="1398">
                  <c:v>103.13</c:v>
                </c:pt>
                <c:pt idx="1399">
                  <c:v>103.18</c:v>
                </c:pt>
                <c:pt idx="1400">
                  <c:v>103.26</c:v>
                </c:pt>
                <c:pt idx="1401">
                  <c:v>103.35</c:v>
                </c:pt>
                <c:pt idx="1402">
                  <c:v>103.42</c:v>
                </c:pt>
                <c:pt idx="1403">
                  <c:v>103.51</c:v>
                </c:pt>
                <c:pt idx="1404">
                  <c:v>103.59</c:v>
                </c:pt>
                <c:pt idx="1405">
                  <c:v>103.68</c:v>
                </c:pt>
                <c:pt idx="1406">
                  <c:v>103.76</c:v>
                </c:pt>
                <c:pt idx="1407">
                  <c:v>103.84</c:v>
                </c:pt>
                <c:pt idx="1408">
                  <c:v>103.93</c:v>
                </c:pt>
                <c:pt idx="1409">
                  <c:v>104.01</c:v>
                </c:pt>
                <c:pt idx="1410">
                  <c:v>104.1</c:v>
                </c:pt>
                <c:pt idx="1411">
                  <c:v>104.14</c:v>
                </c:pt>
                <c:pt idx="1412">
                  <c:v>104.18</c:v>
                </c:pt>
                <c:pt idx="1413">
                  <c:v>104.22</c:v>
                </c:pt>
                <c:pt idx="1414">
                  <c:v>104.26</c:v>
                </c:pt>
                <c:pt idx="1415">
                  <c:v>104.35</c:v>
                </c:pt>
                <c:pt idx="1416">
                  <c:v>104.42</c:v>
                </c:pt>
                <c:pt idx="1417">
                  <c:v>104.51</c:v>
                </c:pt>
                <c:pt idx="1418">
                  <c:v>104.59</c:v>
                </c:pt>
                <c:pt idx="1419">
                  <c:v>104.68</c:v>
                </c:pt>
                <c:pt idx="1420">
                  <c:v>104.76</c:v>
                </c:pt>
                <c:pt idx="1421">
                  <c:v>104.84</c:v>
                </c:pt>
                <c:pt idx="1422">
                  <c:v>104.93</c:v>
                </c:pt>
                <c:pt idx="1423">
                  <c:v>105.01</c:v>
                </c:pt>
                <c:pt idx="1424">
                  <c:v>105.02</c:v>
                </c:pt>
                <c:pt idx="1425">
                  <c:v>105.03</c:v>
                </c:pt>
                <c:pt idx="1426">
                  <c:v>105.04</c:v>
                </c:pt>
                <c:pt idx="1427">
                  <c:v>105.05</c:v>
                </c:pt>
                <c:pt idx="1428">
                  <c:v>105.07</c:v>
                </c:pt>
                <c:pt idx="1429">
                  <c:v>105.1</c:v>
                </c:pt>
                <c:pt idx="1430">
                  <c:v>105.13</c:v>
                </c:pt>
                <c:pt idx="1431">
                  <c:v>105.18</c:v>
                </c:pt>
                <c:pt idx="1432">
                  <c:v>105.26</c:v>
                </c:pt>
                <c:pt idx="1433">
                  <c:v>105.35</c:v>
                </c:pt>
                <c:pt idx="1434">
                  <c:v>105.42</c:v>
                </c:pt>
                <c:pt idx="1435">
                  <c:v>105.51</c:v>
                </c:pt>
                <c:pt idx="1436">
                  <c:v>105.59</c:v>
                </c:pt>
                <c:pt idx="1437">
                  <c:v>105.68</c:v>
                </c:pt>
                <c:pt idx="1438">
                  <c:v>105.76</c:v>
                </c:pt>
                <c:pt idx="1439">
                  <c:v>105.84</c:v>
                </c:pt>
                <c:pt idx="1440">
                  <c:v>105.93</c:v>
                </c:pt>
                <c:pt idx="1441">
                  <c:v>106.01</c:v>
                </c:pt>
                <c:pt idx="1442">
                  <c:v>106.1</c:v>
                </c:pt>
                <c:pt idx="1443">
                  <c:v>106.14</c:v>
                </c:pt>
                <c:pt idx="1444">
                  <c:v>106.18</c:v>
                </c:pt>
                <c:pt idx="1445">
                  <c:v>106.22</c:v>
                </c:pt>
                <c:pt idx="1446">
                  <c:v>106.26</c:v>
                </c:pt>
                <c:pt idx="1447">
                  <c:v>106.35</c:v>
                </c:pt>
                <c:pt idx="1448">
                  <c:v>106.42</c:v>
                </c:pt>
                <c:pt idx="1449">
                  <c:v>106.51</c:v>
                </c:pt>
                <c:pt idx="1450">
                  <c:v>106.59</c:v>
                </c:pt>
                <c:pt idx="1451">
                  <c:v>106.68</c:v>
                </c:pt>
                <c:pt idx="1452">
                  <c:v>106.76</c:v>
                </c:pt>
                <c:pt idx="1453">
                  <c:v>106.84</c:v>
                </c:pt>
                <c:pt idx="1454">
                  <c:v>106.93</c:v>
                </c:pt>
                <c:pt idx="1455">
                  <c:v>107.01</c:v>
                </c:pt>
                <c:pt idx="1456">
                  <c:v>107.02</c:v>
                </c:pt>
                <c:pt idx="1457">
                  <c:v>107.03</c:v>
                </c:pt>
                <c:pt idx="1458">
                  <c:v>107.04</c:v>
                </c:pt>
                <c:pt idx="1459">
                  <c:v>107.05</c:v>
                </c:pt>
                <c:pt idx="1460">
                  <c:v>107.08</c:v>
                </c:pt>
                <c:pt idx="1461">
                  <c:v>107.1</c:v>
                </c:pt>
                <c:pt idx="1462">
                  <c:v>107.13</c:v>
                </c:pt>
                <c:pt idx="1463">
                  <c:v>107.18</c:v>
                </c:pt>
                <c:pt idx="1464">
                  <c:v>107.26</c:v>
                </c:pt>
                <c:pt idx="1465">
                  <c:v>107.35</c:v>
                </c:pt>
                <c:pt idx="1466">
                  <c:v>107.42</c:v>
                </c:pt>
                <c:pt idx="1467">
                  <c:v>107.51</c:v>
                </c:pt>
                <c:pt idx="1468">
                  <c:v>107.59</c:v>
                </c:pt>
                <c:pt idx="1469">
                  <c:v>107.68</c:v>
                </c:pt>
                <c:pt idx="1470">
                  <c:v>107.76</c:v>
                </c:pt>
                <c:pt idx="1471">
                  <c:v>107.84</c:v>
                </c:pt>
                <c:pt idx="1472">
                  <c:v>107.93</c:v>
                </c:pt>
                <c:pt idx="1473">
                  <c:v>108.01</c:v>
                </c:pt>
                <c:pt idx="1474">
                  <c:v>108.1</c:v>
                </c:pt>
                <c:pt idx="1475">
                  <c:v>108.14</c:v>
                </c:pt>
                <c:pt idx="1476">
                  <c:v>108.18</c:v>
                </c:pt>
                <c:pt idx="1477">
                  <c:v>108.22</c:v>
                </c:pt>
                <c:pt idx="1478">
                  <c:v>108.26</c:v>
                </c:pt>
                <c:pt idx="1479">
                  <c:v>108.35</c:v>
                </c:pt>
                <c:pt idx="1480">
                  <c:v>108.42</c:v>
                </c:pt>
                <c:pt idx="1481">
                  <c:v>108.51</c:v>
                </c:pt>
                <c:pt idx="1482">
                  <c:v>108.59</c:v>
                </c:pt>
                <c:pt idx="1483">
                  <c:v>108.68</c:v>
                </c:pt>
                <c:pt idx="1484">
                  <c:v>108.76</c:v>
                </c:pt>
                <c:pt idx="1485">
                  <c:v>108.84</c:v>
                </c:pt>
                <c:pt idx="1486">
                  <c:v>108.93</c:v>
                </c:pt>
                <c:pt idx="1487">
                  <c:v>109.01</c:v>
                </c:pt>
                <c:pt idx="1488">
                  <c:v>109.02</c:v>
                </c:pt>
                <c:pt idx="1489">
                  <c:v>109.03</c:v>
                </c:pt>
                <c:pt idx="1490">
                  <c:v>109.04</c:v>
                </c:pt>
                <c:pt idx="1491">
                  <c:v>109.05</c:v>
                </c:pt>
                <c:pt idx="1492">
                  <c:v>109.08</c:v>
                </c:pt>
                <c:pt idx="1493">
                  <c:v>109.1</c:v>
                </c:pt>
                <c:pt idx="1494">
                  <c:v>109.13</c:v>
                </c:pt>
                <c:pt idx="1495">
                  <c:v>109.18</c:v>
                </c:pt>
                <c:pt idx="1496">
                  <c:v>109.26</c:v>
                </c:pt>
                <c:pt idx="1497">
                  <c:v>109.35</c:v>
                </c:pt>
                <c:pt idx="1498">
                  <c:v>109.42</c:v>
                </c:pt>
                <c:pt idx="1499">
                  <c:v>109.51</c:v>
                </c:pt>
                <c:pt idx="1500">
                  <c:v>109.59</c:v>
                </c:pt>
                <c:pt idx="1501">
                  <c:v>109.68</c:v>
                </c:pt>
                <c:pt idx="1502">
                  <c:v>109.76</c:v>
                </c:pt>
                <c:pt idx="1503">
                  <c:v>109.84</c:v>
                </c:pt>
                <c:pt idx="1504">
                  <c:v>109.93</c:v>
                </c:pt>
                <c:pt idx="1505">
                  <c:v>110.01</c:v>
                </c:pt>
                <c:pt idx="1506">
                  <c:v>110.1</c:v>
                </c:pt>
                <c:pt idx="1507">
                  <c:v>110.14</c:v>
                </c:pt>
                <c:pt idx="1508">
                  <c:v>110.18</c:v>
                </c:pt>
                <c:pt idx="1509">
                  <c:v>110.22</c:v>
                </c:pt>
                <c:pt idx="1510">
                  <c:v>110.26</c:v>
                </c:pt>
                <c:pt idx="1511">
                  <c:v>110.35</c:v>
                </c:pt>
                <c:pt idx="1512">
                  <c:v>110.43</c:v>
                </c:pt>
                <c:pt idx="1513">
                  <c:v>110.51</c:v>
                </c:pt>
                <c:pt idx="1514">
                  <c:v>110.59</c:v>
                </c:pt>
                <c:pt idx="1515">
                  <c:v>110.68</c:v>
                </c:pt>
                <c:pt idx="1516">
                  <c:v>110.76</c:v>
                </c:pt>
                <c:pt idx="1517">
                  <c:v>110.84</c:v>
                </c:pt>
                <c:pt idx="1518">
                  <c:v>110.93</c:v>
                </c:pt>
                <c:pt idx="1519">
                  <c:v>111.01</c:v>
                </c:pt>
                <c:pt idx="1520">
                  <c:v>111.02</c:v>
                </c:pt>
                <c:pt idx="1521">
                  <c:v>111.03</c:v>
                </c:pt>
                <c:pt idx="1522">
                  <c:v>111.04</c:v>
                </c:pt>
                <c:pt idx="1523">
                  <c:v>111.06</c:v>
                </c:pt>
                <c:pt idx="1524">
                  <c:v>111.08</c:v>
                </c:pt>
                <c:pt idx="1525">
                  <c:v>111.1</c:v>
                </c:pt>
                <c:pt idx="1526">
                  <c:v>111.13</c:v>
                </c:pt>
                <c:pt idx="1527">
                  <c:v>111.18</c:v>
                </c:pt>
                <c:pt idx="1528">
                  <c:v>111.26</c:v>
                </c:pt>
                <c:pt idx="1529">
                  <c:v>111.35</c:v>
                </c:pt>
                <c:pt idx="1530">
                  <c:v>111.43</c:v>
                </c:pt>
                <c:pt idx="1531">
                  <c:v>111.51</c:v>
                </c:pt>
                <c:pt idx="1532">
                  <c:v>111.59</c:v>
                </c:pt>
                <c:pt idx="1533">
                  <c:v>111.68</c:v>
                </c:pt>
                <c:pt idx="1534">
                  <c:v>111.76</c:v>
                </c:pt>
                <c:pt idx="1535">
                  <c:v>111.84</c:v>
                </c:pt>
                <c:pt idx="1536">
                  <c:v>111.93</c:v>
                </c:pt>
                <c:pt idx="1537">
                  <c:v>112.01</c:v>
                </c:pt>
                <c:pt idx="1538">
                  <c:v>112.1</c:v>
                </c:pt>
                <c:pt idx="1539">
                  <c:v>112.14</c:v>
                </c:pt>
                <c:pt idx="1540">
                  <c:v>112.18</c:v>
                </c:pt>
                <c:pt idx="1541">
                  <c:v>112.22</c:v>
                </c:pt>
                <c:pt idx="1542">
                  <c:v>112.26</c:v>
                </c:pt>
                <c:pt idx="1543">
                  <c:v>112.35</c:v>
                </c:pt>
                <c:pt idx="1544">
                  <c:v>112.43</c:v>
                </c:pt>
                <c:pt idx="1545">
                  <c:v>112.51</c:v>
                </c:pt>
                <c:pt idx="1546">
                  <c:v>112.59</c:v>
                </c:pt>
                <c:pt idx="1547">
                  <c:v>112.68</c:v>
                </c:pt>
                <c:pt idx="1548">
                  <c:v>112.76</c:v>
                </c:pt>
                <c:pt idx="1549">
                  <c:v>112.84</c:v>
                </c:pt>
                <c:pt idx="1550">
                  <c:v>112.93</c:v>
                </c:pt>
                <c:pt idx="1551">
                  <c:v>113.01</c:v>
                </c:pt>
                <c:pt idx="1552">
                  <c:v>113.02</c:v>
                </c:pt>
                <c:pt idx="1553">
                  <c:v>113.03</c:v>
                </c:pt>
                <c:pt idx="1554">
                  <c:v>113.04</c:v>
                </c:pt>
                <c:pt idx="1555">
                  <c:v>113.06</c:v>
                </c:pt>
                <c:pt idx="1556">
                  <c:v>113.08</c:v>
                </c:pt>
                <c:pt idx="1557">
                  <c:v>113.1</c:v>
                </c:pt>
                <c:pt idx="1558">
                  <c:v>113.13</c:v>
                </c:pt>
                <c:pt idx="1559">
                  <c:v>113.18</c:v>
                </c:pt>
                <c:pt idx="1560">
                  <c:v>113.26</c:v>
                </c:pt>
                <c:pt idx="1561">
                  <c:v>113.35</c:v>
                </c:pt>
                <c:pt idx="1562">
                  <c:v>113.43</c:v>
                </c:pt>
                <c:pt idx="1563">
                  <c:v>113.51</c:v>
                </c:pt>
                <c:pt idx="1564">
                  <c:v>113.59</c:v>
                </c:pt>
                <c:pt idx="1565">
                  <c:v>113.68</c:v>
                </c:pt>
                <c:pt idx="1566">
                  <c:v>113.76</c:v>
                </c:pt>
                <c:pt idx="1567">
                  <c:v>113.84</c:v>
                </c:pt>
                <c:pt idx="1568">
                  <c:v>113.93</c:v>
                </c:pt>
                <c:pt idx="1569">
                  <c:v>114.01</c:v>
                </c:pt>
                <c:pt idx="1570">
                  <c:v>114.1</c:v>
                </c:pt>
                <c:pt idx="1571">
                  <c:v>114.14</c:v>
                </c:pt>
                <c:pt idx="1572">
                  <c:v>114.18</c:v>
                </c:pt>
                <c:pt idx="1573">
                  <c:v>114.22</c:v>
                </c:pt>
                <c:pt idx="1574">
                  <c:v>114.26</c:v>
                </c:pt>
                <c:pt idx="1575">
                  <c:v>114.35</c:v>
                </c:pt>
                <c:pt idx="1576">
                  <c:v>114.43</c:v>
                </c:pt>
                <c:pt idx="1577">
                  <c:v>114.51</c:v>
                </c:pt>
                <c:pt idx="1578">
                  <c:v>114.59</c:v>
                </c:pt>
                <c:pt idx="1579">
                  <c:v>114.68</c:v>
                </c:pt>
                <c:pt idx="1580">
                  <c:v>114.76</c:v>
                </c:pt>
                <c:pt idx="1581">
                  <c:v>114.84</c:v>
                </c:pt>
                <c:pt idx="1582">
                  <c:v>114.93</c:v>
                </c:pt>
                <c:pt idx="1583">
                  <c:v>115.01</c:v>
                </c:pt>
                <c:pt idx="1584">
                  <c:v>115.02</c:v>
                </c:pt>
                <c:pt idx="1585">
                  <c:v>115.03</c:v>
                </c:pt>
                <c:pt idx="1586">
                  <c:v>115.04</c:v>
                </c:pt>
                <c:pt idx="1587">
                  <c:v>115.06</c:v>
                </c:pt>
                <c:pt idx="1588">
                  <c:v>115.08</c:v>
                </c:pt>
                <c:pt idx="1589">
                  <c:v>115.1</c:v>
                </c:pt>
                <c:pt idx="1590">
                  <c:v>115.13</c:v>
                </c:pt>
                <c:pt idx="1591">
                  <c:v>115.18</c:v>
                </c:pt>
                <c:pt idx="1592">
                  <c:v>115.26</c:v>
                </c:pt>
                <c:pt idx="1593">
                  <c:v>115.35</c:v>
                </c:pt>
                <c:pt idx="1594">
                  <c:v>115.43</c:v>
                </c:pt>
                <c:pt idx="1595">
                  <c:v>115.51</c:v>
                </c:pt>
                <c:pt idx="1596">
                  <c:v>115.59</c:v>
                </c:pt>
                <c:pt idx="1597">
                  <c:v>115.68</c:v>
                </c:pt>
                <c:pt idx="1598">
                  <c:v>115.76</c:v>
                </c:pt>
                <c:pt idx="1599">
                  <c:v>115.84</c:v>
                </c:pt>
                <c:pt idx="1600">
                  <c:v>115.93</c:v>
                </c:pt>
                <c:pt idx="1601">
                  <c:v>116.01</c:v>
                </c:pt>
                <c:pt idx="1602">
                  <c:v>116.1</c:v>
                </c:pt>
                <c:pt idx="1603">
                  <c:v>116.14</c:v>
                </c:pt>
                <c:pt idx="1604">
                  <c:v>116.18</c:v>
                </c:pt>
                <c:pt idx="1605">
                  <c:v>116.22</c:v>
                </c:pt>
                <c:pt idx="1606">
                  <c:v>116.26</c:v>
                </c:pt>
                <c:pt idx="1607">
                  <c:v>116.35</c:v>
                </c:pt>
                <c:pt idx="1608">
                  <c:v>116.43</c:v>
                </c:pt>
                <c:pt idx="1609">
                  <c:v>116.51</c:v>
                </c:pt>
                <c:pt idx="1610">
                  <c:v>116.59</c:v>
                </c:pt>
                <c:pt idx="1611">
                  <c:v>116.68</c:v>
                </c:pt>
                <c:pt idx="1612">
                  <c:v>116.76</c:v>
                </c:pt>
                <c:pt idx="1613">
                  <c:v>116.84</c:v>
                </c:pt>
                <c:pt idx="1614">
                  <c:v>116.93</c:v>
                </c:pt>
                <c:pt idx="1615">
                  <c:v>117.01</c:v>
                </c:pt>
                <c:pt idx="1616">
                  <c:v>117.02</c:v>
                </c:pt>
                <c:pt idx="1617">
                  <c:v>117.03</c:v>
                </c:pt>
                <c:pt idx="1618">
                  <c:v>117.04</c:v>
                </c:pt>
                <c:pt idx="1619">
                  <c:v>117.06</c:v>
                </c:pt>
                <c:pt idx="1620">
                  <c:v>117.08</c:v>
                </c:pt>
                <c:pt idx="1621">
                  <c:v>117.1</c:v>
                </c:pt>
                <c:pt idx="1622">
                  <c:v>117.14</c:v>
                </c:pt>
                <c:pt idx="1623">
                  <c:v>117.18</c:v>
                </c:pt>
                <c:pt idx="1624">
                  <c:v>117.26</c:v>
                </c:pt>
                <c:pt idx="1625">
                  <c:v>117.35</c:v>
                </c:pt>
                <c:pt idx="1626">
                  <c:v>117.43</c:v>
                </c:pt>
                <c:pt idx="1627">
                  <c:v>117.51</c:v>
                </c:pt>
                <c:pt idx="1628">
                  <c:v>117.59</c:v>
                </c:pt>
                <c:pt idx="1629">
                  <c:v>117.68</c:v>
                </c:pt>
                <c:pt idx="1630">
                  <c:v>117.76</c:v>
                </c:pt>
                <c:pt idx="1631">
                  <c:v>117.84</c:v>
                </c:pt>
                <c:pt idx="1632">
                  <c:v>117.93</c:v>
                </c:pt>
                <c:pt idx="1633">
                  <c:v>118.01</c:v>
                </c:pt>
                <c:pt idx="1634">
                  <c:v>118.1</c:v>
                </c:pt>
                <c:pt idx="1635">
                  <c:v>118.14</c:v>
                </c:pt>
                <c:pt idx="1636">
                  <c:v>118.18</c:v>
                </c:pt>
                <c:pt idx="1637">
                  <c:v>118.22</c:v>
                </c:pt>
                <c:pt idx="1638">
                  <c:v>118.26</c:v>
                </c:pt>
                <c:pt idx="1639">
                  <c:v>118.35</c:v>
                </c:pt>
                <c:pt idx="1640">
                  <c:v>118.43</c:v>
                </c:pt>
                <c:pt idx="1641">
                  <c:v>118.51</c:v>
                </c:pt>
                <c:pt idx="1642">
                  <c:v>118.59</c:v>
                </c:pt>
                <c:pt idx="1643">
                  <c:v>118.68</c:v>
                </c:pt>
                <c:pt idx="1644">
                  <c:v>118.76</c:v>
                </c:pt>
                <c:pt idx="1645">
                  <c:v>118.85</c:v>
                </c:pt>
                <c:pt idx="1646">
                  <c:v>118.93</c:v>
                </c:pt>
                <c:pt idx="1647">
                  <c:v>119.01</c:v>
                </c:pt>
                <c:pt idx="1648">
                  <c:v>119.02</c:v>
                </c:pt>
                <c:pt idx="1649">
                  <c:v>119.03</c:v>
                </c:pt>
                <c:pt idx="1650">
                  <c:v>119.04</c:v>
                </c:pt>
                <c:pt idx="1651">
                  <c:v>119.06</c:v>
                </c:pt>
                <c:pt idx="1652">
                  <c:v>119.08</c:v>
                </c:pt>
                <c:pt idx="1653">
                  <c:v>119.1</c:v>
                </c:pt>
                <c:pt idx="1654">
                  <c:v>119.14</c:v>
                </c:pt>
                <c:pt idx="1655">
                  <c:v>119.18</c:v>
                </c:pt>
                <c:pt idx="1656">
                  <c:v>119.26</c:v>
                </c:pt>
                <c:pt idx="1657">
                  <c:v>119.35</c:v>
                </c:pt>
                <c:pt idx="1658">
                  <c:v>119.43</c:v>
                </c:pt>
                <c:pt idx="1659">
                  <c:v>119.51</c:v>
                </c:pt>
                <c:pt idx="1660">
                  <c:v>119.59</c:v>
                </c:pt>
                <c:pt idx="1661">
                  <c:v>119.68</c:v>
                </c:pt>
                <c:pt idx="1662">
                  <c:v>119.76</c:v>
                </c:pt>
                <c:pt idx="1663">
                  <c:v>119.85</c:v>
                </c:pt>
                <c:pt idx="1664">
                  <c:v>119.93</c:v>
                </c:pt>
                <c:pt idx="1665">
                  <c:v>120.01</c:v>
                </c:pt>
                <c:pt idx="1666">
                  <c:v>120.1</c:v>
                </c:pt>
                <c:pt idx="1667">
                  <c:v>120.14</c:v>
                </c:pt>
                <c:pt idx="1668">
                  <c:v>120.18</c:v>
                </c:pt>
                <c:pt idx="1669">
                  <c:v>120.22</c:v>
                </c:pt>
                <c:pt idx="1670">
                  <c:v>120.26</c:v>
                </c:pt>
                <c:pt idx="1671">
                  <c:v>120.35</c:v>
                </c:pt>
                <c:pt idx="1672">
                  <c:v>120.43</c:v>
                </c:pt>
                <c:pt idx="1673">
                  <c:v>120.51</c:v>
                </c:pt>
                <c:pt idx="1674">
                  <c:v>120.59</c:v>
                </c:pt>
                <c:pt idx="1675">
                  <c:v>120.68</c:v>
                </c:pt>
                <c:pt idx="1676">
                  <c:v>120.76</c:v>
                </c:pt>
                <c:pt idx="1677">
                  <c:v>120.85</c:v>
                </c:pt>
                <c:pt idx="1678">
                  <c:v>120.93</c:v>
                </c:pt>
                <c:pt idx="1679">
                  <c:v>121.01</c:v>
                </c:pt>
                <c:pt idx="1680">
                  <c:v>121.02</c:v>
                </c:pt>
                <c:pt idx="1681">
                  <c:v>121.03</c:v>
                </c:pt>
                <c:pt idx="1682">
                  <c:v>121.04</c:v>
                </c:pt>
                <c:pt idx="1683">
                  <c:v>121.06</c:v>
                </c:pt>
                <c:pt idx="1684">
                  <c:v>121.08</c:v>
                </c:pt>
                <c:pt idx="1685">
                  <c:v>121.1</c:v>
                </c:pt>
                <c:pt idx="1686">
                  <c:v>121.14</c:v>
                </c:pt>
                <c:pt idx="1687">
                  <c:v>121.18</c:v>
                </c:pt>
                <c:pt idx="1688">
                  <c:v>121.26</c:v>
                </c:pt>
                <c:pt idx="1689">
                  <c:v>121.35</c:v>
                </c:pt>
                <c:pt idx="1690">
                  <c:v>121.43</c:v>
                </c:pt>
                <c:pt idx="1691">
                  <c:v>121.51</c:v>
                </c:pt>
                <c:pt idx="1692">
                  <c:v>121.59</c:v>
                </c:pt>
                <c:pt idx="1693">
                  <c:v>121.68</c:v>
                </c:pt>
                <c:pt idx="1694">
                  <c:v>121.76</c:v>
                </c:pt>
                <c:pt idx="1695">
                  <c:v>121.85</c:v>
                </c:pt>
                <c:pt idx="1696">
                  <c:v>121.93</c:v>
                </c:pt>
                <c:pt idx="1697">
                  <c:v>122.01</c:v>
                </c:pt>
                <c:pt idx="1698">
                  <c:v>122.1</c:v>
                </c:pt>
                <c:pt idx="1699">
                  <c:v>122.14</c:v>
                </c:pt>
                <c:pt idx="1700">
                  <c:v>122.18</c:v>
                </c:pt>
                <c:pt idx="1701">
                  <c:v>122.22</c:v>
                </c:pt>
                <c:pt idx="1702">
                  <c:v>122.26</c:v>
                </c:pt>
                <c:pt idx="1703">
                  <c:v>122.35</c:v>
                </c:pt>
                <c:pt idx="1704">
                  <c:v>122.43</c:v>
                </c:pt>
                <c:pt idx="1705">
                  <c:v>122.51</c:v>
                </c:pt>
                <c:pt idx="1706">
                  <c:v>122.59</c:v>
                </c:pt>
                <c:pt idx="1707">
                  <c:v>122.68</c:v>
                </c:pt>
                <c:pt idx="1708">
                  <c:v>122.76</c:v>
                </c:pt>
                <c:pt idx="1709">
                  <c:v>122.85</c:v>
                </c:pt>
                <c:pt idx="1710">
                  <c:v>122.93</c:v>
                </c:pt>
                <c:pt idx="1711">
                  <c:v>123.01</c:v>
                </c:pt>
                <c:pt idx="1712">
                  <c:v>123.02</c:v>
                </c:pt>
                <c:pt idx="1713">
                  <c:v>123.03</c:v>
                </c:pt>
                <c:pt idx="1714">
                  <c:v>123.04</c:v>
                </c:pt>
                <c:pt idx="1715">
                  <c:v>123.06</c:v>
                </c:pt>
                <c:pt idx="1716">
                  <c:v>123.08</c:v>
                </c:pt>
                <c:pt idx="1717">
                  <c:v>123.1</c:v>
                </c:pt>
                <c:pt idx="1718">
                  <c:v>123.14</c:v>
                </c:pt>
                <c:pt idx="1719">
                  <c:v>123.18</c:v>
                </c:pt>
                <c:pt idx="1720">
                  <c:v>123.26</c:v>
                </c:pt>
                <c:pt idx="1721">
                  <c:v>123.35</c:v>
                </c:pt>
                <c:pt idx="1722">
                  <c:v>123.43</c:v>
                </c:pt>
                <c:pt idx="1723">
                  <c:v>123.51</c:v>
                </c:pt>
                <c:pt idx="1724">
                  <c:v>123.59</c:v>
                </c:pt>
                <c:pt idx="1725">
                  <c:v>123.68</c:v>
                </c:pt>
                <c:pt idx="1726">
                  <c:v>123.76</c:v>
                </c:pt>
                <c:pt idx="1727">
                  <c:v>123.85</c:v>
                </c:pt>
                <c:pt idx="1728">
                  <c:v>123.93</c:v>
                </c:pt>
                <c:pt idx="1729">
                  <c:v>124.01</c:v>
                </c:pt>
                <c:pt idx="1730">
                  <c:v>124.1</c:v>
                </c:pt>
                <c:pt idx="1731">
                  <c:v>124.14</c:v>
                </c:pt>
                <c:pt idx="1732">
                  <c:v>124.18</c:v>
                </c:pt>
                <c:pt idx="1733">
                  <c:v>124.22</c:v>
                </c:pt>
                <c:pt idx="1734">
                  <c:v>124.26</c:v>
                </c:pt>
                <c:pt idx="1735">
                  <c:v>124.35</c:v>
                </c:pt>
                <c:pt idx="1736">
                  <c:v>124.43</c:v>
                </c:pt>
                <c:pt idx="1737">
                  <c:v>124.51</c:v>
                </c:pt>
                <c:pt idx="1738">
                  <c:v>124.59</c:v>
                </c:pt>
                <c:pt idx="1739">
                  <c:v>124.68</c:v>
                </c:pt>
                <c:pt idx="1740">
                  <c:v>124.76</c:v>
                </c:pt>
                <c:pt idx="1741">
                  <c:v>124.85</c:v>
                </c:pt>
                <c:pt idx="1742">
                  <c:v>124.93</c:v>
                </c:pt>
                <c:pt idx="1743">
                  <c:v>125.01</c:v>
                </c:pt>
                <c:pt idx="1744">
                  <c:v>125.02</c:v>
                </c:pt>
                <c:pt idx="1745">
                  <c:v>125.03</c:v>
                </c:pt>
                <c:pt idx="1746">
                  <c:v>125.04</c:v>
                </c:pt>
                <c:pt idx="1747">
                  <c:v>125.06</c:v>
                </c:pt>
                <c:pt idx="1748">
                  <c:v>125.08</c:v>
                </c:pt>
                <c:pt idx="1749">
                  <c:v>125.1</c:v>
                </c:pt>
                <c:pt idx="1750">
                  <c:v>125.14</c:v>
                </c:pt>
                <c:pt idx="1751">
                  <c:v>125.18</c:v>
                </c:pt>
                <c:pt idx="1752">
                  <c:v>125.26</c:v>
                </c:pt>
                <c:pt idx="1753">
                  <c:v>125.35</c:v>
                </c:pt>
                <c:pt idx="1754">
                  <c:v>125.43</c:v>
                </c:pt>
                <c:pt idx="1755">
                  <c:v>125.51</c:v>
                </c:pt>
                <c:pt idx="1756">
                  <c:v>125.59</c:v>
                </c:pt>
                <c:pt idx="1757">
                  <c:v>125.68</c:v>
                </c:pt>
                <c:pt idx="1758">
                  <c:v>125.76</c:v>
                </c:pt>
                <c:pt idx="1759">
                  <c:v>125.85</c:v>
                </c:pt>
                <c:pt idx="1760">
                  <c:v>125.93</c:v>
                </c:pt>
                <c:pt idx="1761">
                  <c:v>126.01</c:v>
                </c:pt>
                <c:pt idx="1762">
                  <c:v>126.1</c:v>
                </c:pt>
                <c:pt idx="1763">
                  <c:v>126.14</c:v>
                </c:pt>
                <c:pt idx="1764">
                  <c:v>126.18</c:v>
                </c:pt>
                <c:pt idx="1765">
                  <c:v>126.22</c:v>
                </c:pt>
                <c:pt idx="1766">
                  <c:v>126.26</c:v>
                </c:pt>
                <c:pt idx="1767">
                  <c:v>126.35</c:v>
                </c:pt>
                <c:pt idx="1768">
                  <c:v>126.43</c:v>
                </c:pt>
                <c:pt idx="1769">
                  <c:v>126.51</c:v>
                </c:pt>
                <c:pt idx="1770">
                  <c:v>126.59</c:v>
                </c:pt>
                <c:pt idx="1771">
                  <c:v>126.68</c:v>
                </c:pt>
                <c:pt idx="1772">
                  <c:v>126.76</c:v>
                </c:pt>
                <c:pt idx="1773">
                  <c:v>126.85</c:v>
                </c:pt>
                <c:pt idx="1774">
                  <c:v>126.93</c:v>
                </c:pt>
                <c:pt idx="1775">
                  <c:v>127.01</c:v>
                </c:pt>
                <c:pt idx="1776">
                  <c:v>127.02</c:v>
                </c:pt>
                <c:pt idx="1777">
                  <c:v>127.03</c:v>
                </c:pt>
                <c:pt idx="1778">
                  <c:v>127.04</c:v>
                </c:pt>
                <c:pt idx="1779">
                  <c:v>127.06</c:v>
                </c:pt>
                <c:pt idx="1780">
                  <c:v>127.08</c:v>
                </c:pt>
                <c:pt idx="1781">
                  <c:v>127.1</c:v>
                </c:pt>
                <c:pt idx="1782">
                  <c:v>127.14</c:v>
                </c:pt>
                <c:pt idx="1783">
                  <c:v>127.18</c:v>
                </c:pt>
                <c:pt idx="1784">
                  <c:v>127.27</c:v>
                </c:pt>
                <c:pt idx="1785">
                  <c:v>127.35</c:v>
                </c:pt>
                <c:pt idx="1786">
                  <c:v>127.43</c:v>
                </c:pt>
                <c:pt idx="1787">
                  <c:v>127.51</c:v>
                </c:pt>
                <c:pt idx="1788">
                  <c:v>127.59</c:v>
                </c:pt>
                <c:pt idx="1789">
                  <c:v>127.68</c:v>
                </c:pt>
                <c:pt idx="1790">
                  <c:v>127.76</c:v>
                </c:pt>
                <c:pt idx="1791">
                  <c:v>127.85</c:v>
                </c:pt>
                <c:pt idx="1792">
                  <c:v>127.93</c:v>
                </c:pt>
                <c:pt idx="1793">
                  <c:v>128.01</c:v>
                </c:pt>
                <c:pt idx="1794">
                  <c:v>128.1</c:v>
                </c:pt>
                <c:pt idx="1795">
                  <c:v>128.13999999999999</c:v>
                </c:pt>
                <c:pt idx="1796">
                  <c:v>128.18</c:v>
                </c:pt>
                <c:pt idx="1797">
                  <c:v>128.22</c:v>
                </c:pt>
                <c:pt idx="1798">
                  <c:v>128.27000000000001</c:v>
                </c:pt>
                <c:pt idx="1799">
                  <c:v>128.35</c:v>
                </c:pt>
                <c:pt idx="1800">
                  <c:v>128.43</c:v>
                </c:pt>
                <c:pt idx="1801">
                  <c:v>128.51</c:v>
                </c:pt>
                <c:pt idx="1802">
                  <c:v>128.59</c:v>
                </c:pt>
                <c:pt idx="1803">
                  <c:v>128.68</c:v>
                </c:pt>
                <c:pt idx="1804">
                  <c:v>128.76</c:v>
                </c:pt>
                <c:pt idx="1805">
                  <c:v>128.85</c:v>
                </c:pt>
                <c:pt idx="1806">
                  <c:v>128.93</c:v>
                </c:pt>
                <c:pt idx="1807">
                  <c:v>129.01</c:v>
                </c:pt>
                <c:pt idx="1808">
                  <c:v>129.02000000000001</c:v>
                </c:pt>
                <c:pt idx="1809">
                  <c:v>129.03</c:v>
                </c:pt>
                <c:pt idx="1810">
                  <c:v>129.04</c:v>
                </c:pt>
                <c:pt idx="1811">
                  <c:v>129.06</c:v>
                </c:pt>
                <c:pt idx="1812">
                  <c:v>129.08000000000001</c:v>
                </c:pt>
                <c:pt idx="1813">
                  <c:v>129.1</c:v>
                </c:pt>
                <c:pt idx="1814">
                  <c:v>129.13999999999999</c:v>
                </c:pt>
                <c:pt idx="1815">
                  <c:v>129.18</c:v>
                </c:pt>
                <c:pt idx="1816">
                  <c:v>129.27000000000001</c:v>
                </c:pt>
                <c:pt idx="1817">
                  <c:v>129.35</c:v>
                </c:pt>
                <c:pt idx="1818">
                  <c:v>129.43</c:v>
                </c:pt>
                <c:pt idx="1819">
                  <c:v>129.51</c:v>
                </c:pt>
                <c:pt idx="1820">
                  <c:v>129.59</c:v>
                </c:pt>
                <c:pt idx="1821">
                  <c:v>129.68</c:v>
                </c:pt>
                <c:pt idx="1822">
                  <c:v>129.76</c:v>
                </c:pt>
                <c:pt idx="1823">
                  <c:v>129.85</c:v>
                </c:pt>
                <c:pt idx="1824">
                  <c:v>129.93</c:v>
                </c:pt>
                <c:pt idx="1825">
                  <c:v>130.01</c:v>
                </c:pt>
                <c:pt idx="1826">
                  <c:v>130.1</c:v>
                </c:pt>
                <c:pt idx="1827">
                  <c:v>130.13999999999999</c:v>
                </c:pt>
                <c:pt idx="1828">
                  <c:v>130.18</c:v>
                </c:pt>
                <c:pt idx="1829">
                  <c:v>130.22</c:v>
                </c:pt>
                <c:pt idx="1830">
                  <c:v>130.27000000000001</c:v>
                </c:pt>
                <c:pt idx="1831">
                  <c:v>130.35</c:v>
                </c:pt>
                <c:pt idx="1832">
                  <c:v>130.43</c:v>
                </c:pt>
                <c:pt idx="1833">
                  <c:v>130.51</c:v>
                </c:pt>
                <c:pt idx="1834">
                  <c:v>130.59</c:v>
                </c:pt>
                <c:pt idx="1835">
                  <c:v>130.68</c:v>
                </c:pt>
                <c:pt idx="1836">
                  <c:v>130.76</c:v>
                </c:pt>
                <c:pt idx="1837">
                  <c:v>130.85</c:v>
                </c:pt>
                <c:pt idx="1838">
                  <c:v>130.93</c:v>
                </c:pt>
                <c:pt idx="1839">
                  <c:v>131.01</c:v>
                </c:pt>
                <c:pt idx="1840">
                  <c:v>131.02000000000001</c:v>
                </c:pt>
                <c:pt idx="1841">
                  <c:v>131.03</c:v>
                </c:pt>
                <c:pt idx="1842">
                  <c:v>131.04</c:v>
                </c:pt>
                <c:pt idx="1843">
                  <c:v>131.06</c:v>
                </c:pt>
                <c:pt idx="1844">
                  <c:v>131.08000000000001</c:v>
                </c:pt>
                <c:pt idx="1845">
                  <c:v>131.1</c:v>
                </c:pt>
                <c:pt idx="1846">
                  <c:v>131.13999999999999</c:v>
                </c:pt>
                <c:pt idx="1847">
                  <c:v>131.18</c:v>
                </c:pt>
                <c:pt idx="1848">
                  <c:v>131.27000000000001</c:v>
                </c:pt>
                <c:pt idx="1849">
                  <c:v>131.35</c:v>
                </c:pt>
                <c:pt idx="1850">
                  <c:v>131.43</c:v>
                </c:pt>
                <c:pt idx="1851">
                  <c:v>131.51</c:v>
                </c:pt>
                <c:pt idx="1852">
                  <c:v>131.6</c:v>
                </c:pt>
                <c:pt idx="1853">
                  <c:v>131.68</c:v>
                </c:pt>
                <c:pt idx="1854">
                  <c:v>131.76</c:v>
                </c:pt>
                <c:pt idx="1855">
                  <c:v>131.85</c:v>
                </c:pt>
                <c:pt idx="1856">
                  <c:v>131.93</c:v>
                </c:pt>
                <c:pt idx="1857">
                  <c:v>132.01</c:v>
                </c:pt>
                <c:pt idx="1858">
                  <c:v>132.1</c:v>
                </c:pt>
                <c:pt idx="1859">
                  <c:v>132.13999999999999</c:v>
                </c:pt>
                <c:pt idx="1860">
                  <c:v>132.18</c:v>
                </c:pt>
                <c:pt idx="1861">
                  <c:v>132.22</c:v>
                </c:pt>
                <c:pt idx="1862">
                  <c:v>132.27000000000001</c:v>
                </c:pt>
                <c:pt idx="1863">
                  <c:v>132.35</c:v>
                </c:pt>
                <c:pt idx="1864">
                  <c:v>132.43</c:v>
                </c:pt>
                <c:pt idx="1865">
                  <c:v>132.51</c:v>
                </c:pt>
                <c:pt idx="1866">
                  <c:v>132.6</c:v>
                </c:pt>
                <c:pt idx="1867">
                  <c:v>132.68</c:v>
                </c:pt>
                <c:pt idx="1868">
                  <c:v>132.76</c:v>
                </c:pt>
                <c:pt idx="1869">
                  <c:v>132.85</c:v>
                </c:pt>
                <c:pt idx="1870">
                  <c:v>132.93</c:v>
                </c:pt>
                <c:pt idx="1871">
                  <c:v>133.01</c:v>
                </c:pt>
                <c:pt idx="1872">
                  <c:v>133.02000000000001</c:v>
                </c:pt>
                <c:pt idx="1873">
                  <c:v>133.03</c:v>
                </c:pt>
                <c:pt idx="1874">
                  <c:v>133.04</c:v>
                </c:pt>
                <c:pt idx="1875">
                  <c:v>133.06</c:v>
                </c:pt>
                <c:pt idx="1876">
                  <c:v>133.08000000000001</c:v>
                </c:pt>
                <c:pt idx="1877">
                  <c:v>133.1</c:v>
                </c:pt>
                <c:pt idx="1878">
                  <c:v>133.13999999999999</c:v>
                </c:pt>
                <c:pt idx="1879">
                  <c:v>133.18</c:v>
                </c:pt>
                <c:pt idx="1880">
                  <c:v>133.27000000000001</c:v>
                </c:pt>
                <c:pt idx="1881">
                  <c:v>133.35</c:v>
                </c:pt>
                <c:pt idx="1882">
                  <c:v>133.43</c:v>
                </c:pt>
                <c:pt idx="1883">
                  <c:v>133.51</c:v>
                </c:pt>
                <c:pt idx="1884">
                  <c:v>133.6</c:v>
                </c:pt>
                <c:pt idx="1885">
                  <c:v>133.68</c:v>
                </c:pt>
                <c:pt idx="1886">
                  <c:v>133.76</c:v>
                </c:pt>
                <c:pt idx="1887">
                  <c:v>133.85</c:v>
                </c:pt>
                <c:pt idx="1888">
                  <c:v>133.93</c:v>
                </c:pt>
                <c:pt idx="1889">
                  <c:v>134.01</c:v>
                </c:pt>
                <c:pt idx="1890">
                  <c:v>134.1</c:v>
                </c:pt>
                <c:pt idx="1891">
                  <c:v>134.13999999999999</c:v>
                </c:pt>
                <c:pt idx="1892">
                  <c:v>134.18</c:v>
                </c:pt>
                <c:pt idx="1893">
                  <c:v>134.22</c:v>
                </c:pt>
                <c:pt idx="1894">
                  <c:v>134.27000000000001</c:v>
                </c:pt>
                <c:pt idx="1895">
                  <c:v>134.35</c:v>
                </c:pt>
                <c:pt idx="1896">
                  <c:v>134.43</c:v>
                </c:pt>
                <c:pt idx="1897">
                  <c:v>134.51</c:v>
                </c:pt>
                <c:pt idx="1898">
                  <c:v>134.6</c:v>
                </c:pt>
                <c:pt idx="1899">
                  <c:v>134.68</c:v>
                </c:pt>
                <c:pt idx="1900">
                  <c:v>134.76</c:v>
                </c:pt>
                <c:pt idx="1901">
                  <c:v>134.85</c:v>
                </c:pt>
                <c:pt idx="1902">
                  <c:v>134.93</c:v>
                </c:pt>
                <c:pt idx="1903">
                  <c:v>135.01</c:v>
                </c:pt>
                <c:pt idx="1904">
                  <c:v>135.02000000000001</c:v>
                </c:pt>
                <c:pt idx="1905">
                  <c:v>135.03</c:v>
                </c:pt>
                <c:pt idx="1906">
                  <c:v>135.04</c:v>
                </c:pt>
                <c:pt idx="1907">
                  <c:v>135.06</c:v>
                </c:pt>
                <c:pt idx="1908">
                  <c:v>135.08000000000001</c:v>
                </c:pt>
                <c:pt idx="1909">
                  <c:v>135.1</c:v>
                </c:pt>
                <c:pt idx="1910">
                  <c:v>135.13999999999999</c:v>
                </c:pt>
                <c:pt idx="1911">
                  <c:v>135.18</c:v>
                </c:pt>
                <c:pt idx="1912">
                  <c:v>135.27000000000001</c:v>
                </c:pt>
                <c:pt idx="1913">
                  <c:v>135.35</c:v>
                </c:pt>
                <c:pt idx="1914">
                  <c:v>135.43</c:v>
                </c:pt>
                <c:pt idx="1915">
                  <c:v>135.51</c:v>
                </c:pt>
                <c:pt idx="1916">
                  <c:v>135.6</c:v>
                </c:pt>
                <c:pt idx="1917">
                  <c:v>135.68</c:v>
                </c:pt>
                <c:pt idx="1918">
                  <c:v>135.76</c:v>
                </c:pt>
                <c:pt idx="1919">
                  <c:v>135.85</c:v>
                </c:pt>
                <c:pt idx="1920">
                  <c:v>135.93</c:v>
                </c:pt>
                <c:pt idx="1921">
                  <c:v>136.01</c:v>
                </c:pt>
                <c:pt idx="1922">
                  <c:v>136.1</c:v>
                </c:pt>
                <c:pt idx="1923">
                  <c:v>136.13999999999999</c:v>
                </c:pt>
                <c:pt idx="1924">
                  <c:v>136.18</c:v>
                </c:pt>
                <c:pt idx="1925">
                  <c:v>136.22</c:v>
                </c:pt>
                <c:pt idx="1926">
                  <c:v>136.27000000000001</c:v>
                </c:pt>
                <c:pt idx="1927">
                  <c:v>136.35</c:v>
                </c:pt>
                <c:pt idx="1928">
                  <c:v>136.43</c:v>
                </c:pt>
                <c:pt idx="1929">
                  <c:v>136.51</c:v>
                </c:pt>
                <c:pt idx="1930">
                  <c:v>136.6</c:v>
                </c:pt>
                <c:pt idx="1931">
                  <c:v>136.68</c:v>
                </c:pt>
                <c:pt idx="1932">
                  <c:v>136.76</c:v>
                </c:pt>
                <c:pt idx="1933">
                  <c:v>136.85</c:v>
                </c:pt>
                <c:pt idx="1934">
                  <c:v>136.93</c:v>
                </c:pt>
                <c:pt idx="1935">
                  <c:v>137.01</c:v>
                </c:pt>
                <c:pt idx="1936">
                  <c:v>137.02000000000001</c:v>
                </c:pt>
                <c:pt idx="1937">
                  <c:v>137.03</c:v>
                </c:pt>
                <c:pt idx="1938">
                  <c:v>137.04</c:v>
                </c:pt>
                <c:pt idx="1939">
                  <c:v>137.06</c:v>
                </c:pt>
                <c:pt idx="1940">
                  <c:v>137.08000000000001</c:v>
                </c:pt>
                <c:pt idx="1941">
                  <c:v>137.1</c:v>
                </c:pt>
                <c:pt idx="1942">
                  <c:v>137.13999999999999</c:v>
                </c:pt>
                <c:pt idx="1943">
                  <c:v>137.18</c:v>
                </c:pt>
                <c:pt idx="1944">
                  <c:v>137.27000000000001</c:v>
                </c:pt>
                <c:pt idx="1945">
                  <c:v>137.35</c:v>
                </c:pt>
                <c:pt idx="1946">
                  <c:v>137.43</c:v>
                </c:pt>
                <c:pt idx="1947">
                  <c:v>137.51</c:v>
                </c:pt>
                <c:pt idx="1948">
                  <c:v>137.6</c:v>
                </c:pt>
                <c:pt idx="1949">
                  <c:v>137.68</c:v>
                </c:pt>
                <c:pt idx="1950">
                  <c:v>137.76</c:v>
                </c:pt>
                <c:pt idx="1951">
                  <c:v>137.85</c:v>
                </c:pt>
                <c:pt idx="1952">
                  <c:v>137.93</c:v>
                </c:pt>
                <c:pt idx="1953">
                  <c:v>138.01</c:v>
                </c:pt>
                <c:pt idx="1954">
                  <c:v>138.1</c:v>
                </c:pt>
                <c:pt idx="1955">
                  <c:v>138.13999999999999</c:v>
                </c:pt>
                <c:pt idx="1956">
                  <c:v>138.18</c:v>
                </c:pt>
                <c:pt idx="1957">
                  <c:v>138.22</c:v>
                </c:pt>
                <c:pt idx="1958">
                  <c:v>138.27000000000001</c:v>
                </c:pt>
                <c:pt idx="1959">
                  <c:v>138.35</c:v>
                </c:pt>
                <c:pt idx="1960">
                  <c:v>138.43</c:v>
                </c:pt>
                <c:pt idx="1961">
                  <c:v>138.51</c:v>
                </c:pt>
                <c:pt idx="1962">
                  <c:v>138.6</c:v>
                </c:pt>
                <c:pt idx="1963">
                  <c:v>138.68</c:v>
                </c:pt>
                <c:pt idx="1964">
                  <c:v>138.76</c:v>
                </c:pt>
                <c:pt idx="1965">
                  <c:v>138.85</c:v>
                </c:pt>
                <c:pt idx="1966">
                  <c:v>138.93</c:v>
                </c:pt>
                <c:pt idx="1967">
                  <c:v>139.01</c:v>
                </c:pt>
                <c:pt idx="1968">
                  <c:v>139.03</c:v>
                </c:pt>
                <c:pt idx="1969">
                  <c:v>139.03</c:v>
                </c:pt>
                <c:pt idx="1970">
                  <c:v>139.04</c:v>
                </c:pt>
                <c:pt idx="1971">
                  <c:v>139.06</c:v>
                </c:pt>
                <c:pt idx="1972">
                  <c:v>139.08000000000001</c:v>
                </c:pt>
                <c:pt idx="1973">
                  <c:v>139.1</c:v>
                </c:pt>
                <c:pt idx="1974">
                  <c:v>139.13999999999999</c:v>
                </c:pt>
                <c:pt idx="1975">
                  <c:v>139.18</c:v>
                </c:pt>
                <c:pt idx="1976">
                  <c:v>139.27000000000001</c:v>
                </c:pt>
                <c:pt idx="1977">
                  <c:v>139.35</c:v>
                </c:pt>
                <c:pt idx="1978">
                  <c:v>139.43</c:v>
                </c:pt>
                <c:pt idx="1979">
                  <c:v>139.51</c:v>
                </c:pt>
                <c:pt idx="1980">
                  <c:v>139.6</c:v>
                </c:pt>
                <c:pt idx="1981">
                  <c:v>139.68</c:v>
                </c:pt>
                <c:pt idx="1982">
                  <c:v>139.76</c:v>
                </c:pt>
                <c:pt idx="1983">
                  <c:v>139.85</c:v>
                </c:pt>
                <c:pt idx="1984">
                  <c:v>139.93</c:v>
                </c:pt>
                <c:pt idx="1985">
                  <c:v>140.02000000000001</c:v>
                </c:pt>
                <c:pt idx="1986">
                  <c:v>140.1</c:v>
                </c:pt>
                <c:pt idx="1987">
                  <c:v>140.13999999999999</c:v>
                </c:pt>
                <c:pt idx="1988">
                  <c:v>140.18</c:v>
                </c:pt>
                <c:pt idx="1989">
                  <c:v>140.22</c:v>
                </c:pt>
                <c:pt idx="1990">
                  <c:v>140.27000000000001</c:v>
                </c:pt>
                <c:pt idx="1991">
                  <c:v>140.35</c:v>
                </c:pt>
                <c:pt idx="1992">
                  <c:v>140.43</c:v>
                </c:pt>
                <c:pt idx="1993">
                  <c:v>140.51</c:v>
                </c:pt>
                <c:pt idx="1994">
                  <c:v>140.6</c:v>
                </c:pt>
                <c:pt idx="1995">
                  <c:v>140.68</c:v>
                </c:pt>
                <c:pt idx="1996">
                  <c:v>140.76</c:v>
                </c:pt>
                <c:pt idx="1997">
                  <c:v>140.85</c:v>
                </c:pt>
                <c:pt idx="1998">
                  <c:v>140.93</c:v>
                </c:pt>
                <c:pt idx="1999">
                  <c:v>141.02000000000001</c:v>
                </c:pt>
                <c:pt idx="2000">
                  <c:v>141.03</c:v>
                </c:pt>
                <c:pt idx="2001">
                  <c:v>141.03</c:v>
                </c:pt>
                <c:pt idx="2002">
                  <c:v>141.04</c:v>
                </c:pt>
                <c:pt idx="2003">
                  <c:v>141.06</c:v>
                </c:pt>
                <c:pt idx="2004">
                  <c:v>141.08000000000001</c:v>
                </c:pt>
                <c:pt idx="2005">
                  <c:v>141.1</c:v>
                </c:pt>
                <c:pt idx="2006">
                  <c:v>141.13999999999999</c:v>
                </c:pt>
                <c:pt idx="2007">
                  <c:v>141.18</c:v>
                </c:pt>
                <c:pt idx="2008">
                  <c:v>141.27000000000001</c:v>
                </c:pt>
                <c:pt idx="2009">
                  <c:v>141.35</c:v>
                </c:pt>
                <c:pt idx="2010">
                  <c:v>141.43</c:v>
                </c:pt>
                <c:pt idx="2011">
                  <c:v>141.51</c:v>
                </c:pt>
                <c:pt idx="2012">
                  <c:v>141.6</c:v>
                </c:pt>
                <c:pt idx="2013">
                  <c:v>141.68</c:v>
                </c:pt>
                <c:pt idx="2014">
                  <c:v>141.76</c:v>
                </c:pt>
                <c:pt idx="2015">
                  <c:v>141.85</c:v>
                </c:pt>
                <c:pt idx="2016">
                  <c:v>141.93</c:v>
                </c:pt>
                <c:pt idx="2017">
                  <c:v>142.02000000000001</c:v>
                </c:pt>
                <c:pt idx="2018">
                  <c:v>142.1</c:v>
                </c:pt>
                <c:pt idx="2019">
                  <c:v>142.13999999999999</c:v>
                </c:pt>
                <c:pt idx="2020">
                  <c:v>142.18</c:v>
                </c:pt>
                <c:pt idx="2021">
                  <c:v>142.22</c:v>
                </c:pt>
                <c:pt idx="2022">
                  <c:v>142.27000000000001</c:v>
                </c:pt>
                <c:pt idx="2023">
                  <c:v>142.35</c:v>
                </c:pt>
                <c:pt idx="2024">
                  <c:v>142.43</c:v>
                </c:pt>
                <c:pt idx="2025">
                  <c:v>142.51</c:v>
                </c:pt>
                <c:pt idx="2026">
                  <c:v>142.6</c:v>
                </c:pt>
                <c:pt idx="2027">
                  <c:v>142.68</c:v>
                </c:pt>
                <c:pt idx="2028">
                  <c:v>142.76</c:v>
                </c:pt>
                <c:pt idx="2029">
                  <c:v>142.85</c:v>
                </c:pt>
                <c:pt idx="2030">
                  <c:v>142.93</c:v>
                </c:pt>
                <c:pt idx="2031">
                  <c:v>143.02000000000001</c:v>
                </c:pt>
                <c:pt idx="2032">
                  <c:v>143.03</c:v>
                </c:pt>
                <c:pt idx="2033">
                  <c:v>143.03</c:v>
                </c:pt>
                <c:pt idx="2034">
                  <c:v>143.04</c:v>
                </c:pt>
                <c:pt idx="2035">
                  <c:v>143.06</c:v>
                </c:pt>
                <c:pt idx="2036">
                  <c:v>143.08000000000001</c:v>
                </c:pt>
                <c:pt idx="2037">
                  <c:v>143.1</c:v>
                </c:pt>
                <c:pt idx="2038">
                  <c:v>143.13999999999999</c:v>
                </c:pt>
                <c:pt idx="2039">
                  <c:v>143.18</c:v>
                </c:pt>
                <c:pt idx="2040">
                  <c:v>143.27000000000001</c:v>
                </c:pt>
                <c:pt idx="2041">
                  <c:v>143.35</c:v>
                </c:pt>
                <c:pt idx="2042">
                  <c:v>143.43</c:v>
                </c:pt>
                <c:pt idx="2043">
                  <c:v>143.51</c:v>
                </c:pt>
                <c:pt idx="2044">
                  <c:v>143.6</c:v>
                </c:pt>
                <c:pt idx="2045">
                  <c:v>143.68</c:v>
                </c:pt>
                <c:pt idx="2046">
                  <c:v>143.76</c:v>
                </c:pt>
                <c:pt idx="2047">
                  <c:v>143.85</c:v>
                </c:pt>
                <c:pt idx="2048">
                  <c:v>143.93</c:v>
                </c:pt>
                <c:pt idx="2049">
                  <c:v>144.02000000000001</c:v>
                </c:pt>
                <c:pt idx="2050">
                  <c:v>144.1</c:v>
                </c:pt>
                <c:pt idx="2051">
                  <c:v>144.13999999999999</c:v>
                </c:pt>
                <c:pt idx="2052">
                  <c:v>144.18</c:v>
                </c:pt>
                <c:pt idx="2053">
                  <c:v>144.22999999999999</c:v>
                </c:pt>
                <c:pt idx="2054">
                  <c:v>144.27000000000001</c:v>
                </c:pt>
                <c:pt idx="2055">
                  <c:v>144.35</c:v>
                </c:pt>
                <c:pt idx="2056">
                  <c:v>144.43</c:v>
                </c:pt>
                <c:pt idx="2057">
                  <c:v>144.51</c:v>
                </c:pt>
                <c:pt idx="2058">
                  <c:v>144.6</c:v>
                </c:pt>
                <c:pt idx="2059">
                  <c:v>144.68</c:v>
                </c:pt>
                <c:pt idx="2060">
                  <c:v>144.76</c:v>
                </c:pt>
                <c:pt idx="2061">
                  <c:v>144.85</c:v>
                </c:pt>
                <c:pt idx="2062">
                  <c:v>144.93</c:v>
                </c:pt>
                <c:pt idx="2063">
                  <c:v>145.02000000000001</c:v>
                </c:pt>
                <c:pt idx="2064">
                  <c:v>145.03</c:v>
                </c:pt>
                <c:pt idx="2065">
                  <c:v>145.03</c:v>
                </c:pt>
                <c:pt idx="2066">
                  <c:v>145.04</c:v>
                </c:pt>
                <c:pt idx="2067">
                  <c:v>145.06</c:v>
                </c:pt>
                <c:pt idx="2068">
                  <c:v>145.08000000000001</c:v>
                </c:pt>
                <c:pt idx="2069">
                  <c:v>145.1</c:v>
                </c:pt>
                <c:pt idx="2070">
                  <c:v>145.13999999999999</c:v>
                </c:pt>
                <c:pt idx="2071">
                  <c:v>145.18</c:v>
                </c:pt>
                <c:pt idx="2072">
                  <c:v>145.27000000000001</c:v>
                </c:pt>
                <c:pt idx="2073">
                  <c:v>145.35</c:v>
                </c:pt>
                <c:pt idx="2074">
                  <c:v>145.43</c:v>
                </c:pt>
                <c:pt idx="2075">
                  <c:v>145.51</c:v>
                </c:pt>
                <c:pt idx="2076">
                  <c:v>145.6</c:v>
                </c:pt>
                <c:pt idx="2077">
                  <c:v>145.68</c:v>
                </c:pt>
                <c:pt idx="2078">
                  <c:v>145.76</c:v>
                </c:pt>
                <c:pt idx="2079">
                  <c:v>145.85</c:v>
                </c:pt>
                <c:pt idx="2080">
                  <c:v>145.93</c:v>
                </c:pt>
                <c:pt idx="2081">
                  <c:v>146.02000000000001</c:v>
                </c:pt>
                <c:pt idx="2082">
                  <c:v>146.1</c:v>
                </c:pt>
                <c:pt idx="2083">
                  <c:v>146.13999999999999</c:v>
                </c:pt>
                <c:pt idx="2084">
                  <c:v>146.18</c:v>
                </c:pt>
                <c:pt idx="2085">
                  <c:v>146.22999999999999</c:v>
                </c:pt>
                <c:pt idx="2086">
                  <c:v>146.27000000000001</c:v>
                </c:pt>
                <c:pt idx="2087">
                  <c:v>146.35</c:v>
                </c:pt>
                <c:pt idx="2088">
                  <c:v>146.43</c:v>
                </c:pt>
                <c:pt idx="2089">
                  <c:v>146.51</c:v>
                </c:pt>
                <c:pt idx="2090">
                  <c:v>146.6</c:v>
                </c:pt>
                <c:pt idx="2091">
                  <c:v>146.68</c:v>
                </c:pt>
                <c:pt idx="2092">
                  <c:v>146.76</c:v>
                </c:pt>
                <c:pt idx="2093">
                  <c:v>146.85</c:v>
                </c:pt>
                <c:pt idx="2094">
                  <c:v>146.93</c:v>
                </c:pt>
                <c:pt idx="2095">
                  <c:v>100</c:v>
                </c:pt>
              </c:numCache>
            </c:numRef>
          </c:xVal>
          <c:yVal>
            <c:numRef>
              <c:f>H2sc1!$D$7:$D$2103</c:f>
              <c:numCache>
                <c:formatCode>General</c:formatCode>
                <c:ptCount val="2097"/>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pt idx="101">
                  <c:v>1</c:v>
                </c:pt>
                <c:pt idx="102">
                  <c:v>1</c:v>
                </c:pt>
                <c:pt idx="103">
                  <c:v>1</c:v>
                </c:pt>
                <c:pt idx="104">
                  <c:v>1</c:v>
                </c:pt>
                <c:pt idx="105">
                  <c:v>1</c:v>
                </c:pt>
                <c:pt idx="106">
                  <c:v>1</c:v>
                </c:pt>
                <c:pt idx="107">
                  <c:v>1</c:v>
                </c:pt>
                <c:pt idx="108">
                  <c:v>1</c:v>
                </c:pt>
                <c:pt idx="109">
                  <c:v>1</c:v>
                </c:pt>
                <c:pt idx="110">
                  <c:v>1</c:v>
                </c:pt>
                <c:pt idx="111">
                  <c:v>1</c:v>
                </c:pt>
                <c:pt idx="112">
                  <c:v>1</c:v>
                </c:pt>
                <c:pt idx="113">
                  <c:v>1</c:v>
                </c:pt>
                <c:pt idx="114">
                  <c:v>1</c:v>
                </c:pt>
                <c:pt idx="115">
                  <c:v>1</c:v>
                </c:pt>
                <c:pt idx="116">
                  <c:v>1</c:v>
                </c:pt>
                <c:pt idx="117">
                  <c:v>1</c:v>
                </c:pt>
                <c:pt idx="118">
                  <c:v>1</c:v>
                </c:pt>
                <c:pt idx="119">
                  <c:v>1</c:v>
                </c:pt>
                <c:pt idx="120">
                  <c:v>1</c:v>
                </c:pt>
                <c:pt idx="121">
                  <c:v>1</c:v>
                </c:pt>
                <c:pt idx="122">
                  <c:v>1</c:v>
                </c:pt>
                <c:pt idx="123">
                  <c:v>1</c:v>
                </c:pt>
                <c:pt idx="124">
                  <c:v>1</c:v>
                </c:pt>
                <c:pt idx="125">
                  <c:v>1</c:v>
                </c:pt>
                <c:pt idx="126">
                  <c:v>1</c:v>
                </c:pt>
                <c:pt idx="127">
                  <c:v>1</c:v>
                </c:pt>
                <c:pt idx="128">
                  <c:v>1</c:v>
                </c:pt>
                <c:pt idx="129">
                  <c:v>1</c:v>
                </c:pt>
                <c:pt idx="130">
                  <c:v>1</c:v>
                </c:pt>
                <c:pt idx="131">
                  <c:v>1</c:v>
                </c:pt>
                <c:pt idx="132">
                  <c:v>1</c:v>
                </c:pt>
                <c:pt idx="133">
                  <c:v>1</c:v>
                </c:pt>
                <c:pt idx="134">
                  <c:v>1</c:v>
                </c:pt>
                <c:pt idx="135">
                  <c:v>1</c:v>
                </c:pt>
                <c:pt idx="136">
                  <c:v>1</c:v>
                </c:pt>
                <c:pt idx="137">
                  <c:v>1</c:v>
                </c:pt>
                <c:pt idx="138">
                  <c:v>1</c:v>
                </c:pt>
                <c:pt idx="139">
                  <c:v>1</c:v>
                </c:pt>
                <c:pt idx="140">
                  <c:v>1</c:v>
                </c:pt>
                <c:pt idx="141">
                  <c:v>1</c:v>
                </c:pt>
                <c:pt idx="142">
                  <c:v>1</c:v>
                </c:pt>
                <c:pt idx="143">
                  <c:v>1</c:v>
                </c:pt>
                <c:pt idx="144">
                  <c:v>1</c:v>
                </c:pt>
                <c:pt idx="145">
                  <c:v>1</c:v>
                </c:pt>
                <c:pt idx="146">
                  <c:v>1</c:v>
                </c:pt>
                <c:pt idx="147">
                  <c:v>1</c:v>
                </c:pt>
                <c:pt idx="148">
                  <c:v>1</c:v>
                </c:pt>
                <c:pt idx="149">
                  <c:v>1</c:v>
                </c:pt>
                <c:pt idx="150">
                  <c:v>1</c:v>
                </c:pt>
                <c:pt idx="151">
                  <c:v>1</c:v>
                </c:pt>
                <c:pt idx="152">
                  <c:v>1</c:v>
                </c:pt>
                <c:pt idx="153">
                  <c:v>1</c:v>
                </c:pt>
                <c:pt idx="154">
                  <c:v>1</c:v>
                </c:pt>
                <c:pt idx="155">
                  <c:v>1</c:v>
                </c:pt>
                <c:pt idx="156">
                  <c:v>1</c:v>
                </c:pt>
                <c:pt idx="157">
                  <c:v>1</c:v>
                </c:pt>
                <c:pt idx="158">
                  <c:v>1</c:v>
                </c:pt>
                <c:pt idx="159">
                  <c:v>1</c:v>
                </c:pt>
                <c:pt idx="160">
                  <c:v>1</c:v>
                </c:pt>
                <c:pt idx="161">
                  <c:v>1</c:v>
                </c:pt>
                <c:pt idx="162">
                  <c:v>1</c:v>
                </c:pt>
                <c:pt idx="163">
                  <c:v>1</c:v>
                </c:pt>
                <c:pt idx="164">
                  <c:v>1</c:v>
                </c:pt>
                <c:pt idx="165">
                  <c:v>1</c:v>
                </c:pt>
                <c:pt idx="166">
                  <c:v>1</c:v>
                </c:pt>
                <c:pt idx="167">
                  <c:v>1</c:v>
                </c:pt>
                <c:pt idx="168">
                  <c:v>1</c:v>
                </c:pt>
                <c:pt idx="169">
                  <c:v>1</c:v>
                </c:pt>
                <c:pt idx="170">
                  <c:v>1</c:v>
                </c:pt>
                <c:pt idx="171">
                  <c:v>1</c:v>
                </c:pt>
                <c:pt idx="172">
                  <c:v>1</c:v>
                </c:pt>
                <c:pt idx="173">
                  <c:v>1</c:v>
                </c:pt>
                <c:pt idx="174">
                  <c:v>1</c:v>
                </c:pt>
                <c:pt idx="175">
                  <c:v>1</c:v>
                </c:pt>
                <c:pt idx="176">
                  <c:v>1</c:v>
                </c:pt>
                <c:pt idx="177">
                  <c:v>1</c:v>
                </c:pt>
                <c:pt idx="178">
                  <c:v>1</c:v>
                </c:pt>
                <c:pt idx="179">
                  <c:v>1</c:v>
                </c:pt>
                <c:pt idx="180">
                  <c:v>1</c:v>
                </c:pt>
                <c:pt idx="181">
                  <c:v>1</c:v>
                </c:pt>
                <c:pt idx="182">
                  <c:v>1</c:v>
                </c:pt>
                <c:pt idx="183">
                  <c:v>1</c:v>
                </c:pt>
                <c:pt idx="184">
                  <c:v>1</c:v>
                </c:pt>
                <c:pt idx="185">
                  <c:v>1</c:v>
                </c:pt>
                <c:pt idx="186">
                  <c:v>1</c:v>
                </c:pt>
                <c:pt idx="187">
                  <c:v>1</c:v>
                </c:pt>
                <c:pt idx="188">
                  <c:v>1</c:v>
                </c:pt>
                <c:pt idx="189">
                  <c:v>1</c:v>
                </c:pt>
                <c:pt idx="190">
                  <c:v>1</c:v>
                </c:pt>
                <c:pt idx="191">
                  <c:v>1</c:v>
                </c:pt>
                <c:pt idx="192">
                  <c:v>1</c:v>
                </c:pt>
                <c:pt idx="193">
                  <c:v>1</c:v>
                </c:pt>
                <c:pt idx="194">
                  <c:v>1</c:v>
                </c:pt>
                <c:pt idx="195">
                  <c:v>1</c:v>
                </c:pt>
                <c:pt idx="196">
                  <c:v>1</c:v>
                </c:pt>
                <c:pt idx="197">
                  <c:v>1</c:v>
                </c:pt>
                <c:pt idx="198">
                  <c:v>1</c:v>
                </c:pt>
                <c:pt idx="199">
                  <c:v>1</c:v>
                </c:pt>
                <c:pt idx="200">
                  <c:v>1</c:v>
                </c:pt>
                <c:pt idx="201">
                  <c:v>1</c:v>
                </c:pt>
                <c:pt idx="202">
                  <c:v>1</c:v>
                </c:pt>
                <c:pt idx="203">
                  <c:v>1</c:v>
                </c:pt>
                <c:pt idx="204">
                  <c:v>1</c:v>
                </c:pt>
                <c:pt idx="205">
                  <c:v>1</c:v>
                </c:pt>
                <c:pt idx="206">
                  <c:v>1</c:v>
                </c:pt>
                <c:pt idx="207">
                  <c:v>1</c:v>
                </c:pt>
                <c:pt idx="208">
                  <c:v>1</c:v>
                </c:pt>
                <c:pt idx="209">
                  <c:v>1</c:v>
                </c:pt>
                <c:pt idx="210">
                  <c:v>1</c:v>
                </c:pt>
                <c:pt idx="211">
                  <c:v>1</c:v>
                </c:pt>
                <c:pt idx="212">
                  <c:v>1</c:v>
                </c:pt>
                <c:pt idx="213">
                  <c:v>1</c:v>
                </c:pt>
                <c:pt idx="214">
                  <c:v>1</c:v>
                </c:pt>
                <c:pt idx="215">
                  <c:v>1</c:v>
                </c:pt>
                <c:pt idx="216">
                  <c:v>1</c:v>
                </c:pt>
                <c:pt idx="217">
                  <c:v>1</c:v>
                </c:pt>
                <c:pt idx="218">
                  <c:v>1</c:v>
                </c:pt>
                <c:pt idx="219">
                  <c:v>1</c:v>
                </c:pt>
                <c:pt idx="220">
                  <c:v>1</c:v>
                </c:pt>
                <c:pt idx="221">
                  <c:v>1</c:v>
                </c:pt>
                <c:pt idx="222">
                  <c:v>1</c:v>
                </c:pt>
                <c:pt idx="223">
                  <c:v>1</c:v>
                </c:pt>
                <c:pt idx="224">
                  <c:v>1</c:v>
                </c:pt>
                <c:pt idx="225">
                  <c:v>1</c:v>
                </c:pt>
                <c:pt idx="226">
                  <c:v>1</c:v>
                </c:pt>
                <c:pt idx="227">
                  <c:v>1</c:v>
                </c:pt>
                <c:pt idx="228">
                  <c:v>1</c:v>
                </c:pt>
                <c:pt idx="229">
                  <c:v>1</c:v>
                </c:pt>
                <c:pt idx="230">
                  <c:v>1</c:v>
                </c:pt>
                <c:pt idx="231">
                  <c:v>1</c:v>
                </c:pt>
                <c:pt idx="232">
                  <c:v>1</c:v>
                </c:pt>
                <c:pt idx="233">
                  <c:v>1</c:v>
                </c:pt>
                <c:pt idx="234">
                  <c:v>1</c:v>
                </c:pt>
                <c:pt idx="235">
                  <c:v>1</c:v>
                </c:pt>
                <c:pt idx="236">
                  <c:v>1</c:v>
                </c:pt>
                <c:pt idx="237">
                  <c:v>1</c:v>
                </c:pt>
                <c:pt idx="238">
                  <c:v>1</c:v>
                </c:pt>
                <c:pt idx="239">
                  <c:v>1</c:v>
                </c:pt>
                <c:pt idx="240">
                  <c:v>1</c:v>
                </c:pt>
                <c:pt idx="241">
                  <c:v>1</c:v>
                </c:pt>
                <c:pt idx="242">
                  <c:v>1</c:v>
                </c:pt>
                <c:pt idx="243">
                  <c:v>1</c:v>
                </c:pt>
                <c:pt idx="244">
                  <c:v>1</c:v>
                </c:pt>
                <c:pt idx="245">
                  <c:v>1</c:v>
                </c:pt>
                <c:pt idx="246">
                  <c:v>1</c:v>
                </c:pt>
                <c:pt idx="247">
                  <c:v>1</c:v>
                </c:pt>
                <c:pt idx="248">
                  <c:v>1</c:v>
                </c:pt>
                <c:pt idx="249">
                  <c:v>1</c:v>
                </c:pt>
                <c:pt idx="250">
                  <c:v>1</c:v>
                </c:pt>
                <c:pt idx="251">
                  <c:v>1</c:v>
                </c:pt>
                <c:pt idx="252">
                  <c:v>1</c:v>
                </c:pt>
                <c:pt idx="253">
                  <c:v>1</c:v>
                </c:pt>
                <c:pt idx="254">
                  <c:v>1</c:v>
                </c:pt>
                <c:pt idx="255">
                  <c:v>1</c:v>
                </c:pt>
                <c:pt idx="256">
                  <c:v>1</c:v>
                </c:pt>
                <c:pt idx="257">
                  <c:v>1</c:v>
                </c:pt>
                <c:pt idx="258">
                  <c:v>1</c:v>
                </c:pt>
                <c:pt idx="259">
                  <c:v>1</c:v>
                </c:pt>
                <c:pt idx="260">
                  <c:v>1</c:v>
                </c:pt>
                <c:pt idx="261">
                  <c:v>1</c:v>
                </c:pt>
                <c:pt idx="262">
                  <c:v>1</c:v>
                </c:pt>
                <c:pt idx="263">
                  <c:v>1</c:v>
                </c:pt>
                <c:pt idx="264">
                  <c:v>1</c:v>
                </c:pt>
                <c:pt idx="265">
                  <c:v>1</c:v>
                </c:pt>
                <c:pt idx="266">
                  <c:v>1</c:v>
                </c:pt>
                <c:pt idx="267">
                  <c:v>1</c:v>
                </c:pt>
                <c:pt idx="268">
                  <c:v>1</c:v>
                </c:pt>
                <c:pt idx="269">
                  <c:v>1</c:v>
                </c:pt>
                <c:pt idx="270">
                  <c:v>1</c:v>
                </c:pt>
                <c:pt idx="271">
                  <c:v>1</c:v>
                </c:pt>
                <c:pt idx="272">
                  <c:v>1</c:v>
                </c:pt>
                <c:pt idx="273">
                  <c:v>1</c:v>
                </c:pt>
                <c:pt idx="274">
                  <c:v>1</c:v>
                </c:pt>
                <c:pt idx="275">
                  <c:v>1</c:v>
                </c:pt>
                <c:pt idx="276">
                  <c:v>1</c:v>
                </c:pt>
                <c:pt idx="277">
                  <c:v>1</c:v>
                </c:pt>
                <c:pt idx="278">
                  <c:v>1</c:v>
                </c:pt>
                <c:pt idx="279">
                  <c:v>1</c:v>
                </c:pt>
                <c:pt idx="280">
                  <c:v>1</c:v>
                </c:pt>
                <c:pt idx="281">
                  <c:v>1</c:v>
                </c:pt>
                <c:pt idx="282">
                  <c:v>1</c:v>
                </c:pt>
                <c:pt idx="283">
                  <c:v>1</c:v>
                </c:pt>
                <c:pt idx="284">
                  <c:v>1</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4.75E-4</c:v>
                </c:pt>
                <c:pt idx="337">
                  <c:v>9.2699999999999998E-4</c:v>
                </c:pt>
                <c:pt idx="338">
                  <c:v>1.485E-3</c:v>
                </c:pt>
                <c:pt idx="339">
                  <c:v>2.1549999999999998E-3</c:v>
                </c:pt>
                <c:pt idx="340">
                  <c:v>2.9039999999999999E-3</c:v>
                </c:pt>
                <c:pt idx="341">
                  <c:v>4.6680000000000003E-3</c:v>
                </c:pt>
                <c:pt idx="342">
                  <c:v>6.4799999999999996E-3</c:v>
                </c:pt>
                <c:pt idx="343">
                  <c:v>8.7100000000000007E-3</c:v>
                </c:pt>
                <c:pt idx="344">
                  <c:v>1.1103999999999999E-2</c:v>
                </c:pt>
                <c:pt idx="345">
                  <c:v>1.3811E-2</c:v>
                </c:pt>
                <c:pt idx="346">
                  <c:v>1.6635E-2</c:v>
                </c:pt>
                <c:pt idx="347">
                  <c:v>1.9772000000000001E-2</c:v>
                </c:pt>
                <c:pt idx="348">
                  <c:v>2.3136E-2</c:v>
                </c:pt>
                <c:pt idx="349">
                  <c:v>2.6617999999999999E-2</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4.8000000000000001E-4</c:v>
                </c:pt>
                <c:pt idx="370">
                  <c:v>9.8999999999999999E-4</c:v>
                </c:pt>
                <c:pt idx="371">
                  <c:v>1.6900000000000001E-3</c:v>
                </c:pt>
                <c:pt idx="372">
                  <c:v>2.604E-3</c:v>
                </c:pt>
                <c:pt idx="373">
                  <c:v>3.689E-3</c:v>
                </c:pt>
                <c:pt idx="374">
                  <c:v>6.3850000000000001E-3</c:v>
                </c:pt>
                <c:pt idx="375">
                  <c:v>9.1800000000000007E-3</c:v>
                </c:pt>
                <c:pt idx="376">
                  <c:v>1.2541999999999999E-2</c:v>
                </c:pt>
                <c:pt idx="377">
                  <c:v>1.6011000000000001E-2</c:v>
                </c:pt>
                <c:pt idx="378">
                  <c:v>1.9768999999999998E-2</c:v>
                </c:pt>
                <c:pt idx="379">
                  <c:v>2.3540999999999999E-2</c:v>
                </c:pt>
                <c:pt idx="380">
                  <c:v>2.7536000000000001E-2</c:v>
                </c:pt>
                <c:pt idx="381">
                  <c:v>3.1647000000000002E-2</c:v>
                </c:pt>
                <c:pt idx="382">
                  <c:v>3.5721000000000003E-2</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5.1800000000000001E-4</c:v>
                </c:pt>
                <c:pt idx="403">
                  <c:v>1.0629999999999999E-3</c:v>
                </c:pt>
                <c:pt idx="404">
                  <c:v>1.8109999999999999E-3</c:v>
                </c:pt>
                <c:pt idx="405">
                  <c:v>2.7820000000000002E-3</c:v>
                </c:pt>
                <c:pt idx="406">
                  <c:v>3.9290000000000002E-3</c:v>
                </c:pt>
                <c:pt idx="407">
                  <c:v>6.7559999999999999E-3</c:v>
                </c:pt>
                <c:pt idx="408">
                  <c:v>9.6740000000000003E-3</c:v>
                </c:pt>
                <c:pt idx="409">
                  <c:v>1.32E-2</c:v>
                </c:pt>
                <c:pt idx="410">
                  <c:v>1.6781000000000001E-2</c:v>
                </c:pt>
                <c:pt idx="411">
                  <c:v>2.0681000000000001E-2</c:v>
                </c:pt>
                <c:pt idx="412">
                  <c:v>2.4584999999999999E-2</c:v>
                </c:pt>
                <c:pt idx="413">
                  <c:v>2.8718E-2</c:v>
                </c:pt>
                <c:pt idx="414">
                  <c:v>3.2929E-2</c:v>
                </c:pt>
                <c:pt idx="415">
                  <c:v>3.705E-2</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5.0900000000000001E-4</c:v>
                </c:pt>
                <c:pt idx="436">
                  <c:v>1.0499999999999999E-3</c:v>
                </c:pt>
                <c:pt idx="437">
                  <c:v>1.7899999999999999E-3</c:v>
                </c:pt>
                <c:pt idx="438">
                  <c:v>2.7460000000000002E-3</c:v>
                </c:pt>
                <c:pt idx="439">
                  <c:v>3.8709999999999999E-3</c:v>
                </c:pt>
                <c:pt idx="440">
                  <c:v>6.633E-3</c:v>
                </c:pt>
                <c:pt idx="441">
                  <c:v>9.4850000000000004E-3</c:v>
                </c:pt>
                <c:pt idx="442">
                  <c:v>1.2909E-2</c:v>
                </c:pt>
                <c:pt idx="443">
                  <c:v>1.644E-2</c:v>
                </c:pt>
                <c:pt idx="444">
                  <c:v>2.0261999999999999E-2</c:v>
                </c:pt>
                <c:pt idx="445">
                  <c:v>2.4088999999999999E-2</c:v>
                </c:pt>
                <c:pt idx="446">
                  <c:v>2.8139999999999998E-2</c:v>
                </c:pt>
                <c:pt idx="447">
                  <c:v>3.2256E-2</c:v>
                </c:pt>
                <c:pt idx="448">
                  <c:v>3.6298999999999998E-2</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4.8700000000000002E-4</c:v>
                </c:pt>
                <c:pt idx="469">
                  <c:v>1.0070000000000001E-3</c:v>
                </c:pt>
                <c:pt idx="470">
                  <c:v>1.719E-3</c:v>
                </c:pt>
                <c:pt idx="471">
                  <c:v>2.637E-3</c:v>
                </c:pt>
                <c:pt idx="472">
                  <c:v>3.7160000000000001E-3</c:v>
                </c:pt>
                <c:pt idx="473">
                  <c:v>6.3689999999999997E-3</c:v>
                </c:pt>
                <c:pt idx="474">
                  <c:v>9.1140000000000006E-3</c:v>
                </c:pt>
                <c:pt idx="475">
                  <c:v>1.2442E-2</c:v>
                </c:pt>
                <c:pt idx="476">
                  <c:v>1.5834999999999998E-2</c:v>
                </c:pt>
                <c:pt idx="477">
                  <c:v>1.9538E-2</c:v>
                </c:pt>
                <c:pt idx="478">
                  <c:v>2.3262999999999999E-2</c:v>
                </c:pt>
                <c:pt idx="479">
                  <c:v>2.7172000000000002E-2</c:v>
                </c:pt>
                <c:pt idx="480">
                  <c:v>3.1185999999999998E-2</c:v>
                </c:pt>
                <c:pt idx="481">
                  <c:v>3.5116000000000001E-2</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4.6999999999999999E-4</c:v>
                </c:pt>
                <c:pt idx="500">
                  <c:v>1.0070000000000001E-3</c:v>
                </c:pt>
                <c:pt idx="501">
                  <c:v>1.7160000000000001E-3</c:v>
                </c:pt>
                <c:pt idx="502">
                  <c:v>2.627E-3</c:v>
                </c:pt>
                <c:pt idx="503">
                  <c:v>3.6939999999999998E-3</c:v>
                </c:pt>
                <c:pt idx="504">
                  <c:v>6.3039999999999997E-3</c:v>
                </c:pt>
                <c:pt idx="505">
                  <c:v>8.9990000000000001E-3</c:v>
                </c:pt>
                <c:pt idx="506">
                  <c:v>1.226E-2</c:v>
                </c:pt>
                <c:pt idx="507">
                  <c:v>1.5578E-2</c:v>
                </c:pt>
                <c:pt idx="508">
                  <c:v>1.9196000000000001E-2</c:v>
                </c:pt>
                <c:pt idx="509">
                  <c:v>2.2831000000000001E-2</c:v>
                </c:pt>
                <c:pt idx="510">
                  <c:v>2.6641999999999999E-2</c:v>
                </c:pt>
                <c:pt idx="511">
                  <c:v>3.0550999999999998E-2</c:v>
                </c:pt>
                <c:pt idx="512">
                  <c:v>3.4382999999999997E-2</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4.6700000000000002E-4</c:v>
                </c:pt>
                <c:pt idx="531">
                  <c:v>9.8999999999999999E-4</c:v>
                </c:pt>
                <c:pt idx="532">
                  <c:v>1.689E-3</c:v>
                </c:pt>
                <c:pt idx="533">
                  <c:v>2.588E-3</c:v>
                </c:pt>
                <c:pt idx="534">
                  <c:v>3.64E-3</c:v>
                </c:pt>
                <c:pt idx="535">
                  <c:v>6.2069999999999998E-3</c:v>
                </c:pt>
                <c:pt idx="536">
                  <c:v>8.8540000000000008E-3</c:v>
                </c:pt>
                <c:pt idx="537">
                  <c:v>1.2031999999999999E-2</c:v>
                </c:pt>
                <c:pt idx="538">
                  <c:v>1.5309E-2</c:v>
                </c:pt>
                <c:pt idx="539">
                  <c:v>1.8856000000000001E-2</c:v>
                </c:pt>
                <c:pt idx="540">
                  <c:v>2.2405000000000001E-2</c:v>
                </c:pt>
                <c:pt idx="541">
                  <c:v>2.6148000000000001E-2</c:v>
                </c:pt>
                <c:pt idx="542">
                  <c:v>2.997E-2</c:v>
                </c:pt>
                <c:pt idx="543">
                  <c:v>3.3723000000000003E-2</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4.6299999999999998E-4</c:v>
                </c:pt>
                <c:pt idx="562">
                  <c:v>9.810000000000001E-4</c:v>
                </c:pt>
                <c:pt idx="563">
                  <c:v>1.6750000000000001E-3</c:v>
                </c:pt>
                <c:pt idx="564">
                  <c:v>2.5669999999999998E-3</c:v>
                </c:pt>
                <c:pt idx="565">
                  <c:v>3.6110000000000001E-3</c:v>
                </c:pt>
                <c:pt idx="566">
                  <c:v>6.1529999999999996E-3</c:v>
                </c:pt>
                <c:pt idx="567">
                  <c:v>8.77E-3</c:v>
                </c:pt>
                <c:pt idx="568">
                  <c:v>1.1908E-2</c:v>
                </c:pt>
                <c:pt idx="569">
                  <c:v>1.5143E-2</c:v>
                </c:pt>
                <c:pt idx="570">
                  <c:v>1.8644000000000001E-2</c:v>
                </c:pt>
                <c:pt idx="571">
                  <c:v>2.2158000000000001E-2</c:v>
                </c:pt>
                <c:pt idx="572">
                  <c:v>2.5842E-2</c:v>
                </c:pt>
                <c:pt idx="573">
                  <c:v>2.9616E-2</c:v>
                </c:pt>
                <c:pt idx="574">
                  <c:v>3.3312000000000001E-2</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4.5600000000000003E-4</c:v>
                </c:pt>
                <c:pt idx="593">
                  <c:v>9.6699999999999998E-4</c:v>
                </c:pt>
                <c:pt idx="594">
                  <c:v>1.66E-3</c:v>
                </c:pt>
                <c:pt idx="595">
                  <c:v>2.5590000000000001E-3</c:v>
                </c:pt>
                <c:pt idx="596">
                  <c:v>3.614E-3</c:v>
                </c:pt>
                <c:pt idx="597">
                  <c:v>6.1809999999999999E-3</c:v>
                </c:pt>
                <c:pt idx="598">
                  <c:v>8.8149999999999999E-3</c:v>
                </c:pt>
                <c:pt idx="599">
                  <c:v>1.1982E-2</c:v>
                </c:pt>
                <c:pt idx="600">
                  <c:v>1.5218000000000001E-2</c:v>
                </c:pt>
                <c:pt idx="601">
                  <c:v>1.8697999999999999E-2</c:v>
                </c:pt>
                <c:pt idx="602">
                  <c:v>2.2199E-2</c:v>
                </c:pt>
                <c:pt idx="603">
                  <c:v>2.5871999999999999E-2</c:v>
                </c:pt>
                <c:pt idx="604">
                  <c:v>2.9607000000000001E-2</c:v>
                </c:pt>
                <c:pt idx="605">
                  <c:v>3.3272000000000003E-2</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4.6299999999999998E-4</c:v>
                </c:pt>
                <c:pt idx="624">
                  <c:v>9.8299999999999993E-4</c:v>
                </c:pt>
                <c:pt idx="625">
                  <c:v>1.689E-3</c:v>
                </c:pt>
                <c:pt idx="626">
                  <c:v>2.601E-3</c:v>
                </c:pt>
                <c:pt idx="627">
                  <c:v>3.6709999999999998E-3</c:v>
                </c:pt>
                <c:pt idx="628">
                  <c:v>6.2659999999999999E-3</c:v>
                </c:pt>
                <c:pt idx="629">
                  <c:v>8.9230000000000004E-3</c:v>
                </c:pt>
                <c:pt idx="630">
                  <c:v>1.2094000000000001E-2</c:v>
                </c:pt>
                <c:pt idx="631">
                  <c:v>1.5367E-2</c:v>
                </c:pt>
                <c:pt idx="632">
                  <c:v>1.8863000000000001E-2</c:v>
                </c:pt>
                <c:pt idx="633">
                  <c:v>2.2370000000000001E-2</c:v>
                </c:pt>
                <c:pt idx="634">
                  <c:v>2.6034000000000002E-2</c:v>
                </c:pt>
                <c:pt idx="635">
                  <c:v>2.9770000000000001E-2</c:v>
                </c:pt>
                <c:pt idx="636">
                  <c:v>3.3418000000000003E-2</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4.5800000000000002E-4</c:v>
                </c:pt>
                <c:pt idx="657">
                  <c:v>9.7400000000000004E-4</c:v>
                </c:pt>
                <c:pt idx="658">
                  <c:v>1.678E-3</c:v>
                </c:pt>
                <c:pt idx="659">
                  <c:v>2.5899999999999999E-3</c:v>
                </c:pt>
                <c:pt idx="660">
                  <c:v>3.6619999999999999E-3</c:v>
                </c:pt>
                <c:pt idx="661">
                  <c:v>6.2639999999999996E-3</c:v>
                </c:pt>
                <c:pt idx="662">
                  <c:v>8.9300000000000004E-3</c:v>
                </c:pt>
                <c:pt idx="663">
                  <c:v>1.2112E-2</c:v>
                </c:pt>
                <c:pt idx="664">
                  <c:v>1.5391999999999999E-2</c:v>
                </c:pt>
                <c:pt idx="665">
                  <c:v>1.8897000000000001E-2</c:v>
                </c:pt>
                <c:pt idx="666">
                  <c:v>2.2408999999999998E-2</c:v>
                </c:pt>
                <c:pt idx="667">
                  <c:v>2.6082999999999999E-2</c:v>
                </c:pt>
                <c:pt idx="668">
                  <c:v>2.9808999999999999E-2</c:v>
                </c:pt>
                <c:pt idx="669">
                  <c:v>3.3452000000000003E-2</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4.64E-4</c:v>
                </c:pt>
                <c:pt idx="690">
                  <c:v>9.8799999999999995E-4</c:v>
                </c:pt>
                <c:pt idx="691">
                  <c:v>1.7049999999999999E-3</c:v>
                </c:pt>
                <c:pt idx="692">
                  <c:v>2.6319999999999998E-3</c:v>
                </c:pt>
                <c:pt idx="693">
                  <c:v>3.718E-3</c:v>
                </c:pt>
                <c:pt idx="694">
                  <c:v>6.3499999999999997E-3</c:v>
                </c:pt>
                <c:pt idx="695">
                  <c:v>9.0410000000000004E-3</c:v>
                </c:pt>
                <c:pt idx="696">
                  <c:v>1.2248E-2</c:v>
                </c:pt>
                <c:pt idx="697">
                  <c:v>1.5549E-2</c:v>
                </c:pt>
                <c:pt idx="698">
                  <c:v>1.9073E-2</c:v>
                </c:pt>
                <c:pt idx="699">
                  <c:v>2.2599999999999999E-2</c:v>
                </c:pt>
                <c:pt idx="700">
                  <c:v>2.6293E-2</c:v>
                </c:pt>
                <c:pt idx="701">
                  <c:v>3.0027000000000002E-2</c:v>
                </c:pt>
                <c:pt idx="702">
                  <c:v>3.3666000000000001E-2</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4.6799999999999999E-4</c:v>
                </c:pt>
                <c:pt idx="723">
                  <c:v>1.005E-3</c:v>
                </c:pt>
                <c:pt idx="724">
                  <c:v>1.738E-3</c:v>
                </c:pt>
                <c:pt idx="725">
                  <c:v>2.6840000000000002E-3</c:v>
                </c:pt>
                <c:pt idx="726">
                  <c:v>3.7910000000000001E-3</c:v>
                </c:pt>
                <c:pt idx="727">
                  <c:v>6.463E-3</c:v>
                </c:pt>
                <c:pt idx="728">
                  <c:v>9.1900000000000003E-3</c:v>
                </c:pt>
                <c:pt idx="729">
                  <c:v>1.2428E-2</c:v>
                </c:pt>
                <c:pt idx="730">
                  <c:v>1.5753E-2</c:v>
                </c:pt>
                <c:pt idx="731">
                  <c:v>1.9297999999999999E-2</c:v>
                </c:pt>
                <c:pt idx="732">
                  <c:v>2.2839999999999999E-2</c:v>
                </c:pt>
                <c:pt idx="733">
                  <c:v>2.6544000000000002E-2</c:v>
                </c:pt>
                <c:pt idx="734">
                  <c:v>3.0287000000000001E-2</c:v>
                </c:pt>
                <c:pt idx="735">
                  <c:v>3.3931999999999997E-2</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4.6700000000000002E-4</c:v>
                </c:pt>
                <c:pt idx="756">
                  <c:v>1.005E-3</c:v>
                </c:pt>
                <c:pt idx="757">
                  <c:v>1.7420000000000001E-3</c:v>
                </c:pt>
                <c:pt idx="758">
                  <c:v>2.6949999999999999E-3</c:v>
                </c:pt>
                <c:pt idx="759">
                  <c:v>3.8119999999999999E-3</c:v>
                </c:pt>
                <c:pt idx="760">
                  <c:v>6.509E-3</c:v>
                </c:pt>
                <c:pt idx="761">
                  <c:v>9.2619999999999994E-3</c:v>
                </c:pt>
                <c:pt idx="762">
                  <c:v>1.2531E-2</c:v>
                </c:pt>
                <c:pt idx="763">
                  <c:v>1.5875E-2</c:v>
                </c:pt>
                <c:pt idx="764">
                  <c:v>1.9463000000000001E-2</c:v>
                </c:pt>
                <c:pt idx="765">
                  <c:v>2.3035E-2</c:v>
                </c:pt>
                <c:pt idx="766">
                  <c:v>2.6766000000000002E-2</c:v>
                </c:pt>
                <c:pt idx="767">
                  <c:v>3.0533000000000001E-2</c:v>
                </c:pt>
                <c:pt idx="768">
                  <c:v>3.4197999999999999E-2</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4.8200000000000001E-4</c:v>
                </c:pt>
                <c:pt idx="789">
                  <c:v>1.0330000000000001E-3</c:v>
                </c:pt>
                <c:pt idx="790">
                  <c:v>1.7849999999999999E-3</c:v>
                </c:pt>
                <c:pt idx="791">
                  <c:v>2.7560000000000002E-3</c:v>
                </c:pt>
                <c:pt idx="792">
                  <c:v>3.8899999999999998E-3</c:v>
                </c:pt>
                <c:pt idx="793">
                  <c:v>6.6230000000000004E-3</c:v>
                </c:pt>
                <c:pt idx="794">
                  <c:v>9.4090000000000007E-3</c:v>
                </c:pt>
                <c:pt idx="795">
                  <c:v>1.2711999999999999E-2</c:v>
                </c:pt>
                <c:pt idx="796">
                  <c:v>1.6084999999999999E-2</c:v>
                </c:pt>
                <c:pt idx="797">
                  <c:v>1.9699999999999999E-2</c:v>
                </c:pt>
                <c:pt idx="798">
                  <c:v>2.3293999999999999E-2</c:v>
                </c:pt>
                <c:pt idx="799">
                  <c:v>2.7040000000000002E-2</c:v>
                </c:pt>
                <c:pt idx="800">
                  <c:v>3.0831999999999998E-2</c:v>
                </c:pt>
                <c:pt idx="801">
                  <c:v>3.4521000000000003E-2</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4.8899999999999996E-4</c:v>
                </c:pt>
                <c:pt idx="822">
                  <c:v>1.0499999999999999E-3</c:v>
                </c:pt>
                <c:pt idx="823">
                  <c:v>1.815E-3</c:v>
                </c:pt>
                <c:pt idx="824">
                  <c:v>2.7989999999999998E-3</c:v>
                </c:pt>
                <c:pt idx="825">
                  <c:v>3.9480000000000001E-3</c:v>
                </c:pt>
                <c:pt idx="826">
                  <c:v>6.711E-3</c:v>
                </c:pt>
                <c:pt idx="827">
                  <c:v>9.5259999999999997E-3</c:v>
                </c:pt>
                <c:pt idx="828">
                  <c:v>1.2862999999999999E-2</c:v>
                </c:pt>
                <c:pt idx="829">
                  <c:v>1.6267E-2</c:v>
                </c:pt>
                <c:pt idx="830">
                  <c:v>1.9927E-2</c:v>
                </c:pt>
                <c:pt idx="831">
                  <c:v>2.3536000000000001E-2</c:v>
                </c:pt>
                <c:pt idx="832">
                  <c:v>2.7307999999999999E-2</c:v>
                </c:pt>
                <c:pt idx="833">
                  <c:v>3.1126000000000001E-2</c:v>
                </c:pt>
                <c:pt idx="834">
                  <c:v>3.4835999999999999E-2</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4.9100000000000001E-4</c:v>
                </c:pt>
                <c:pt idx="855">
                  <c:v>1.0549999999999999E-3</c:v>
                </c:pt>
                <c:pt idx="856">
                  <c:v>1.8259999999999999E-3</c:v>
                </c:pt>
                <c:pt idx="857">
                  <c:v>2.823E-3</c:v>
                </c:pt>
                <c:pt idx="858">
                  <c:v>3.9890000000000004E-3</c:v>
                </c:pt>
                <c:pt idx="859">
                  <c:v>6.7910000000000002E-3</c:v>
                </c:pt>
                <c:pt idx="860">
                  <c:v>9.6419999999999995E-3</c:v>
                </c:pt>
                <c:pt idx="861">
                  <c:v>1.3014E-2</c:v>
                </c:pt>
                <c:pt idx="862">
                  <c:v>1.6449999999999999E-2</c:v>
                </c:pt>
                <c:pt idx="863">
                  <c:v>2.0140000000000002E-2</c:v>
                </c:pt>
                <c:pt idx="864">
                  <c:v>2.3777E-2</c:v>
                </c:pt>
                <c:pt idx="865">
                  <c:v>2.7576E-2</c:v>
                </c:pt>
                <c:pt idx="866">
                  <c:v>3.1418000000000001E-2</c:v>
                </c:pt>
                <c:pt idx="867">
                  <c:v>3.5150000000000001E-2</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5.0600000000000005E-4</c:v>
                </c:pt>
                <c:pt idx="888">
                  <c:v>1.07E-3</c:v>
                </c:pt>
                <c:pt idx="889">
                  <c:v>1.8519999999999999E-3</c:v>
                </c:pt>
                <c:pt idx="890">
                  <c:v>2.8600000000000001E-3</c:v>
                </c:pt>
                <c:pt idx="891">
                  <c:v>4.0379999999999999E-3</c:v>
                </c:pt>
                <c:pt idx="892">
                  <c:v>6.8690000000000001E-3</c:v>
                </c:pt>
                <c:pt idx="893">
                  <c:v>9.7479999999999997E-3</c:v>
                </c:pt>
                <c:pt idx="894">
                  <c:v>1.3152E-2</c:v>
                </c:pt>
                <c:pt idx="895">
                  <c:v>1.6618000000000001E-2</c:v>
                </c:pt>
                <c:pt idx="896">
                  <c:v>2.0337999999999998E-2</c:v>
                </c:pt>
                <c:pt idx="897">
                  <c:v>2.4003E-2</c:v>
                </c:pt>
                <c:pt idx="898">
                  <c:v>2.7829E-2</c:v>
                </c:pt>
                <c:pt idx="899">
                  <c:v>3.1702000000000001E-2</c:v>
                </c:pt>
                <c:pt idx="900">
                  <c:v>3.5451000000000003E-2</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5.0600000000000005E-4</c:v>
                </c:pt>
                <c:pt idx="921">
                  <c:v>1.0839999999999999E-3</c:v>
                </c:pt>
                <c:pt idx="922">
                  <c:v>1.874E-3</c:v>
                </c:pt>
                <c:pt idx="923">
                  <c:v>2.8930000000000002E-3</c:v>
                </c:pt>
                <c:pt idx="924">
                  <c:v>4.0829999999999998E-3</c:v>
                </c:pt>
                <c:pt idx="925">
                  <c:v>6.9410000000000001E-3</c:v>
                </c:pt>
                <c:pt idx="926">
                  <c:v>9.8460000000000006E-3</c:v>
                </c:pt>
                <c:pt idx="927">
                  <c:v>1.3278999999999999E-2</c:v>
                </c:pt>
                <c:pt idx="928">
                  <c:v>1.6775000000000002E-2</c:v>
                </c:pt>
                <c:pt idx="929">
                  <c:v>2.0527E-2</c:v>
                </c:pt>
                <c:pt idx="930">
                  <c:v>2.4220999999999999E-2</c:v>
                </c:pt>
                <c:pt idx="931">
                  <c:v>2.8079E-2</c:v>
                </c:pt>
                <c:pt idx="932">
                  <c:v>3.1981000000000002E-2</c:v>
                </c:pt>
                <c:pt idx="933">
                  <c:v>3.5756999999999997E-2</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5.1500000000000005E-4</c:v>
                </c:pt>
                <c:pt idx="954">
                  <c:v>1.0989999999999999E-3</c:v>
                </c:pt>
                <c:pt idx="955">
                  <c:v>1.8979999999999999E-3</c:v>
                </c:pt>
                <c:pt idx="956">
                  <c:v>2.9269999999999999E-3</c:v>
                </c:pt>
                <c:pt idx="957">
                  <c:v>4.1279999999999997E-3</c:v>
                </c:pt>
                <c:pt idx="958">
                  <c:v>7.0099999999999997E-3</c:v>
                </c:pt>
                <c:pt idx="959">
                  <c:v>9.9410000000000002E-3</c:v>
                </c:pt>
                <c:pt idx="960">
                  <c:v>1.3403999999999999E-2</c:v>
                </c:pt>
                <c:pt idx="961">
                  <c:v>1.6930000000000001E-2</c:v>
                </c:pt>
                <c:pt idx="962">
                  <c:v>2.0712000000000001E-2</c:v>
                </c:pt>
                <c:pt idx="963">
                  <c:v>2.4437E-2</c:v>
                </c:pt>
                <c:pt idx="964">
                  <c:v>2.8326E-2</c:v>
                </c:pt>
                <c:pt idx="965">
                  <c:v>3.2258000000000002E-2</c:v>
                </c:pt>
                <c:pt idx="966">
                  <c:v>3.6059000000000001E-2</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5.1500000000000005E-4</c:v>
                </c:pt>
                <c:pt idx="987">
                  <c:v>1.1000000000000001E-3</c:v>
                </c:pt>
                <c:pt idx="988">
                  <c:v>1.8990000000000001E-3</c:v>
                </c:pt>
                <c:pt idx="989">
                  <c:v>2.931E-3</c:v>
                </c:pt>
                <c:pt idx="990">
                  <c:v>4.1370000000000001E-3</c:v>
                </c:pt>
                <c:pt idx="991">
                  <c:v>7.0369999999999999E-3</c:v>
                </c:pt>
                <c:pt idx="992">
                  <c:v>9.9909999999999999E-3</c:v>
                </c:pt>
                <c:pt idx="993">
                  <c:v>1.3486E-2</c:v>
                </c:pt>
                <c:pt idx="994">
                  <c:v>1.7045999999999999E-2</c:v>
                </c:pt>
                <c:pt idx="995">
                  <c:v>2.0865000000000002E-2</c:v>
                </c:pt>
                <c:pt idx="996">
                  <c:v>2.462E-2</c:v>
                </c:pt>
                <c:pt idx="997">
                  <c:v>2.8559999999999999E-2</c:v>
                </c:pt>
                <c:pt idx="998">
                  <c:v>3.2521000000000001E-2</c:v>
                </c:pt>
                <c:pt idx="999">
                  <c:v>3.6346999999999997E-2</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5.2099999999999998E-4</c:v>
                </c:pt>
                <c:pt idx="1020">
                  <c:v>1.1100000000000001E-3</c:v>
                </c:pt>
                <c:pt idx="1021">
                  <c:v>1.915E-3</c:v>
                </c:pt>
                <c:pt idx="1022">
                  <c:v>2.9529999999999999E-3</c:v>
                </c:pt>
                <c:pt idx="1023">
                  <c:v>4.1669999999999997E-3</c:v>
                </c:pt>
                <c:pt idx="1024">
                  <c:v>7.0889999999999998E-3</c:v>
                </c:pt>
                <c:pt idx="1025">
                  <c:v>1.0066E-2</c:v>
                </c:pt>
                <c:pt idx="1026">
                  <c:v>1.359E-2</c:v>
                </c:pt>
                <c:pt idx="1027">
                  <c:v>1.7180000000000001E-2</c:v>
                </c:pt>
                <c:pt idx="1028">
                  <c:v>2.1031000000000001E-2</c:v>
                </c:pt>
                <c:pt idx="1029">
                  <c:v>2.4816000000000001E-2</c:v>
                </c:pt>
                <c:pt idx="1030">
                  <c:v>2.8784000000000001E-2</c:v>
                </c:pt>
                <c:pt idx="1031">
                  <c:v>3.2772000000000003E-2</c:v>
                </c:pt>
                <c:pt idx="1032">
                  <c:v>3.6625999999999999E-2</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5.2700000000000002E-4</c:v>
                </c:pt>
                <c:pt idx="1053">
                  <c:v>1.121E-3</c:v>
                </c:pt>
                <c:pt idx="1054">
                  <c:v>1.933E-3</c:v>
                </c:pt>
                <c:pt idx="1055">
                  <c:v>2.9780000000000002E-3</c:v>
                </c:pt>
                <c:pt idx="1056">
                  <c:v>4.1999999999999997E-3</c:v>
                </c:pt>
                <c:pt idx="1057">
                  <c:v>7.143E-3</c:v>
                </c:pt>
                <c:pt idx="1058">
                  <c:v>1.014E-2</c:v>
                </c:pt>
                <c:pt idx="1059">
                  <c:v>1.3688000000000001E-2</c:v>
                </c:pt>
                <c:pt idx="1060">
                  <c:v>1.7304E-2</c:v>
                </c:pt>
                <c:pt idx="1061">
                  <c:v>2.1184000000000001E-2</c:v>
                </c:pt>
                <c:pt idx="1062">
                  <c:v>2.5003000000000001E-2</c:v>
                </c:pt>
                <c:pt idx="1063">
                  <c:v>2.8993000000000001E-2</c:v>
                </c:pt>
                <c:pt idx="1064">
                  <c:v>3.3009999999999998E-2</c:v>
                </c:pt>
                <c:pt idx="1065">
                  <c:v>3.6892000000000001E-2</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5.3399999999999997E-4</c:v>
                </c:pt>
                <c:pt idx="1086">
                  <c:v>1.134E-3</c:v>
                </c:pt>
                <c:pt idx="1087">
                  <c:v>1.952E-3</c:v>
                </c:pt>
                <c:pt idx="1088">
                  <c:v>3.0040000000000002E-3</c:v>
                </c:pt>
                <c:pt idx="1089">
                  <c:v>4.2339999999999999E-3</c:v>
                </c:pt>
                <c:pt idx="1090">
                  <c:v>7.195E-3</c:v>
                </c:pt>
                <c:pt idx="1091">
                  <c:v>1.0212000000000001E-2</c:v>
                </c:pt>
                <c:pt idx="1092">
                  <c:v>1.3783999999999999E-2</c:v>
                </c:pt>
                <c:pt idx="1093">
                  <c:v>1.7425E-2</c:v>
                </c:pt>
                <c:pt idx="1094">
                  <c:v>2.1329999999999998E-2</c:v>
                </c:pt>
                <c:pt idx="1095">
                  <c:v>2.5174999999999999E-2</c:v>
                </c:pt>
                <c:pt idx="1096">
                  <c:v>2.9191000000000002E-2</c:v>
                </c:pt>
                <c:pt idx="1097">
                  <c:v>3.3234E-2</c:v>
                </c:pt>
                <c:pt idx="1098">
                  <c:v>3.7141E-2</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5.3799999999999996E-4</c:v>
                </c:pt>
                <c:pt idx="1119">
                  <c:v>1.139E-3</c:v>
                </c:pt>
                <c:pt idx="1120">
                  <c:v>1.9580000000000001E-3</c:v>
                </c:pt>
                <c:pt idx="1121">
                  <c:v>3.0140000000000002E-3</c:v>
                </c:pt>
                <c:pt idx="1122">
                  <c:v>4.2490000000000002E-3</c:v>
                </c:pt>
                <c:pt idx="1123">
                  <c:v>7.2290000000000002E-3</c:v>
                </c:pt>
                <c:pt idx="1124">
                  <c:v>1.0269E-2</c:v>
                </c:pt>
                <c:pt idx="1125">
                  <c:v>1.3868E-2</c:v>
                </c:pt>
                <c:pt idx="1126">
                  <c:v>1.7534999999999999E-2</c:v>
                </c:pt>
                <c:pt idx="1127">
                  <c:v>2.147E-2</c:v>
                </c:pt>
                <c:pt idx="1128">
                  <c:v>2.5340999999999999E-2</c:v>
                </c:pt>
                <c:pt idx="1129">
                  <c:v>2.9381000000000001E-2</c:v>
                </c:pt>
                <c:pt idx="1130">
                  <c:v>3.3447999999999999E-2</c:v>
                </c:pt>
                <c:pt idx="1131">
                  <c:v>3.7379000000000003E-2</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5.44E-4</c:v>
                </c:pt>
                <c:pt idx="1152">
                  <c:v>1.15E-3</c:v>
                </c:pt>
                <c:pt idx="1153">
                  <c:v>1.9750000000000002E-3</c:v>
                </c:pt>
                <c:pt idx="1154">
                  <c:v>3.0379999999999999E-3</c:v>
                </c:pt>
                <c:pt idx="1155">
                  <c:v>4.2810000000000001E-3</c:v>
                </c:pt>
                <c:pt idx="1156">
                  <c:v>7.28E-3</c:v>
                </c:pt>
                <c:pt idx="1157">
                  <c:v>1.0337000000000001E-2</c:v>
                </c:pt>
                <c:pt idx="1158">
                  <c:v>1.3957000000000001E-2</c:v>
                </c:pt>
                <c:pt idx="1159">
                  <c:v>1.7645000000000001E-2</c:v>
                </c:pt>
                <c:pt idx="1160">
                  <c:v>2.1600000000000001E-2</c:v>
                </c:pt>
                <c:pt idx="1161">
                  <c:v>2.5493999999999999E-2</c:v>
                </c:pt>
                <c:pt idx="1162">
                  <c:v>2.9557E-2</c:v>
                </c:pt>
                <c:pt idx="1163">
                  <c:v>3.3646000000000002E-2</c:v>
                </c:pt>
                <c:pt idx="1164">
                  <c:v>3.7597999999999999E-2</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5.4799999999999998E-4</c:v>
                </c:pt>
                <c:pt idx="1185">
                  <c:v>1.158E-3</c:v>
                </c:pt>
                <c:pt idx="1186">
                  <c:v>1.9870000000000001E-3</c:v>
                </c:pt>
                <c:pt idx="1187">
                  <c:v>3.055E-3</c:v>
                </c:pt>
                <c:pt idx="1188">
                  <c:v>4.3039999999999997E-3</c:v>
                </c:pt>
                <c:pt idx="1189">
                  <c:v>7.3169999999999997E-3</c:v>
                </c:pt>
                <c:pt idx="1190">
                  <c:v>1.039E-2</c:v>
                </c:pt>
                <c:pt idx="1191">
                  <c:v>1.4031E-2</c:v>
                </c:pt>
                <c:pt idx="1192">
                  <c:v>1.7741E-2</c:v>
                </c:pt>
                <c:pt idx="1193">
                  <c:v>2.1721000000000001E-2</c:v>
                </c:pt>
                <c:pt idx="1194">
                  <c:v>2.5637E-2</c:v>
                </c:pt>
                <c:pt idx="1195">
                  <c:v>2.9724E-2</c:v>
                </c:pt>
                <c:pt idx="1196">
                  <c:v>3.3834999999999997E-2</c:v>
                </c:pt>
                <c:pt idx="1197">
                  <c:v>3.7808000000000001E-2</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5.53E-4</c:v>
                </c:pt>
                <c:pt idx="1218">
                  <c:v>1.1670000000000001E-3</c:v>
                </c:pt>
                <c:pt idx="1219">
                  <c:v>2.0010000000000002E-3</c:v>
                </c:pt>
                <c:pt idx="1220">
                  <c:v>3.0739999999999999E-3</c:v>
                </c:pt>
                <c:pt idx="1221">
                  <c:v>4.3290000000000004E-3</c:v>
                </c:pt>
                <c:pt idx="1222">
                  <c:v>7.3550000000000004E-3</c:v>
                </c:pt>
                <c:pt idx="1223">
                  <c:v>1.0441000000000001E-2</c:v>
                </c:pt>
                <c:pt idx="1224">
                  <c:v>1.4097E-2</c:v>
                </c:pt>
                <c:pt idx="1225">
                  <c:v>1.7822000000000001E-2</c:v>
                </c:pt>
                <c:pt idx="1226">
                  <c:v>2.1807E-2</c:v>
                </c:pt>
                <c:pt idx="1227">
                  <c:v>2.5753000000000002E-2</c:v>
                </c:pt>
                <c:pt idx="1228">
                  <c:v>2.9853000000000001E-2</c:v>
                </c:pt>
                <c:pt idx="1229">
                  <c:v>3.3980000000000003E-2</c:v>
                </c:pt>
                <c:pt idx="1230">
                  <c:v>3.7976000000000003E-2</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5.4600000000000004E-4</c:v>
                </c:pt>
                <c:pt idx="1251">
                  <c:v>1.1670000000000001E-3</c:v>
                </c:pt>
                <c:pt idx="1252">
                  <c:v>2.0110000000000002E-3</c:v>
                </c:pt>
                <c:pt idx="1253">
                  <c:v>3.0929999999999998E-3</c:v>
                </c:pt>
                <c:pt idx="1254">
                  <c:v>4.3540000000000002E-3</c:v>
                </c:pt>
                <c:pt idx="1255">
                  <c:v>7.391E-3</c:v>
                </c:pt>
                <c:pt idx="1256">
                  <c:v>1.0487E-2</c:v>
                </c:pt>
                <c:pt idx="1257">
                  <c:v>1.4154999999999999E-2</c:v>
                </c:pt>
                <c:pt idx="1258">
                  <c:v>1.7892999999999999E-2</c:v>
                </c:pt>
                <c:pt idx="1259">
                  <c:v>2.1892000000000002E-2</c:v>
                </c:pt>
                <c:pt idx="1260">
                  <c:v>2.5853999999999999E-2</c:v>
                </c:pt>
                <c:pt idx="1261">
                  <c:v>2.997E-2</c:v>
                </c:pt>
                <c:pt idx="1262">
                  <c:v>3.4113999999999998E-2</c:v>
                </c:pt>
                <c:pt idx="1263">
                  <c:v>3.8130999999999998E-2</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5.62E-4</c:v>
                </c:pt>
                <c:pt idx="1283">
                  <c:v>1.199E-3</c:v>
                </c:pt>
                <c:pt idx="1284">
                  <c:v>2.0609999999999999E-3</c:v>
                </c:pt>
                <c:pt idx="1285">
                  <c:v>3.163E-3</c:v>
                </c:pt>
                <c:pt idx="1286">
                  <c:v>4.4470000000000004E-3</c:v>
                </c:pt>
                <c:pt idx="1287">
                  <c:v>7.5249999999999996E-3</c:v>
                </c:pt>
                <c:pt idx="1288">
                  <c:v>1.0656000000000001E-2</c:v>
                </c:pt>
                <c:pt idx="1289">
                  <c:v>1.4355E-2</c:v>
                </c:pt>
                <c:pt idx="1290">
                  <c:v>1.8117999999999999E-2</c:v>
                </c:pt>
                <c:pt idx="1291">
                  <c:v>2.2137E-2</c:v>
                </c:pt>
                <c:pt idx="1292">
                  <c:v>2.6113000000000001E-2</c:v>
                </c:pt>
                <c:pt idx="1293">
                  <c:v>3.0242999999999999E-2</c:v>
                </c:pt>
                <c:pt idx="1294">
                  <c:v>3.4402000000000002E-2</c:v>
                </c:pt>
                <c:pt idx="1295">
                  <c:v>3.8421999999999998E-2</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5.6400000000000005E-4</c:v>
                </c:pt>
                <c:pt idx="1315">
                  <c:v>1.206E-3</c:v>
                </c:pt>
                <c:pt idx="1316">
                  <c:v>2.0720000000000001E-3</c:v>
                </c:pt>
                <c:pt idx="1317">
                  <c:v>3.1779999999999998E-3</c:v>
                </c:pt>
                <c:pt idx="1318">
                  <c:v>4.4669999999999996E-3</c:v>
                </c:pt>
                <c:pt idx="1319">
                  <c:v>7.5560000000000002E-3</c:v>
                </c:pt>
                <c:pt idx="1320">
                  <c:v>1.0696000000000001E-2</c:v>
                </c:pt>
                <c:pt idx="1321">
                  <c:v>1.4406E-2</c:v>
                </c:pt>
                <c:pt idx="1322">
                  <c:v>1.8180000000000002E-2</c:v>
                </c:pt>
                <c:pt idx="1323">
                  <c:v>2.2211000000000002E-2</c:v>
                </c:pt>
                <c:pt idx="1324">
                  <c:v>2.6197000000000002E-2</c:v>
                </c:pt>
                <c:pt idx="1325">
                  <c:v>3.0339000000000001E-2</c:v>
                </c:pt>
                <c:pt idx="1326">
                  <c:v>3.4507999999999997E-2</c:v>
                </c:pt>
                <c:pt idx="1327">
                  <c:v>3.8536000000000001E-2</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5.6499999999999996E-4</c:v>
                </c:pt>
                <c:pt idx="1347">
                  <c:v>1.2080000000000001E-3</c:v>
                </c:pt>
                <c:pt idx="1348">
                  <c:v>2.0769999999999999E-3</c:v>
                </c:pt>
                <c:pt idx="1349">
                  <c:v>3.1849999999999999E-3</c:v>
                </c:pt>
                <c:pt idx="1350">
                  <c:v>4.4759999999999999E-3</c:v>
                </c:pt>
                <c:pt idx="1351">
                  <c:v>7.5690000000000002E-3</c:v>
                </c:pt>
                <c:pt idx="1352">
                  <c:v>1.0713E-2</c:v>
                </c:pt>
                <c:pt idx="1353">
                  <c:v>1.4428E-2</c:v>
                </c:pt>
                <c:pt idx="1354">
                  <c:v>1.8207000000000001E-2</c:v>
                </c:pt>
                <c:pt idx="1355">
                  <c:v>2.2242999999999999E-2</c:v>
                </c:pt>
                <c:pt idx="1356">
                  <c:v>2.6235999999999999E-2</c:v>
                </c:pt>
                <c:pt idx="1357">
                  <c:v>3.0386E-2</c:v>
                </c:pt>
                <c:pt idx="1358">
                  <c:v>3.4563999999999998E-2</c:v>
                </c:pt>
                <c:pt idx="1359">
                  <c:v>3.8599000000000001E-2</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5.6499999999999996E-4</c:v>
                </c:pt>
                <c:pt idx="1379">
                  <c:v>1.209E-3</c:v>
                </c:pt>
                <c:pt idx="1380">
                  <c:v>2.078E-3</c:v>
                </c:pt>
                <c:pt idx="1381">
                  <c:v>3.1879999999999999E-3</c:v>
                </c:pt>
                <c:pt idx="1382">
                  <c:v>4.4790000000000003E-3</c:v>
                </c:pt>
                <c:pt idx="1383">
                  <c:v>7.574E-3</c:v>
                </c:pt>
                <c:pt idx="1384">
                  <c:v>1.072E-2</c:v>
                </c:pt>
                <c:pt idx="1385">
                  <c:v>1.4437E-2</c:v>
                </c:pt>
                <c:pt idx="1386">
                  <c:v>1.822E-2</c:v>
                </c:pt>
                <c:pt idx="1387">
                  <c:v>2.2272E-2</c:v>
                </c:pt>
                <c:pt idx="1388">
                  <c:v>2.6259999999999999E-2</c:v>
                </c:pt>
                <c:pt idx="1389">
                  <c:v>3.0419000000000002E-2</c:v>
                </c:pt>
                <c:pt idx="1390">
                  <c:v>3.4609000000000001E-2</c:v>
                </c:pt>
                <c:pt idx="1391">
                  <c:v>3.8651999999999999E-2</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5.6499999999999996E-4</c:v>
                </c:pt>
                <c:pt idx="1411">
                  <c:v>1.209E-3</c:v>
                </c:pt>
                <c:pt idx="1412">
                  <c:v>2.078E-3</c:v>
                </c:pt>
                <c:pt idx="1413">
                  <c:v>3.1879999999999999E-3</c:v>
                </c:pt>
                <c:pt idx="1414">
                  <c:v>4.4790000000000003E-3</c:v>
                </c:pt>
                <c:pt idx="1415">
                  <c:v>7.574E-3</c:v>
                </c:pt>
                <c:pt idx="1416">
                  <c:v>1.0721E-2</c:v>
                </c:pt>
                <c:pt idx="1417">
                  <c:v>1.4441000000000001E-2</c:v>
                </c:pt>
                <c:pt idx="1418">
                  <c:v>1.8225999999999999E-2</c:v>
                </c:pt>
                <c:pt idx="1419">
                  <c:v>2.2282E-2</c:v>
                </c:pt>
                <c:pt idx="1420">
                  <c:v>2.6276999999999998E-2</c:v>
                </c:pt>
                <c:pt idx="1421">
                  <c:v>3.0443000000000001E-2</c:v>
                </c:pt>
                <c:pt idx="1422">
                  <c:v>3.4639000000000003E-2</c:v>
                </c:pt>
                <c:pt idx="1423">
                  <c:v>3.8692999999999998E-2</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pt idx="1440">
                  <c:v>0</c:v>
                </c:pt>
                <c:pt idx="1441">
                  <c:v>0</c:v>
                </c:pt>
                <c:pt idx="1442">
                  <c:v>5.6499999999999996E-4</c:v>
                </c:pt>
                <c:pt idx="1443">
                  <c:v>1.209E-3</c:v>
                </c:pt>
                <c:pt idx="1444">
                  <c:v>2.0790000000000001E-3</c:v>
                </c:pt>
                <c:pt idx="1445">
                  <c:v>3.189E-3</c:v>
                </c:pt>
                <c:pt idx="1446">
                  <c:v>4.4809999999999997E-3</c:v>
                </c:pt>
                <c:pt idx="1447">
                  <c:v>7.574E-3</c:v>
                </c:pt>
                <c:pt idx="1448">
                  <c:v>1.0721E-2</c:v>
                </c:pt>
                <c:pt idx="1449">
                  <c:v>1.444E-2</c:v>
                </c:pt>
                <c:pt idx="1450">
                  <c:v>1.8228000000000001E-2</c:v>
                </c:pt>
                <c:pt idx="1451">
                  <c:v>2.2287000000000001E-2</c:v>
                </c:pt>
                <c:pt idx="1452">
                  <c:v>2.6286E-2</c:v>
                </c:pt>
                <c:pt idx="1453">
                  <c:v>3.0457999999999999E-2</c:v>
                </c:pt>
                <c:pt idx="1454">
                  <c:v>3.4660999999999997E-2</c:v>
                </c:pt>
                <c:pt idx="1455">
                  <c:v>3.8720999999999998E-2</c:v>
                </c:pt>
                <c:pt idx="1456">
                  <c:v>0</c:v>
                </c:pt>
                <c:pt idx="1457">
                  <c:v>0</c:v>
                </c:pt>
                <c:pt idx="1458">
                  <c:v>0</c:v>
                </c:pt>
                <c:pt idx="1459">
                  <c:v>0</c:v>
                </c:pt>
                <c:pt idx="1460">
                  <c:v>0</c:v>
                </c:pt>
                <c:pt idx="1461">
                  <c:v>0</c:v>
                </c:pt>
                <c:pt idx="1462">
                  <c:v>0</c:v>
                </c:pt>
                <c:pt idx="1463">
                  <c:v>0</c:v>
                </c:pt>
                <c:pt idx="1464">
                  <c:v>0</c:v>
                </c:pt>
                <c:pt idx="1465">
                  <c:v>0</c:v>
                </c:pt>
                <c:pt idx="1466">
                  <c:v>0</c:v>
                </c:pt>
                <c:pt idx="1467">
                  <c:v>0</c:v>
                </c:pt>
                <c:pt idx="1468">
                  <c:v>0</c:v>
                </c:pt>
                <c:pt idx="1469">
                  <c:v>0</c:v>
                </c:pt>
                <c:pt idx="1470">
                  <c:v>0</c:v>
                </c:pt>
                <c:pt idx="1471">
                  <c:v>0</c:v>
                </c:pt>
                <c:pt idx="1472">
                  <c:v>0</c:v>
                </c:pt>
                <c:pt idx="1473">
                  <c:v>0</c:v>
                </c:pt>
                <c:pt idx="1474">
                  <c:v>5.6400000000000005E-4</c:v>
                </c:pt>
                <c:pt idx="1475">
                  <c:v>1.2080000000000001E-3</c:v>
                </c:pt>
                <c:pt idx="1476">
                  <c:v>2.0769999999999999E-3</c:v>
                </c:pt>
                <c:pt idx="1477">
                  <c:v>3.1849999999999999E-3</c:v>
                </c:pt>
                <c:pt idx="1478">
                  <c:v>4.4749999999999998E-3</c:v>
                </c:pt>
                <c:pt idx="1479">
                  <c:v>7.5659999999999998E-3</c:v>
                </c:pt>
                <c:pt idx="1480">
                  <c:v>1.0710000000000001E-2</c:v>
                </c:pt>
                <c:pt idx="1481">
                  <c:v>1.4429000000000001E-2</c:v>
                </c:pt>
                <c:pt idx="1482">
                  <c:v>1.8217000000000001E-2</c:v>
                </c:pt>
                <c:pt idx="1483">
                  <c:v>2.2277999999999999E-2</c:v>
                </c:pt>
                <c:pt idx="1484">
                  <c:v>2.6282E-2</c:v>
                </c:pt>
                <c:pt idx="1485">
                  <c:v>3.0459E-2</c:v>
                </c:pt>
                <c:pt idx="1486">
                  <c:v>3.4668999999999998E-2</c:v>
                </c:pt>
                <c:pt idx="1487">
                  <c:v>3.8734999999999999E-2</c:v>
                </c:pt>
                <c:pt idx="1488">
                  <c:v>0</c:v>
                </c:pt>
                <c:pt idx="1489">
                  <c:v>0</c:v>
                </c:pt>
                <c:pt idx="1490">
                  <c:v>0</c:v>
                </c:pt>
                <c:pt idx="1491">
                  <c:v>0</c:v>
                </c:pt>
                <c:pt idx="1492">
                  <c:v>0</c:v>
                </c:pt>
                <c:pt idx="1493">
                  <c:v>0</c:v>
                </c:pt>
                <c:pt idx="1494">
                  <c:v>0</c:v>
                </c:pt>
                <c:pt idx="1495">
                  <c:v>0</c:v>
                </c:pt>
                <c:pt idx="1496">
                  <c:v>0</c:v>
                </c:pt>
                <c:pt idx="1497">
                  <c:v>0</c:v>
                </c:pt>
                <c:pt idx="1498">
                  <c:v>0</c:v>
                </c:pt>
                <c:pt idx="1499">
                  <c:v>0</c:v>
                </c:pt>
                <c:pt idx="1500">
                  <c:v>0</c:v>
                </c:pt>
                <c:pt idx="1501">
                  <c:v>0</c:v>
                </c:pt>
                <c:pt idx="1502">
                  <c:v>0</c:v>
                </c:pt>
                <c:pt idx="1503">
                  <c:v>0</c:v>
                </c:pt>
                <c:pt idx="1504">
                  <c:v>0</c:v>
                </c:pt>
                <c:pt idx="1505">
                  <c:v>0</c:v>
                </c:pt>
                <c:pt idx="1506">
                  <c:v>5.6300000000000002E-4</c:v>
                </c:pt>
                <c:pt idx="1507">
                  <c:v>1.206E-3</c:v>
                </c:pt>
                <c:pt idx="1508">
                  <c:v>2.0730000000000002E-3</c:v>
                </c:pt>
                <c:pt idx="1509">
                  <c:v>3.1800000000000001E-3</c:v>
                </c:pt>
                <c:pt idx="1510">
                  <c:v>4.4679999999999997E-3</c:v>
                </c:pt>
                <c:pt idx="1511">
                  <c:v>7.5550000000000001E-3</c:v>
                </c:pt>
                <c:pt idx="1512">
                  <c:v>1.0696000000000001E-2</c:v>
                </c:pt>
                <c:pt idx="1513">
                  <c:v>1.4411999999999999E-2</c:v>
                </c:pt>
                <c:pt idx="1514">
                  <c:v>1.8197999999999999E-2</c:v>
                </c:pt>
                <c:pt idx="1515">
                  <c:v>2.2258E-2</c:v>
                </c:pt>
                <c:pt idx="1516">
                  <c:v>2.6263000000000002E-2</c:v>
                </c:pt>
                <c:pt idx="1517">
                  <c:v>3.0443999999999999E-2</c:v>
                </c:pt>
                <c:pt idx="1518">
                  <c:v>3.4658000000000001E-2</c:v>
                </c:pt>
                <c:pt idx="1519">
                  <c:v>3.8731000000000002E-2</c:v>
                </c:pt>
                <c:pt idx="1520">
                  <c:v>0</c:v>
                </c:pt>
                <c:pt idx="1521">
                  <c:v>0</c:v>
                </c:pt>
                <c:pt idx="1522">
                  <c:v>0</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c:v>0</c:v>
                </c:pt>
                <c:pt idx="1536">
                  <c:v>0</c:v>
                </c:pt>
                <c:pt idx="1537">
                  <c:v>0</c:v>
                </c:pt>
                <c:pt idx="1538">
                  <c:v>5.62E-4</c:v>
                </c:pt>
                <c:pt idx="1539">
                  <c:v>1.2030000000000001E-3</c:v>
                </c:pt>
                <c:pt idx="1540">
                  <c:v>2.0690000000000001E-3</c:v>
                </c:pt>
                <c:pt idx="1541">
                  <c:v>3.173E-3</c:v>
                </c:pt>
                <c:pt idx="1542">
                  <c:v>4.4580000000000002E-3</c:v>
                </c:pt>
                <c:pt idx="1543">
                  <c:v>7.5399999999999998E-3</c:v>
                </c:pt>
                <c:pt idx="1544">
                  <c:v>1.0675E-2</c:v>
                </c:pt>
                <c:pt idx="1545">
                  <c:v>1.4388E-2</c:v>
                </c:pt>
                <c:pt idx="1546">
                  <c:v>1.8173999999999999E-2</c:v>
                </c:pt>
                <c:pt idx="1547">
                  <c:v>2.2234E-2</c:v>
                </c:pt>
                <c:pt idx="1548">
                  <c:v>2.6241E-2</c:v>
                </c:pt>
                <c:pt idx="1549">
                  <c:v>3.0426999999999999E-2</c:v>
                </c:pt>
                <c:pt idx="1550">
                  <c:v>3.4645000000000002E-2</c:v>
                </c:pt>
                <c:pt idx="1551">
                  <c:v>3.8721999999999999E-2</c:v>
                </c:pt>
                <c:pt idx="1552">
                  <c:v>0</c:v>
                </c:pt>
                <c:pt idx="1553">
                  <c:v>0</c:v>
                </c:pt>
                <c:pt idx="1554">
                  <c:v>0</c:v>
                </c:pt>
                <c:pt idx="1555">
                  <c:v>0</c:v>
                </c:pt>
                <c:pt idx="1556">
                  <c:v>0</c:v>
                </c:pt>
                <c:pt idx="1557">
                  <c:v>0</c:v>
                </c:pt>
                <c:pt idx="1558">
                  <c:v>0</c:v>
                </c:pt>
                <c:pt idx="1559">
                  <c:v>0</c:v>
                </c:pt>
                <c:pt idx="1560">
                  <c:v>0</c:v>
                </c:pt>
                <c:pt idx="1561">
                  <c:v>0</c:v>
                </c:pt>
                <c:pt idx="1562">
                  <c:v>0</c:v>
                </c:pt>
                <c:pt idx="1563">
                  <c:v>0</c:v>
                </c:pt>
                <c:pt idx="1564">
                  <c:v>0</c:v>
                </c:pt>
                <c:pt idx="1565">
                  <c:v>0</c:v>
                </c:pt>
                <c:pt idx="1566">
                  <c:v>0</c:v>
                </c:pt>
                <c:pt idx="1567">
                  <c:v>0</c:v>
                </c:pt>
                <c:pt idx="1568">
                  <c:v>0</c:v>
                </c:pt>
                <c:pt idx="1569">
                  <c:v>0</c:v>
                </c:pt>
                <c:pt idx="1570">
                  <c:v>5.6099999999999998E-4</c:v>
                </c:pt>
                <c:pt idx="1571">
                  <c:v>1.1999999999999999E-3</c:v>
                </c:pt>
                <c:pt idx="1572">
                  <c:v>2.0639999999999999E-3</c:v>
                </c:pt>
                <c:pt idx="1573">
                  <c:v>3.1649999999999998E-3</c:v>
                </c:pt>
                <c:pt idx="1574">
                  <c:v>4.4470000000000004E-3</c:v>
                </c:pt>
                <c:pt idx="1575">
                  <c:v>7.5209999999999999E-3</c:v>
                </c:pt>
                <c:pt idx="1576">
                  <c:v>1.0652E-2</c:v>
                </c:pt>
                <c:pt idx="1577">
                  <c:v>1.436E-2</c:v>
                </c:pt>
                <c:pt idx="1578">
                  <c:v>1.8142999999999999E-2</c:v>
                </c:pt>
                <c:pt idx="1579">
                  <c:v>2.2202E-2</c:v>
                </c:pt>
                <c:pt idx="1580">
                  <c:v>2.6207999999999999E-2</c:v>
                </c:pt>
                <c:pt idx="1581">
                  <c:v>3.0394000000000001E-2</c:v>
                </c:pt>
                <c:pt idx="1582">
                  <c:v>3.4612999999999998E-2</c:v>
                </c:pt>
                <c:pt idx="1583">
                  <c:v>3.8691000000000003E-2</c:v>
                </c:pt>
                <c:pt idx="1584">
                  <c:v>0</c:v>
                </c:pt>
                <c:pt idx="1585">
                  <c:v>0</c:v>
                </c:pt>
                <c:pt idx="1586">
                  <c:v>0</c:v>
                </c:pt>
                <c:pt idx="1587">
                  <c:v>0</c:v>
                </c:pt>
                <c:pt idx="1588">
                  <c:v>0</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5.5800000000000001E-4</c:v>
                </c:pt>
                <c:pt idx="1603">
                  <c:v>1.1969999999999999E-3</c:v>
                </c:pt>
                <c:pt idx="1604">
                  <c:v>2.0579999999999999E-3</c:v>
                </c:pt>
                <c:pt idx="1605">
                  <c:v>3.156E-3</c:v>
                </c:pt>
                <c:pt idx="1606">
                  <c:v>4.4339999999999996E-3</c:v>
                </c:pt>
                <c:pt idx="1607">
                  <c:v>7.5009999999999999E-3</c:v>
                </c:pt>
                <c:pt idx="1608">
                  <c:v>1.0625000000000001E-2</c:v>
                </c:pt>
                <c:pt idx="1609">
                  <c:v>1.4328E-2</c:v>
                </c:pt>
                <c:pt idx="1610">
                  <c:v>1.8107000000000002E-2</c:v>
                </c:pt>
                <c:pt idx="1611">
                  <c:v>2.2164E-2</c:v>
                </c:pt>
                <c:pt idx="1612">
                  <c:v>2.6169999999999999E-2</c:v>
                </c:pt>
                <c:pt idx="1613">
                  <c:v>3.0356999999999999E-2</c:v>
                </c:pt>
                <c:pt idx="1614">
                  <c:v>3.4578999999999999E-2</c:v>
                </c:pt>
                <c:pt idx="1615">
                  <c:v>3.8661000000000001E-2</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5.5699999999999999E-4</c:v>
                </c:pt>
                <c:pt idx="1635">
                  <c:v>1.193E-3</c:v>
                </c:pt>
                <c:pt idx="1636">
                  <c:v>2.0509999999999999E-3</c:v>
                </c:pt>
                <c:pt idx="1637">
                  <c:v>3.1449999999999998E-3</c:v>
                </c:pt>
                <c:pt idx="1638">
                  <c:v>4.4169999999999999E-3</c:v>
                </c:pt>
                <c:pt idx="1639">
                  <c:v>7.4749999999999999E-3</c:v>
                </c:pt>
                <c:pt idx="1640">
                  <c:v>1.0593E-2</c:v>
                </c:pt>
                <c:pt idx="1641">
                  <c:v>1.4291E-2</c:v>
                </c:pt>
                <c:pt idx="1642">
                  <c:v>1.8067E-2</c:v>
                </c:pt>
                <c:pt idx="1643">
                  <c:v>2.2120999999999998E-2</c:v>
                </c:pt>
                <c:pt idx="1644">
                  <c:v>2.6127000000000001E-2</c:v>
                </c:pt>
                <c:pt idx="1645">
                  <c:v>3.0315000000000002E-2</c:v>
                </c:pt>
                <c:pt idx="1646">
                  <c:v>3.4539E-2</c:v>
                </c:pt>
                <c:pt idx="1647">
                  <c:v>3.8622999999999998E-2</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5.5500000000000005E-4</c:v>
                </c:pt>
                <c:pt idx="1667">
                  <c:v>1.188E-3</c:v>
                </c:pt>
                <c:pt idx="1668">
                  <c:v>2.042E-3</c:v>
                </c:pt>
                <c:pt idx="1669">
                  <c:v>3.1310000000000001E-3</c:v>
                </c:pt>
                <c:pt idx="1670">
                  <c:v>4.3990000000000001E-3</c:v>
                </c:pt>
                <c:pt idx="1671">
                  <c:v>7.4479999999999998E-3</c:v>
                </c:pt>
                <c:pt idx="1672">
                  <c:v>1.0558E-2</c:v>
                </c:pt>
                <c:pt idx="1673">
                  <c:v>1.4249E-2</c:v>
                </c:pt>
                <c:pt idx="1674">
                  <c:v>1.8020000000000001E-2</c:v>
                </c:pt>
                <c:pt idx="1675">
                  <c:v>2.2069999999999999E-2</c:v>
                </c:pt>
                <c:pt idx="1676">
                  <c:v>2.6072999999999999E-2</c:v>
                </c:pt>
                <c:pt idx="1677">
                  <c:v>3.0259999999999999E-2</c:v>
                </c:pt>
                <c:pt idx="1678">
                  <c:v>3.4480999999999998E-2</c:v>
                </c:pt>
                <c:pt idx="1679">
                  <c:v>3.8565000000000002E-2</c:v>
                </c:pt>
                <c:pt idx="1680">
                  <c:v>0</c:v>
                </c:pt>
                <c:pt idx="1681">
                  <c:v>0</c:v>
                </c:pt>
                <c:pt idx="1682">
                  <c:v>0</c:v>
                </c:pt>
                <c:pt idx="1683">
                  <c:v>0</c:v>
                </c:pt>
                <c:pt idx="1684">
                  <c:v>0</c:v>
                </c:pt>
                <c:pt idx="1685">
                  <c:v>0</c:v>
                </c:pt>
                <c:pt idx="1686">
                  <c:v>0</c:v>
                </c:pt>
                <c:pt idx="1687">
                  <c:v>0</c:v>
                </c:pt>
                <c:pt idx="1688">
                  <c:v>0</c:v>
                </c:pt>
                <c:pt idx="1689">
                  <c:v>0</c:v>
                </c:pt>
                <c:pt idx="1690">
                  <c:v>0</c:v>
                </c:pt>
                <c:pt idx="1691">
                  <c:v>0</c:v>
                </c:pt>
                <c:pt idx="1692">
                  <c:v>0</c:v>
                </c:pt>
                <c:pt idx="1693">
                  <c:v>0</c:v>
                </c:pt>
                <c:pt idx="1694">
                  <c:v>0</c:v>
                </c:pt>
                <c:pt idx="1695">
                  <c:v>0</c:v>
                </c:pt>
                <c:pt idx="1696">
                  <c:v>0</c:v>
                </c:pt>
                <c:pt idx="1697">
                  <c:v>0</c:v>
                </c:pt>
                <c:pt idx="1698">
                  <c:v>5.53E-4</c:v>
                </c:pt>
                <c:pt idx="1699">
                  <c:v>1.1850000000000001E-3</c:v>
                </c:pt>
                <c:pt idx="1700">
                  <c:v>2.0349999999999999E-3</c:v>
                </c:pt>
                <c:pt idx="1701">
                  <c:v>3.1199999999999999E-3</c:v>
                </c:pt>
                <c:pt idx="1702">
                  <c:v>4.3829999999999997E-3</c:v>
                </c:pt>
                <c:pt idx="1703">
                  <c:v>7.4209999999999996E-3</c:v>
                </c:pt>
                <c:pt idx="1704">
                  <c:v>1.0522E-2</c:v>
                </c:pt>
                <c:pt idx="1705">
                  <c:v>1.4204E-2</c:v>
                </c:pt>
                <c:pt idx="1706">
                  <c:v>1.7965999999999999E-2</c:v>
                </c:pt>
                <c:pt idx="1707">
                  <c:v>2.2009000000000001E-2</c:v>
                </c:pt>
                <c:pt idx="1708">
                  <c:v>2.6006000000000001E-2</c:v>
                </c:pt>
                <c:pt idx="1709">
                  <c:v>3.0188E-2</c:v>
                </c:pt>
                <c:pt idx="1710">
                  <c:v>3.4403999999999997E-2</c:v>
                </c:pt>
                <c:pt idx="1711">
                  <c:v>3.8483999999999997E-2</c:v>
                </c:pt>
                <c:pt idx="1712">
                  <c:v>0</c:v>
                </c:pt>
                <c:pt idx="1713">
                  <c:v>0</c:v>
                </c:pt>
                <c:pt idx="1714">
                  <c:v>0</c:v>
                </c:pt>
                <c:pt idx="1715">
                  <c:v>0</c:v>
                </c:pt>
                <c:pt idx="1716">
                  <c:v>0</c:v>
                </c:pt>
                <c:pt idx="1717">
                  <c:v>0</c:v>
                </c:pt>
                <c:pt idx="1718">
                  <c:v>0</c:v>
                </c:pt>
                <c:pt idx="1719">
                  <c:v>0</c:v>
                </c:pt>
                <c:pt idx="1720">
                  <c:v>0</c:v>
                </c:pt>
                <c:pt idx="1721">
                  <c:v>0</c:v>
                </c:pt>
                <c:pt idx="1722">
                  <c:v>0</c:v>
                </c:pt>
                <c:pt idx="1723">
                  <c:v>0</c:v>
                </c:pt>
                <c:pt idx="1724">
                  <c:v>0</c:v>
                </c:pt>
                <c:pt idx="1725">
                  <c:v>0</c:v>
                </c:pt>
                <c:pt idx="1726">
                  <c:v>0</c:v>
                </c:pt>
                <c:pt idx="1727">
                  <c:v>0</c:v>
                </c:pt>
                <c:pt idx="1728">
                  <c:v>0</c:v>
                </c:pt>
                <c:pt idx="1729">
                  <c:v>0</c:v>
                </c:pt>
                <c:pt idx="1730">
                  <c:v>5.5199999999999997E-4</c:v>
                </c:pt>
                <c:pt idx="1731">
                  <c:v>1.1800000000000001E-3</c:v>
                </c:pt>
                <c:pt idx="1732">
                  <c:v>2.0270000000000002E-3</c:v>
                </c:pt>
                <c:pt idx="1733">
                  <c:v>3.107E-3</c:v>
                </c:pt>
                <c:pt idx="1734">
                  <c:v>4.365E-3</c:v>
                </c:pt>
                <c:pt idx="1735">
                  <c:v>7.391E-3</c:v>
                </c:pt>
                <c:pt idx="1736">
                  <c:v>1.0482E-2</c:v>
                </c:pt>
                <c:pt idx="1737">
                  <c:v>1.4154E-2</c:v>
                </c:pt>
                <c:pt idx="1738">
                  <c:v>1.7908E-2</c:v>
                </c:pt>
                <c:pt idx="1739">
                  <c:v>2.1943000000000001E-2</c:v>
                </c:pt>
                <c:pt idx="1740">
                  <c:v>2.5933999999999999E-2</c:v>
                </c:pt>
                <c:pt idx="1741">
                  <c:v>3.0112E-2</c:v>
                </c:pt>
                <c:pt idx="1742">
                  <c:v>3.4324E-2</c:v>
                </c:pt>
                <c:pt idx="1743">
                  <c:v>3.8400999999999998E-2</c:v>
                </c:pt>
                <c:pt idx="1744">
                  <c:v>0</c:v>
                </c:pt>
                <c:pt idx="1745">
                  <c:v>0</c:v>
                </c:pt>
                <c:pt idx="1746">
                  <c:v>0</c:v>
                </c:pt>
                <c:pt idx="1747">
                  <c:v>0</c:v>
                </c:pt>
                <c:pt idx="1748">
                  <c:v>0</c:v>
                </c:pt>
                <c:pt idx="1749">
                  <c:v>0</c:v>
                </c:pt>
                <c:pt idx="1750">
                  <c:v>0</c:v>
                </c:pt>
                <c:pt idx="1751">
                  <c:v>0</c:v>
                </c:pt>
                <c:pt idx="1752">
                  <c:v>0</c:v>
                </c:pt>
                <c:pt idx="1753">
                  <c:v>0</c:v>
                </c:pt>
                <c:pt idx="1754">
                  <c:v>0</c:v>
                </c:pt>
                <c:pt idx="1755">
                  <c:v>0</c:v>
                </c:pt>
                <c:pt idx="1756">
                  <c:v>0</c:v>
                </c:pt>
                <c:pt idx="1757">
                  <c:v>0</c:v>
                </c:pt>
                <c:pt idx="1758">
                  <c:v>0</c:v>
                </c:pt>
                <c:pt idx="1759">
                  <c:v>0</c:v>
                </c:pt>
                <c:pt idx="1760">
                  <c:v>0</c:v>
                </c:pt>
                <c:pt idx="1761">
                  <c:v>0</c:v>
                </c:pt>
                <c:pt idx="1762">
                  <c:v>5.5000000000000003E-4</c:v>
                </c:pt>
                <c:pt idx="1763">
                  <c:v>1.176E-3</c:v>
                </c:pt>
                <c:pt idx="1764">
                  <c:v>2.019E-3</c:v>
                </c:pt>
                <c:pt idx="1765">
                  <c:v>3.094E-3</c:v>
                </c:pt>
                <c:pt idx="1766">
                  <c:v>4.346E-3</c:v>
                </c:pt>
                <c:pt idx="1767">
                  <c:v>7.3600000000000002E-3</c:v>
                </c:pt>
                <c:pt idx="1768">
                  <c:v>1.0439E-2</c:v>
                </c:pt>
                <c:pt idx="1769">
                  <c:v>1.4099E-2</c:v>
                </c:pt>
                <c:pt idx="1770">
                  <c:v>1.7843000000000001E-2</c:v>
                </c:pt>
                <c:pt idx="1771">
                  <c:v>2.1870000000000001E-2</c:v>
                </c:pt>
                <c:pt idx="1772">
                  <c:v>2.5852E-2</c:v>
                </c:pt>
                <c:pt idx="1773">
                  <c:v>3.0023000000000001E-2</c:v>
                </c:pt>
                <c:pt idx="1774">
                  <c:v>3.4230999999999998E-2</c:v>
                </c:pt>
                <c:pt idx="1775">
                  <c:v>3.8303999999999998E-2</c:v>
                </c:pt>
                <c:pt idx="1776">
                  <c:v>0</c:v>
                </c:pt>
                <c:pt idx="1777">
                  <c:v>0</c:v>
                </c:pt>
                <c:pt idx="1778">
                  <c:v>0</c:v>
                </c:pt>
                <c:pt idx="1779">
                  <c:v>0</c:v>
                </c:pt>
                <c:pt idx="1780">
                  <c:v>0</c:v>
                </c:pt>
                <c:pt idx="1781">
                  <c:v>0</c:v>
                </c:pt>
                <c:pt idx="1782">
                  <c:v>0</c:v>
                </c:pt>
                <c:pt idx="1783">
                  <c:v>0</c:v>
                </c:pt>
                <c:pt idx="1784">
                  <c:v>0</c:v>
                </c:pt>
                <c:pt idx="1785">
                  <c:v>0</c:v>
                </c:pt>
                <c:pt idx="1786">
                  <c:v>0</c:v>
                </c:pt>
                <c:pt idx="1787">
                  <c:v>0</c:v>
                </c:pt>
                <c:pt idx="1788">
                  <c:v>0</c:v>
                </c:pt>
                <c:pt idx="1789">
                  <c:v>0</c:v>
                </c:pt>
                <c:pt idx="1790">
                  <c:v>0</c:v>
                </c:pt>
                <c:pt idx="1791">
                  <c:v>0</c:v>
                </c:pt>
                <c:pt idx="1792">
                  <c:v>0</c:v>
                </c:pt>
                <c:pt idx="1793">
                  <c:v>0</c:v>
                </c:pt>
                <c:pt idx="1794">
                  <c:v>5.4799999999999998E-4</c:v>
                </c:pt>
                <c:pt idx="1795">
                  <c:v>1.1709999999999999E-3</c:v>
                </c:pt>
                <c:pt idx="1796">
                  <c:v>2.0100000000000001E-3</c:v>
                </c:pt>
                <c:pt idx="1797">
                  <c:v>3.081E-3</c:v>
                </c:pt>
                <c:pt idx="1798">
                  <c:v>4.3270000000000001E-3</c:v>
                </c:pt>
                <c:pt idx="1799">
                  <c:v>7.3280000000000003E-3</c:v>
                </c:pt>
                <c:pt idx="1800">
                  <c:v>1.0395E-2</c:v>
                </c:pt>
                <c:pt idx="1801">
                  <c:v>1.4043E-2</c:v>
                </c:pt>
                <c:pt idx="1802">
                  <c:v>1.7776E-2</c:v>
                </c:pt>
                <c:pt idx="1803">
                  <c:v>2.1793E-2</c:v>
                </c:pt>
                <c:pt idx="1804">
                  <c:v>2.5767000000000002E-2</c:v>
                </c:pt>
                <c:pt idx="1805">
                  <c:v>2.9930999999999999E-2</c:v>
                </c:pt>
                <c:pt idx="1806">
                  <c:v>3.4132999999999997E-2</c:v>
                </c:pt>
                <c:pt idx="1807">
                  <c:v>3.8202E-2</c:v>
                </c:pt>
                <c:pt idx="1808">
                  <c:v>0</c:v>
                </c:pt>
                <c:pt idx="1809">
                  <c:v>0</c:v>
                </c:pt>
                <c:pt idx="1810">
                  <c:v>0</c:v>
                </c:pt>
                <c:pt idx="1811">
                  <c:v>0</c:v>
                </c:pt>
                <c:pt idx="1812">
                  <c:v>0</c:v>
                </c:pt>
                <c:pt idx="1813">
                  <c:v>0</c:v>
                </c:pt>
                <c:pt idx="1814">
                  <c:v>0</c:v>
                </c:pt>
                <c:pt idx="1815">
                  <c:v>0</c:v>
                </c:pt>
                <c:pt idx="1816">
                  <c:v>0</c:v>
                </c:pt>
                <c:pt idx="1817">
                  <c:v>0</c:v>
                </c:pt>
                <c:pt idx="1818">
                  <c:v>0</c:v>
                </c:pt>
                <c:pt idx="1819">
                  <c:v>0</c:v>
                </c:pt>
                <c:pt idx="1820">
                  <c:v>0</c:v>
                </c:pt>
                <c:pt idx="1821">
                  <c:v>0</c:v>
                </c:pt>
                <c:pt idx="1822">
                  <c:v>0</c:v>
                </c:pt>
                <c:pt idx="1823">
                  <c:v>0</c:v>
                </c:pt>
                <c:pt idx="1824">
                  <c:v>0</c:v>
                </c:pt>
                <c:pt idx="1825">
                  <c:v>0</c:v>
                </c:pt>
                <c:pt idx="1826">
                  <c:v>5.4500000000000002E-4</c:v>
                </c:pt>
                <c:pt idx="1827">
                  <c:v>1.1659999999999999E-3</c:v>
                </c:pt>
                <c:pt idx="1828">
                  <c:v>2.0010000000000002E-3</c:v>
                </c:pt>
                <c:pt idx="1829">
                  <c:v>3.065E-3</c:v>
                </c:pt>
                <c:pt idx="1830">
                  <c:v>4.3049999999999998E-3</c:v>
                </c:pt>
                <c:pt idx="1831">
                  <c:v>7.2919999999999999E-3</c:v>
                </c:pt>
                <c:pt idx="1832">
                  <c:v>1.0345999999999999E-2</c:v>
                </c:pt>
                <c:pt idx="1833">
                  <c:v>1.3979999999999999E-2</c:v>
                </c:pt>
                <c:pt idx="1834">
                  <c:v>1.7701999999999999E-2</c:v>
                </c:pt>
                <c:pt idx="1835">
                  <c:v>2.1707000000000001E-2</c:v>
                </c:pt>
                <c:pt idx="1836">
                  <c:v>2.5673000000000001E-2</c:v>
                </c:pt>
                <c:pt idx="1837">
                  <c:v>2.9828E-2</c:v>
                </c:pt>
                <c:pt idx="1838">
                  <c:v>3.4023999999999999E-2</c:v>
                </c:pt>
                <c:pt idx="1839">
                  <c:v>3.8087999999999997E-2</c:v>
                </c:pt>
                <c:pt idx="1840">
                  <c:v>0</c:v>
                </c:pt>
                <c:pt idx="1841">
                  <c:v>0</c:v>
                </c:pt>
                <c:pt idx="1842">
                  <c:v>0</c:v>
                </c:pt>
                <c:pt idx="1843">
                  <c:v>0</c:v>
                </c:pt>
                <c:pt idx="1844">
                  <c:v>0</c:v>
                </c:pt>
                <c:pt idx="1845">
                  <c:v>0</c:v>
                </c:pt>
                <c:pt idx="1846">
                  <c:v>0</c:v>
                </c:pt>
                <c:pt idx="1847">
                  <c:v>0</c:v>
                </c:pt>
                <c:pt idx="1848">
                  <c:v>0</c:v>
                </c:pt>
                <c:pt idx="1849">
                  <c:v>0</c:v>
                </c:pt>
                <c:pt idx="1850">
                  <c:v>0</c:v>
                </c:pt>
                <c:pt idx="1851">
                  <c:v>0</c:v>
                </c:pt>
                <c:pt idx="1852">
                  <c:v>0</c:v>
                </c:pt>
                <c:pt idx="1853">
                  <c:v>0</c:v>
                </c:pt>
                <c:pt idx="1854">
                  <c:v>0</c:v>
                </c:pt>
                <c:pt idx="1855">
                  <c:v>0</c:v>
                </c:pt>
                <c:pt idx="1856">
                  <c:v>0</c:v>
                </c:pt>
                <c:pt idx="1857">
                  <c:v>0</c:v>
                </c:pt>
                <c:pt idx="1858">
                  <c:v>5.4199999999999995E-4</c:v>
                </c:pt>
                <c:pt idx="1859">
                  <c:v>1.16E-3</c:v>
                </c:pt>
                <c:pt idx="1860">
                  <c:v>1.9910000000000001E-3</c:v>
                </c:pt>
                <c:pt idx="1861">
                  <c:v>3.0500000000000002E-3</c:v>
                </c:pt>
                <c:pt idx="1862">
                  <c:v>4.2830000000000003E-3</c:v>
                </c:pt>
                <c:pt idx="1863">
                  <c:v>7.2560000000000003E-3</c:v>
                </c:pt>
                <c:pt idx="1864">
                  <c:v>1.0298E-2</c:v>
                </c:pt>
                <c:pt idx="1865">
                  <c:v>1.3919000000000001E-2</c:v>
                </c:pt>
                <c:pt idx="1866">
                  <c:v>1.7628000000000001E-2</c:v>
                </c:pt>
                <c:pt idx="1867">
                  <c:v>2.1621999999999999E-2</c:v>
                </c:pt>
                <c:pt idx="1868">
                  <c:v>2.5578E-2</c:v>
                </c:pt>
                <c:pt idx="1869">
                  <c:v>2.9725000000000001E-2</c:v>
                </c:pt>
                <c:pt idx="1870">
                  <c:v>3.3914E-2</c:v>
                </c:pt>
                <c:pt idx="1871">
                  <c:v>3.7970999999999998E-2</c:v>
                </c:pt>
                <c:pt idx="1872">
                  <c:v>0</c:v>
                </c:pt>
                <c:pt idx="1873">
                  <c:v>0</c:v>
                </c:pt>
                <c:pt idx="1874">
                  <c:v>0</c:v>
                </c:pt>
                <c:pt idx="1875">
                  <c:v>0</c:v>
                </c:pt>
                <c:pt idx="1876">
                  <c:v>0</c:v>
                </c:pt>
                <c:pt idx="1877">
                  <c:v>0</c:v>
                </c:pt>
                <c:pt idx="1878">
                  <c:v>0</c:v>
                </c:pt>
                <c:pt idx="1879">
                  <c:v>0</c:v>
                </c:pt>
                <c:pt idx="1880">
                  <c:v>0</c:v>
                </c:pt>
                <c:pt idx="1881">
                  <c:v>0</c:v>
                </c:pt>
                <c:pt idx="1882">
                  <c:v>0</c:v>
                </c:pt>
                <c:pt idx="1883">
                  <c:v>0</c:v>
                </c:pt>
                <c:pt idx="1884">
                  <c:v>0</c:v>
                </c:pt>
                <c:pt idx="1885">
                  <c:v>0</c:v>
                </c:pt>
                <c:pt idx="1886">
                  <c:v>0</c:v>
                </c:pt>
                <c:pt idx="1887">
                  <c:v>0</c:v>
                </c:pt>
                <c:pt idx="1888">
                  <c:v>0</c:v>
                </c:pt>
                <c:pt idx="1889">
                  <c:v>0</c:v>
                </c:pt>
                <c:pt idx="1890">
                  <c:v>5.3899999999999998E-4</c:v>
                </c:pt>
                <c:pt idx="1891">
                  <c:v>1.1540000000000001E-3</c:v>
                </c:pt>
                <c:pt idx="1892">
                  <c:v>1.98E-3</c:v>
                </c:pt>
                <c:pt idx="1893">
                  <c:v>3.0339999999999998E-3</c:v>
                </c:pt>
                <c:pt idx="1894">
                  <c:v>4.2599999999999999E-3</c:v>
                </c:pt>
                <c:pt idx="1895">
                  <c:v>7.2189999999999997E-3</c:v>
                </c:pt>
                <c:pt idx="1896">
                  <c:v>1.0246999999999999E-2</c:v>
                </c:pt>
                <c:pt idx="1897">
                  <c:v>1.3854E-2</c:v>
                </c:pt>
                <c:pt idx="1898">
                  <c:v>1.7552000000000002E-2</c:v>
                </c:pt>
                <c:pt idx="1899">
                  <c:v>2.1534000000000001E-2</c:v>
                </c:pt>
                <c:pt idx="1900">
                  <c:v>2.5479999999999999E-2</c:v>
                </c:pt>
                <c:pt idx="1901">
                  <c:v>2.9617999999999998E-2</c:v>
                </c:pt>
                <c:pt idx="1902">
                  <c:v>3.3799000000000003E-2</c:v>
                </c:pt>
                <c:pt idx="1903">
                  <c:v>3.7851000000000003E-2</c:v>
                </c:pt>
                <c:pt idx="1904">
                  <c:v>0</c:v>
                </c:pt>
                <c:pt idx="1905">
                  <c:v>0</c:v>
                </c:pt>
                <c:pt idx="1906">
                  <c:v>0</c:v>
                </c:pt>
                <c:pt idx="1907">
                  <c:v>0</c:v>
                </c:pt>
                <c:pt idx="1908">
                  <c:v>0</c:v>
                </c:pt>
                <c:pt idx="1909">
                  <c:v>0</c:v>
                </c:pt>
                <c:pt idx="1910">
                  <c:v>0</c:v>
                </c:pt>
                <c:pt idx="1911">
                  <c:v>0</c:v>
                </c:pt>
                <c:pt idx="1912">
                  <c:v>0</c:v>
                </c:pt>
                <c:pt idx="1913">
                  <c:v>0</c:v>
                </c:pt>
                <c:pt idx="1914">
                  <c:v>0</c:v>
                </c:pt>
                <c:pt idx="1915">
                  <c:v>0</c:v>
                </c:pt>
                <c:pt idx="1916">
                  <c:v>0</c:v>
                </c:pt>
                <c:pt idx="1917">
                  <c:v>0</c:v>
                </c:pt>
                <c:pt idx="1918">
                  <c:v>0</c:v>
                </c:pt>
                <c:pt idx="1919">
                  <c:v>0</c:v>
                </c:pt>
                <c:pt idx="1920">
                  <c:v>0</c:v>
                </c:pt>
                <c:pt idx="1921">
                  <c:v>0</c:v>
                </c:pt>
                <c:pt idx="1922">
                  <c:v>5.3600000000000002E-4</c:v>
                </c:pt>
                <c:pt idx="1923">
                  <c:v>1.147E-3</c:v>
                </c:pt>
                <c:pt idx="1924">
                  <c:v>1.9689999999999998E-3</c:v>
                </c:pt>
                <c:pt idx="1925">
                  <c:v>3.016E-3</c:v>
                </c:pt>
                <c:pt idx="1926">
                  <c:v>4.2360000000000002E-3</c:v>
                </c:pt>
                <c:pt idx="1927">
                  <c:v>7.1789999999999996E-3</c:v>
                </c:pt>
                <c:pt idx="1928">
                  <c:v>1.0194E-2</c:v>
                </c:pt>
                <c:pt idx="1929">
                  <c:v>1.3788E-2</c:v>
                </c:pt>
                <c:pt idx="1930">
                  <c:v>1.7472000000000001E-2</c:v>
                </c:pt>
                <c:pt idx="1931">
                  <c:v>2.1443E-2</c:v>
                </c:pt>
                <c:pt idx="1932">
                  <c:v>2.5377E-2</c:v>
                </c:pt>
                <c:pt idx="1933">
                  <c:v>2.9506000000000001E-2</c:v>
                </c:pt>
                <c:pt idx="1934">
                  <c:v>3.3679000000000001E-2</c:v>
                </c:pt>
                <c:pt idx="1935">
                  <c:v>3.7724000000000001E-2</c:v>
                </c:pt>
                <c:pt idx="1936">
                  <c:v>0</c:v>
                </c:pt>
                <c:pt idx="1937">
                  <c:v>0</c:v>
                </c:pt>
                <c:pt idx="1938">
                  <c:v>0</c:v>
                </c:pt>
                <c:pt idx="1939">
                  <c:v>0</c:v>
                </c:pt>
                <c:pt idx="1940">
                  <c:v>0</c:v>
                </c:pt>
                <c:pt idx="1941">
                  <c:v>0</c:v>
                </c:pt>
                <c:pt idx="1942">
                  <c:v>0</c:v>
                </c:pt>
                <c:pt idx="1943">
                  <c:v>0</c:v>
                </c:pt>
                <c:pt idx="1944">
                  <c:v>0</c:v>
                </c:pt>
                <c:pt idx="1945">
                  <c:v>0</c:v>
                </c:pt>
                <c:pt idx="1946">
                  <c:v>0</c:v>
                </c:pt>
                <c:pt idx="1947">
                  <c:v>0</c:v>
                </c:pt>
                <c:pt idx="1948">
                  <c:v>0</c:v>
                </c:pt>
                <c:pt idx="1949">
                  <c:v>0</c:v>
                </c:pt>
                <c:pt idx="1950">
                  <c:v>0</c:v>
                </c:pt>
                <c:pt idx="1951">
                  <c:v>0</c:v>
                </c:pt>
                <c:pt idx="1952">
                  <c:v>0</c:v>
                </c:pt>
                <c:pt idx="1953">
                  <c:v>0</c:v>
                </c:pt>
                <c:pt idx="1954">
                  <c:v>5.3399999999999997E-4</c:v>
                </c:pt>
                <c:pt idx="1955">
                  <c:v>1.1410000000000001E-3</c:v>
                </c:pt>
                <c:pt idx="1956">
                  <c:v>1.9580000000000001E-3</c:v>
                </c:pt>
                <c:pt idx="1957">
                  <c:v>2.9989999999999999E-3</c:v>
                </c:pt>
                <c:pt idx="1958">
                  <c:v>4.2129999999999997E-3</c:v>
                </c:pt>
                <c:pt idx="1959">
                  <c:v>7.1409999999999998E-3</c:v>
                </c:pt>
                <c:pt idx="1960">
                  <c:v>1.0142E-2</c:v>
                </c:pt>
                <c:pt idx="1961">
                  <c:v>1.3724E-2</c:v>
                </c:pt>
                <c:pt idx="1962">
                  <c:v>1.7391E-2</c:v>
                </c:pt>
                <c:pt idx="1963">
                  <c:v>2.1347000000000001E-2</c:v>
                </c:pt>
                <c:pt idx="1964">
                  <c:v>2.5269E-2</c:v>
                </c:pt>
                <c:pt idx="1965">
                  <c:v>2.9385999999999999E-2</c:v>
                </c:pt>
                <c:pt idx="1966">
                  <c:v>3.3548000000000001E-2</c:v>
                </c:pt>
                <c:pt idx="1967">
                  <c:v>3.7582999999999998E-2</c:v>
                </c:pt>
                <c:pt idx="1968">
                  <c:v>0</c:v>
                </c:pt>
                <c:pt idx="1969">
                  <c:v>0</c:v>
                </c:pt>
                <c:pt idx="1970">
                  <c:v>0</c:v>
                </c:pt>
                <c:pt idx="1971">
                  <c:v>0</c:v>
                </c:pt>
                <c:pt idx="1972">
                  <c:v>0</c:v>
                </c:pt>
                <c:pt idx="1973">
                  <c:v>0</c:v>
                </c:pt>
                <c:pt idx="1974">
                  <c:v>0</c:v>
                </c:pt>
                <c:pt idx="1975">
                  <c:v>0</c:v>
                </c:pt>
                <c:pt idx="1976">
                  <c:v>0</c:v>
                </c:pt>
                <c:pt idx="1977">
                  <c:v>0</c:v>
                </c:pt>
                <c:pt idx="1978">
                  <c:v>0</c:v>
                </c:pt>
                <c:pt idx="1979">
                  <c:v>0</c:v>
                </c:pt>
                <c:pt idx="1980">
                  <c:v>0</c:v>
                </c:pt>
                <c:pt idx="1981">
                  <c:v>0</c:v>
                </c:pt>
                <c:pt idx="1982">
                  <c:v>0</c:v>
                </c:pt>
                <c:pt idx="1983">
                  <c:v>0</c:v>
                </c:pt>
                <c:pt idx="1984">
                  <c:v>0</c:v>
                </c:pt>
                <c:pt idx="1985">
                  <c:v>0</c:v>
                </c:pt>
                <c:pt idx="1986">
                  <c:v>5.31E-4</c:v>
                </c:pt>
                <c:pt idx="1987">
                  <c:v>1.1349999999999999E-3</c:v>
                </c:pt>
                <c:pt idx="1988">
                  <c:v>1.9469999999999999E-3</c:v>
                </c:pt>
                <c:pt idx="1989">
                  <c:v>2.9819999999999998E-3</c:v>
                </c:pt>
                <c:pt idx="1990">
                  <c:v>4.1879999999999999E-3</c:v>
                </c:pt>
                <c:pt idx="1991">
                  <c:v>7.1009999999999997E-3</c:v>
                </c:pt>
                <c:pt idx="1992">
                  <c:v>1.0087E-2</c:v>
                </c:pt>
                <c:pt idx="1993">
                  <c:v>1.3653E-2</c:v>
                </c:pt>
                <c:pt idx="1994">
                  <c:v>1.7305000000000001E-2</c:v>
                </c:pt>
                <c:pt idx="1995">
                  <c:v>2.1246999999999999E-2</c:v>
                </c:pt>
                <c:pt idx="1996">
                  <c:v>2.5156999999999999E-2</c:v>
                </c:pt>
                <c:pt idx="1997">
                  <c:v>2.9262E-2</c:v>
                </c:pt>
                <c:pt idx="1998">
                  <c:v>3.3412999999999998E-2</c:v>
                </c:pt>
                <c:pt idx="1999">
                  <c:v>3.7439E-2</c:v>
                </c:pt>
                <c:pt idx="2000">
                  <c:v>0</c:v>
                </c:pt>
                <c:pt idx="2001">
                  <c:v>0</c:v>
                </c:pt>
                <c:pt idx="2002">
                  <c:v>0</c:v>
                </c:pt>
                <c:pt idx="2003">
                  <c:v>0</c:v>
                </c:pt>
                <c:pt idx="2004">
                  <c:v>0</c:v>
                </c:pt>
                <c:pt idx="2005">
                  <c:v>0</c:v>
                </c:pt>
                <c:pt idx="2006">
                  <c:v>0</c:v>
                </c:pt>
                <c:pt idx="2007">
                  <c:v>0</c:v>
                </c:pt>
                <c:pt idx="2008">
                  <c:v>0</c:v>
                </c:pt>
                <c:pt idx="2009">
                  <c:v>0</c:v>
                </c:pt>
                <c:pt idx="2010">
                  <c:v>0</c:v>
                </c:pt>
                <c:pt idx="2011">
                  <c:v>0</c:v>
                </c:pt>
                <c:pt idx="2012">
                  <c:v>0</c:v>
                </c:pt>
                <c:pt idx="2013">
                  <c:v>0</c:v>
                </c:pt>
                <c:pt idx="2014">
                  <c:v>0</c:v>
                </c:pt>
                <c:pt idx="2015">
                  <c:v>0</c:v>
                </c:pt>
                <c:pt idx="2016">
                  <c:v>0</c:v>
                </c:pt>
                <c:pt idx="2017">
                  <c:v>0</c:v>
                </c:pt>
                <c:pt idx="2018">
                  <c:v>5.2700000000000002E-4</c:v>
                </c:pt>
                <c:pt idx="2019">
                  <c:v>1.127E-3</c:v>
                </c:pt>
                <c:pt idx="2020">
                  <c:v>1.933E-3</c:v>
                </c:pt>
                <c:pt idx="2021">
                  <c:v>2.96E-3</c:v>
                </c:pt>
                <c:pt idx="2022">
                  <c:v>4.1570000000000001E-3</c:v>
                </c:pt>
                <c:pt idx="2023">
                  <c:v>7.0530000000000002E-3</c:v>
                </c:pt>
                <c:pt idx="2024">
                  <c:v>1.0024999999999999E-2</c:v>
                </c:pt>
                <c:pt idx="2025">
                  <c:v>1.3577000000000001E-2</c:v>
                </c:pt>
                <c:pt idx="2026">
                  <c:v>1.7218000000000001E-2</c:v>
                </c:pt>
                <c:pt idx="2027">
                  <c:v>2.1148E-2</c:v>
                </c:pt>
                <c:pt idx="2028">
                  <c:v>2.5047E-2</c:v>
                </c:pt>
                <c:pt idx="2029">
                  <c:v>2.9142999999999999E-2</c:v>
                </c:pt>
                <c:pt idx="2030">
                  <c:v>3.3284000000000001E-2</c:v>
                </c:pt>
                <c:pt idx="2031">
                  <c:v>3.7301000000000001E-2</c:v>
                </c:pt>
                <c:pt idx="2032">
                  <c:v>0</c:v>
                </c:pt>
                <c:pt idx="2033">
                  <c:v>0</c:v>
                </c:pt>
                <c:pt idx="2034">
                  <c:v>0</c:v>
                </c:pt>
                <c:pt idx="2035">
                  <c:v>0</c:v>
                </c:pt>
                <c:pt idx="2036">
                  <c:v>0</c:v>
                </c:pt>
                <c:pt idx="2037">
                  <c:v>0</c:v>
                </c:pt>
                <c:pt idx="2038">
                  <c:v>0</c:v>
                </c:pt>
                <c:pt idx="2039">
                  <c:v>0</c:v>
                </c:pt>
                <c:pt idx="2040">
                  <c:v>0</c:v>
                </c:pt>
                <c:pt idx="2041">
                  <c:v>0</c:v>
                </c:pt>
                <c:pt idx="2042">
                  <c:v>0</c:v>
                </c:pt>
                <c:pt idx="2043">
                  <c:v>0</c:v>
                </c:pt>
                <c:pt idx="2044">
                  <c:v>0</c:v>
                </c:pt>
                <c:pt idx="2045">
                  <c:v>0</c:v>
                </c:pt>
                <c:pt idx="2046">
                  <c:v>0</c:v>
                </c:pt>
                <c:pt idx="2047">
                  <c:v>0</c:v>
                </c:pt>
                <c:pt idx="2048">
                  <c:v>0</c:v>
                </c:pt>
                <c:pt idx="2049">
                  <c:v>0</c:v>
                </c:pt>
                <c:pt idx="2050">
                  <c:v>5.2400000000000005E-4</c:v>
                </c:pt>
                <c:pt idx="2051">
                  <c:v>1.1199999999999999E-3</c:v>
                </c:pt>
                <c:pt idx="2052">
                  <c:v>1.921E-3</c:v>
                </c:pt>
                <c:pt idx="2053">
                  <c:v>2.9420000000000002E-3</c:v>
                </c:pt>
                <c:pt idx="2054">
                  <c:v>4.1320000000000003E-3</c:v>
                </c:pt>
                <c:pt idx="2055">
                  <c:v>7.0130000000000001E-3</c:v>
                </c:pt>
                <c:pt idx="2056">
                  <c:v>9.9710000000000007E-3</c:v>
                </c:pt>
                <c:pt idx="2057">
                  <c:v>1.3502999999999999E-2</c:v>
                </c:pt>
                <c:pt idx="2058">
                  <c:v>1.7132000000000001E-2</c:v>
                </c:pt>
                <c:pt idx="2059">
                  <c:v>2.1048000000000001E-2</c:v>
                </c:pt>
                <c:pt idx="2060">
                  <c:v>2.4934000000000001E-2</c:v>
                </c:pt>
                <c:pt idx="2061">
                  <c:v>2.9017000000000001E-2</c:v>
                </c:pt>
                <c:pt idx="2062">
                  <c:v>3.3146000000000002E-2</c:v>
                </c:pt>
                <c:pt idx="2063">
                  <c:v>3.7154E-2</c:v>
                </c:pt>
                <c:pt idx="2064">
                  <c:v>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0</c:v>
                </c:pt>
                <c:pt idx="2079">
                  <c:v>0</c:v>
                </c:pt>
                <c:pt idx="2080">
                  <c:v>0</c:v>
                </c:pt>
                <c:pt idx="2081">
                  <c:v>0</c:v>
                </c:pt>
                <c:pt idx="2082">
                  <c:v>5.2099999999999998E-4</c:v>
                </c:pt>
                <c:pt idx="2083">
                  <c:v>1.1130000000000001E-3</c:v>
                </c:pt>
                <c:pt idx="2084">
                  <c:v>1.9090000000000001E-3</c:v>
                </c:pt>
                <c:pt idx="2085">
                  <c:v>2.9229999999999998E-3</c:v>
                </c:pt>
                <c:pt idx="2086">
                  <c:v>4.1060000000000003E-3</c:v>
                </c:pt>
                <c:pt idx="2087">
                  <c:v>6.9690000000000004E-3</c:v>
                </c:pt>
                <c:pt idx="2088">
                  <c:v>9.9109999999999997E-3</c:v>
                </c:pt>
                <c:pt idx="2089">
                  <c:v>1.3427E-2</c:v>
                </c:pt>
                <c:pt idx="2090">
                  <c:v>1.704E-2</c:v>
                </c:pt>
                <c:pt idx="2091">
                  <c:v>2.094E-2</c:v>
                </c:pt>
                <c:pt idx="2092">
                  <c:v>2.4812000000000001E-2</c:v>
                </c:pt>
                <c:pt idx="2093">
                  <c:v>2.8882999999999999E-2</c:v>
                </c:pt>
                <c:pt idx="2094">
                  <c:v>3.3001000000000003E-2</c:v>
                </c:pt>
                <c:pt idx="2095">
                  <c:v>3.6998999999999997E-2</c:v>
                </c:pt>
              </c:numCache>
            </c:numRef>
          </c:yVal>
          <c:smooth val="0"/>
          <c:extLst>
            <c:ext xmlns:c16="http://schemas.microsoft.com/office/drawing/2014/chart" uri="{C3380CC4-5D6E-409C-BE32-E72D297353CC}">
              <c16:uniqueId val="{00000002-30C3-4108-9FDE-1EE4626FA3F1}"/>
            </c:ext>
          </c:extLst>
        </c:ser>
        <c:ser>
          <c:idx val="3"/>
          <c:order val="3"/>
          <c:tx>
            <c:v/>
          </c:tx>
          <c:spPr>
            <a:ln>
              <a:solidFill>
                <a:srgbClr val="0000FF"/>
              </a:solidFill>
              <a:prstDash val="sysDash"/>
            </a:ln>
          </c:spPr>
          <c:marker>
            <c:symbol val="none"/>
          </c:marker>
          <c:xVal>
            <c:numRef>
              <c:f>H2sc1!$A$7:$A$2103</c:f>
              <c:numCache>
                <c:formatCode>0.00</c:formatCode>
                <c:ptCount val="2097"/>
                <c:pt idx="0">
                  <c:v>0</c:v>
                </c:pt>
                <c:pt idx="1">
                  <c:v>0.01</c:v>
                </c:pt>
                <c:pt idx="2">
                  <c:v>0.02</c:v>
                </c:pt>
                <c:pt idx="3">
                  <c:v>0.04</c:v>
                </c:pt>
                <c:pt idx="4">
                  <c:v>0.08</c:v>
                </c:pt>
                <c:pt idx="5">
                  <c:v>0.17</c:v>
                </c:pt>
                <c:pt idx="6">
                  <c:v>0.27</c:v>
                </c:pt>
                <c:pt idx="7">
                  <c:v>0.41</c:v>
                </c:pt>
                <c:pt idx="8">
                  <c:v>0.54</c:v>
                </c:pt>
                <c:pt idx="9">
                  <c:v>0.68</c:v>
                </c:pt>
                <c:pt idx="10">
                  <c:v>0.82</c:v>
                </c:pt>
                <c:pt idx="11">
                  <c:v>0.91</c:v>
                </c:pt>
                <c:pt idx="12">
                  <c:v>1</c:v>
                </c:pt>
                <c:pt idx="13">
                  <c:v>1.1399999999999999</c:v>
                </c:pt>
                <c:pt idx="14">
                  <c:v>1.27</c:v>
                </c:pt>
                <c:pt idx="15">
                  <c:v>1.41</c:v>
                </c:pt>
                <c:pt idx="16">
                  <c:v>1.55</c:v>
                </c:pt>
                <c:pt idx="17">
                  <c:v>1.68</c:v>
                </c:pt>
                <c:pt idx="18">
                  <c:v>1.82</c:v>
                </c:pt>
                <c:pt idx="19">
                  <c:v>1.91</c:v>
                </c:pt>
                <c:pt idx="20">
                  <c:v>2</c:v>
                </c:pt>
                <c:pt idx="21">
                  <c:v>2.14</c:v>
                </c:pt>
                <c:pt idx="22">
                  <c:v>2.2799999999999998</c:v>
                </c:pt>
                <c:pt idx="23">
                  <c:v>2.41</c:v>
                </c:pt>
                <c:pt idx="24">
                  <c:v>2.5499999999999998</c:v>
                </c:pt>
                <c:pt idx="25">
                  <c:v>2.69</c:v>
                </c:pt>
                <c:pt idx="26">
                  <c:v>2.82</c:v>
                </c:pt>
                <c:pt idx="27">
                  <c:v>2.91</c:v>
                </c:pt>
                <c:pt idx="28">
                  <c:v>3</c:v>
                </c:pt>
                <c:pt idx="29">
                  <c:v>3.14</c:v>
                </c:pt>
                <c:pt idx="30">
                  <c:v>3.27</c:v>
                </c:pt>
                <c:pt idx="31">
                  <c:v>3.41</c:v>
                </c:pt>
                <c:pt idx="32">
                  <c:v>3.55</c:v>
                </c:pt>
                <c:pt idx="33">
                  <c:v>3.69</c:v>
                </c:pt>
                <c:pt idx="34">
                  <c:v>3.82</c:v>
                </c:pt>
                <c:pt idx="35">
                  <c:v>3.91</c:v>
                </c:pt>
                <c:pt idx="36">
                  <c:v>4</c:v>
                </c:pt>
                <c:pt idx="37">
                  <c:v>4.1399999999999997</c:v>
                </c:pt>
                <c:pt idx="38">
                  <c:v>4.2699999999999996</c:v>
                </c:pt>
                <c:pt idx="39">
                  <c:v>4.41</c:v>
                </c:pt>
                <c:pt idx="40">
                  <c:v>4.55</c:v>
                </c:pt>
                <c:pt idx="41">
                  <c:v>4.68</c:v>
                </c:pt>
                <c:pt idx="42">
                  <c:v>4.82</c:v>
                </c:pt>
                <c:pt idx="43">
                  <c:v>4.91</c:v>
                </c:pt>
                <c:pt idx="44">
                  <c:v>5</c:v>
                </c:pt>
                <c:pt idx="45">
                  <c:v>5.14</c:v>
                </c:pt>
                <c:pt idx="46">
                  <c:v>5.27</c:v>
                </c:pt>
                <c:pt idx="47">
                  <c:v>5.41</c:v>
                </c:pt>
                <c:pt idx="48">
                  <c:v>5.55</c:v>
                </c:pt>
                <c:pt idx="49">
                  <c:v>5.68</c:v>
                </c:pt>
                <c:pt idx="50">
                  <c:v>5.82</c:v>
                </c:pt>
                <c:pt idx="51">
                  <c:v>5.91</c:v>
                </c:pt>
                <c:pt idx="52">
                  <c:v>6</c:v>
                </c:pt>
                <c:pt idx="53">
                  <c:v>6.14</c:v>
                </c:pt>
                <c:pt idx="54">
                  <c:v>6.28</c:v>
                </c:pt>
                <c:pt idx="55">
                  <c:v>6.41</c:v>
                </c:pt>
                <c:pt idx="56">
                  <c:v>6.55</c:v>
                </c:pt>
                <c:pt idx="57">
                  <c:v>6.69</c:v>
                </c:pt>
                <c:pt idx="58">
                  <c:v>6.82</c:v>
                </c:pt>
                <c:pt idx="59">
                  <c:v>6.91</c:v>
                </c:pt>
                <c:pt idx="60">
                  <c:v>7</c:v>
                </c:pt>
                <c:pt idx="61">
                  <c:v>7.14</c:v>
                </c:pt>
                <c:pt idx="62">
                  <c:v>7.27</c:v>
                </c:pt>
                <c:pt idx="63">
                  <c:v>7.41</c:v>
                </c:pt>
                <c:pt idx="64">
                  <c:v>7.55</c:v>
                </c:pt>
                <c:pt idx="65">
                  <c:v>7.69</c:v>
                </c:pt>
                <c:pt idx="66">
                  <c:v>7.82</c:v>
                </c:pt>
                <c:pt idx="67">
                  <c:v>7.91</c:v>
                </c:pt>
                <c:pt idx="68">
                  <c:v>8</c:v>
                </c:pt>
                <c:pt idx="69">
                  <c:v>8.14</c:v>
                </c:pt>
                <c:pt idx="70">
                  <c:v>8.27</c:v>
                </c:pt>
                <c:pt idx="71">
                  <c:v>8.41</c:v>
                </c:pt>
                <c:pt idx="72">
                  <c:v>8.5500000000000007</c:v>
                </c:pt>
                <c:pt idx="73">
                  <c:v>8.68</c:v>
                </c:pt>
                <c:pt idx="74">
                  <c:v>8.82</c:v>
                </c:pt>
                <c:pt idx="75">
                  <c:v>8.91</c:v>
                </c:pt>
                <c:pt idx="76">
                  <c:v>9</c:v>
                </c:pt>
                <c:pt idx="77">
                  <c:v>9.14</c:v>
                </c:pt>
                <c:pt idx="78">
                  <c:v>9.27</c:v>
                </c:pt>
                <c:pt idx="79">
                  <c:v>9.41</c:v>
                </c:pt>
                <c:pt idx="80">
                  <c:v>9.5500000000000007</c:v>
                </c:pt>
                <c:pt idx="81">
                  <c:v>9.68</c:v>
                </c:pt>
                <c:pt idx="82">
                  <c:v>9.82</c:v>
                </c:pt>
                <c:pt idx="83">
                  <c:v>9.91</c:v>
                </c:pt>
                <c:pt idx="84">
                  <c:v>10</c:v>
                </c:pt>
                <c:pt idx="85">
                  <c:v>10.14</c:v>
                </c:pt>
                <c:pt idx="86">
                  <c:v>10.28</c:v>
                </c:pt>
                <c:pt idx="87">
                  <c:v>10.41</c:v>
                </c:pt>
                <c:pt idx="88">
                  <c:v>10.55</c:v>
                </c:pt>
                <c:pt idx="89">
                  <c:v>10.69</c:v>
                </c:pt>
                <c:pt idx="90">
                  <c:v>10.82</c:v>
                </c:pt>
                <c:pt idx="91">
                  <c:v>10.91</c:v>
                </c:pt>
                <c:pt idx="92">
                  <c:v>11</c:v>
                </c:pt>
                <c:pt idx="93">
                  <c:v>11.14</c:v>
                </c:pt>
                <c:pt idx="94">
                  <c:v>11.27</c:v>
                </c:pt>
                <c:pt idx="95">
                  <c:v>11.41</c:v>
                </c:pt>
                <c:pt idx="96">
                  <c:v>11.55</c:v>
                </c:pt>
                <c:pt idx="97">
                  <c:v>11.69</c:v>
                </c:pt>
                <c:pt idx="98">
                  <c:v>11.82</c:v>
                </c:pt>
                <c:pt idx="99">
                  <c:v>11.91</c:v>
                </c:pt>
                <c:pt idx="100">
                  <c:v>12</c:v>
                </c:pt>
                <c:pt idx="101">
                  <c:v>12.14</c:v>
                </c:pt>
                <c:pt idx="102">
                  <c:v>12.27</c:v>
                </c:pt>
                <c:pt idx="103">
                  <c:v>12.41</c:v>
                </c:pt>
                <c:pt idx="104">
                  <c:v>12.55</c:v>
                </c:pt>
                <c:pt idx="105">
                  <c:v>12.68</c:v>
                </c:pt>
                <c:pt idx="106">
                  <c:v>12.82</c:v>
                </c:pt>
                <c:pt idx="107">
                  <c:v>12.91</c:v>
                </c:pt>
                <c:pt idx="108">
                  <c:v>13</c:v>
                </c:pt>
                <c:pt idx="109">
                  <c:v>13.14</c:v>
                </c:pt>
                <c:pt idx="110">
                  <c:v>13.27</c:v>
                </c:pt>
                <c:pt idx="111">
                  <c:v>13.41</c:v>
                </c:pt>
                <c:pt idx="112">
                  <c:v>13.55</c:v>
                </c:pt>
                <c:pt idx="113">
                  <c:v>13.68</c:v>
                </c:pt>
                <c:pt idx="114">
                  <c:v>13.82</c:v>
                </c:pt>
                <c:pt idx="115">
                  <c:v>13.91</c:v>
                </c:pt>
                <c:pt idx="116">
                  <c:v>14</c:v>
                </c:pt>
                <c:pt idx="117">
                  <c:v>14.14</c:v>
                </c:pt>
                <c:pt idx="118">
                  <c:v>14.28</c:v>
                </c:pt>
                <c:pt idx="119">
                  <c:v>14.41</c:v>
                </c:pt>
                <c:pt idx="120">
                  <c:v>14.55</c:v>
                </c:pt>
                <c:pt idx="121">
                  <c:v>14.69</c:v>
                </c:pt>
                <c:pt idx="122">
                  <c:v>14.82</c:v>
                </c:pt>
                <c:pt idx="123">
                  <c:v>14.91</c:v>
                </c:pt>
                <c:pt idx="124">
                  <c:v>15</c:v>
                </c:pt>
                <c:pt idx="125">
                  <c:v>15.14</c:v>
                </c:pt>
                <c:pt idx="126">
                  <c:v>15.27</c:v>
                </c:pt>
                <c:pt idx="127">
                  <c:v>15.41</c:v>
                </c:pt>
                <c:pt idx="128">
                  <c:v>15.55</c:v>
                </c:pt>
                <c:pt idx="129">
                  <c:v>15.69</c:v>
                </c:pt>
                <c:pt idx="130">
                  <c:v>15.82</c:v>
                </c:pt>
                <c:pt idx="131">
                  <c:v>15.91</c:v>
                </c:pt>
                <c:pt idx="132">
                  <c:v>16</c:v>
                </c:pt>
                <c:pt idx="133">
                  <c:v>16.14</c:v>
                </c:pt>
                <c:pt idx="134">
                  <c:v>16.27</c:v>
                </c:pt>
                <c:pt idx="135">
                  <c:v>16.41</c:v>
                </c:pt>
                <c:pt idx="136">
                  <c:v>16.55</c:v>
                </c:pt>
                <c:pt idx="137">
                  <c:v>16.68</c:v>
                </c:pt>
                <c:pt idx="138">
                  <c:v>16.82</c:v>
                </c:pt>
                <c:pt idx="139">
                  <c:v>16.91</c:v>
                </c:pt>
                <c:pt idx="140">
                  <c:v>17</c:v>
                </c:pt>
                <c:pt idx="141">
                  <c:v>17.14</c:v>
                </c:pt>
                <c:pt idx="142">
                  <c:v>17.27</c:v>
                </c:pt>
                <c:pt idx="143">
                  <c:v>17.41</c:v>
                </c:pt>
                <c:pt idx="144">
                  <c:v>17.55</c:v>
                </c:pt>
                <c:pt idx="145">
                  <c:v>17.68</c:v>
                </c:pt>
                <c:pt idx="146">
                  <c:v>17.82</c:v>
                </c:pt>
                <c:pt idx="147">
                  <c:v>17.91</c:v>
                </c:pt>
                <c:pt idx="148">
                  <c:v>18</c:v>
                </c:pt>
                <c:pt idx="149">
                  <c:v>18.14</c:v>
                </c:pt>
                <c:pt idx="150">
                  <c:v>18.28</c:v>
                </c:pt>
                <c:pt idx="151">
                  <c:v>18.41</c:v>
                </c:pt>
                <c:pt idx="152">
                  <c:v>18.55</c:v>
                </c:pt>
                <c:pt idx="153">
                  <c:v>18.690000000000001</c:v>
                </c:pt>
                <c:pt idx="154">
                  <c:v>18.82</c:v>
                </c:pt>
                <c:pt idx="155">
                  <c:v>18.91</c:v>
                </c:pt>
                <c:pt idx="156">
                  <c:v>19</c:v>
                </c:pt>
                <c:pt idx="157">
                  <c:v>19.14</c:v>
                </c:pt>
                <c:pt idx="158">
                  <c:v>19.27</c:v>
                </c:pt>
                <c:pt idx="159">
                  <c:v>19.41</c:v>
                </c:pt>
                <c:pt idx="160">
                  <c:v>19.55</c:v>
                </c:pt>
                <c:pt idx="161">
                  <c:v>19.690000000000001</c:v>
                </c:pt>
                <c:pt idx="162">
                  <c:v>19.82</c:v>
                </c:pt>
                <c:pt idx="163">
                  <c:v>19.91</c:v>
                </c:pt>
                <c:pt idx="164">
                  <c:v>20</c:v>
                </c:pt>
                <c:pt idx="165">
                  <c:v>20.14</c:v>
                </c:pt>
                <c:pt idx="166">
                  <c:v>20.27</c:v>
                </c:pt>
                <c:pt idx="167">
                  <c:v>20.41</c:v>
                </c:pt>
                <c:pt idx="168">
                  <c:v>20.55</c:v>
                </c:pt>
                <c:pt idx="169">
                  <c:v>20.68</c:v>
                </c:pt>
                <c:pt idx="170">
                  <c:v>20.82</c:v>
                </c:pt>
                <c:pt idx="171">
                  <c:v>20.91</c:v>
                </c:pt>
                <c:pt idx="172">
                  <c:v>21</c:v>
                </c:pt>
                <c:pt idx="173">
                  <c:v>21.14</c:v>
                </c:pt>
                <c:pt idx="174">
                  <c:v>21.27</c:v>
                </c:pt>
                <c:pt idx="175">
                  <c:v>21.41</c:v>
                </c:pt>
                <c:pt idx="176">
                  <c:v>21.55</c:v>
                </c:pt>
                <c:pt idx="177">
                  <c:v>21.68</c:v>
                </c:pt>
                <c:pt idx="178">
                  <c:v>21.82</c:v>
                </c:pt>
                <c:pt idx="179">
                  <c:v>21.91</c:v>
                </c:pt>
                <c:pt idx="180">
                  <c:v>22</c:v>
                </c:pt>
                <c:pt idx="181">
                  <c:v>22.14</c:v>
                </c:pt>
                <c:pt idx="182">
                  <c:v>22.28</c:v>
                </c:pt>
                <c:pt idx="183">
                  <c:v>22.41</c:v>
                </c:pt>
                <c:pt idx="184">
                  <c:v>22.55</c:v>
                </c:pt>
                <c:pt idx="185">
                  <c:v>22.69</c:v>
                </c:pt>
                <c:pt idx="186">
                  <c:v>22.82</c:v>
                </c:pt>
                <c:pt idx="187">
                  <c:v>22.91</c:v>
                </c:pt>
                <c:pt idx="188">
                  <c:v>23</c:v>
                </c:pt>
                <c:pt idx="189">
                  <c:v>23.14</c:v>
                </c:pt>
                <c:pt idx="190">
                  <c:v>23.27</c:v>
                </c:pt>
                <c:pt idx="191">
                  <c:v>23.41</c:v>
                </c:pt>
                <c:pt idx="192">
                  <c:v>23.55</c:v>
                </c:pt>
                <c:pt idx="193">
                  <c:v>23.69</c:v>
                </c:pt>
                <c:pt idx="194">
                  <c:v>23.82</c:v>
                </c:pt>
                <c:pt idx="195">
                  <c:v>23.91</c:v>
                </c:pt>
                <c:pt idx="196">
                  <c:v>24</c:v>
                </c:pt>
                <c:pt idx="197">
                  <c:v>24.14</c:v>
                </c:pt>
                <c:pt idx="198">
                  <c:v>24.27</c:v>
                </c:pt>
                <c:pt idx="199">
                  <c:v>24.41</c:v>
                </c:pt>
                <c:pt idx="200">
                  <c:v>24.55</c:v>
                </c:pt>
                <c:pt idx="201">
                  <c:v>24.68</c:v>
                </c:pt>
                <c:pt idx="202">
                  <c:v>24.82</c:v>
                </c:pt>
                <c:pt idx="203">
                  <c:v>24.91</c:v>
                </c:pt>
                <c:pt idx="204">
                  <c:v>25</c:v>
                </c:pt>
                <c:pt idx="205">
                  <c:v>25.14</c:v>
                </c:pt>
                <c:pt idx="206">
                  <c:v>25.27</c:v>
                </c:pt>
                <c:pt idx="207">
                  <c:v>25.41</c:v>
                </c:pt>
                <c:pt idx="208">
                  <c:v>25.55</c:v>
                </c:pt>
                <c:pt idx="209">
                  <c:v>25.68</c:v>
                </c:pt>
                <c:pt idx="210">
                  <c:v>25.82</c:v>
                </c:pt>
                <c:pt idx="211">
                  <c:v>25.91</c:v>
                </c:pt>
                <c:pt idx="212">
                  <c:v>26</c:v>
                </c:pt>
                <c:pt idx="213">
                  <c:v>26.14</c:v>
                </c:pt>
                <c:pt idx="214">
                  <c:v>26.28</c:v>
                </c:pt>
                <c:pt idx="215">
                  <c:v>26.41</c:v>
                </c:pt>
                <c:pt idx="216">
                  <c:v>26.55</c:v>
                </c:pt>
                <c:pt idx="217">
                  <c:v>26.69</c:v>
                </c:pt>
                <c:pt idx="218">
                  <c:v>26.82</c:v>
                </c:pt>
                <c:pt idx="219">
                  <c:v>26.91</c:v>
                </c:pt>
                <c:pt idx="220">
                  <c:v>27</c:v>
                </c:pt>
                <c:pt idx="221">
                  <c:v>27.14</c:v>
                </c:pt>
                <c:pt idx="222">
                  <c:v>27.27</c:v>
                </c:pt>
                <c:pt idx="223">
                  <c:v>27.41</c:v>
                </c:pt>
                <c:pt idx="224">
                  <c:v>27.55</c:v>
                </c:pt>
                <c:pt idx="225">
                  <c:v>27.69</c:v>
                </c:pt>
                <c:pt idx="226">
                  <c:v>27.82</c:v>
                </c:pt>
                <c:pt idx="227">
                  <c:v>27.91</c:v>
                </c:pt>
                <c:pt idx="228">
                  <c:v>28</c:v>
                </c:pt>
                <c:pt idx="229">
                  <c:v>28.14</c:v>
                </c:pt>
                <c:pt idx="230">
                  <c:v>28.27</c:v>
                </c:pt>
                <c:pt idx="231">
                  <c:v>28.41</c:v>
                </c:pt>
                <c:pt idx="232">
                  <c:v>28.55</c:v>
                </c:pt>
                <c:pt idx="233">
                  <c:v>28.68</c:v>
                </c:pt>
                <c:pt idx="234">
                  <c:v>28.82</c:v>
                </c:pt>
                <c:pt idx="235">
                  <c:v>28.91</c:v>
                </c:pt>
                <c:pt idx="236">
                  <c:v>29</c:v>
                </c:pt>
                <c:pt idx="237">
                  <c:v>29.14</c:v>
                </c:pt>
                <c:pt idx="238">
                  <c:v>29.27</c:v>
                </c:pt>
                <c:pt idx="239">
                  <c:v>29.41</c:v>
                </c:pt>
                <c:pt idx="240">
                  <c:v>29.55</c:v>
                </c:pt>
                <c:pt idx="241">
                  <c:v>29.68</c:v>
                </c:pt>
                <c:pt idx="242">
                  <c:v>29.82</c:v>
                </c:pt>
                <c:pt idx="243">
                  <c:v>29.91</c:v>
                </c:pt>
                <c:pt idx="244">
                  <c:v>30</c:v>
                </c:pt>
                <c:pt idx="245">
                  <c:v>30.14</c:v>
                </c:pt>
                <c:pt idx="246">
                  <c:v>30.28</c:v>
                </c:pt>
                <c:pt idx="247">
                  <c:v>30.41</c:v>
                </c:pt>
                <c:pt idx="248">
                  <c:v>30.55</c:v>
                </c:pt>
                <c:pt idx="249">
                  <c:v>30.69</c:v>
                </c:pt>
                <c:pt idx="250">
                  <c:v>30.82</c:v>
                </c:pt>
                <c:pt idx="251">
                  <c:v>30.91</c:v>
                </c:pt>
                <c:pt idx="252">
                  <c:v>31</c:v>
                </c:pt>
                <c:pt idx="253">
                  <c:v>31.14</c:v>
                </c:pt>
                <c:pt idx="254">
                  <c:v>31.27</c:v>
                </c:pt>
                <c:pt idx="255">
                  <c:v>31.41</c:v>
                </c:pt>
                <c:pt idx="256">
                  <c:v>31.55</c:v>
                </c:pt>
                <c:pt idx="257">
                  <c:v>31.69</c:v>
                </c:pt>
                <c:pt idx="258">
                  <c:v>31.82</c:v>
                </c:pt>
                <c:pt idx="259">
                  <c:v>31.91</c:v>
                </c:pt>
                <c:pt idx="260">
                  <c:v>32</c:v>
                </c:pt>
                <c:pt idx="261">
                  <c:v>32.14</c:v>
                </c:pt>
                <c:pt idx="262">
                  <c:v>32.270000000000003</c:v>
                </c:pt>
                <c:pt idx="263">
                  <c:v>32.409999999999997</c:v>
                </c:pt>
                <c:pt idx="264">
                  <c:v>32.549999999999997</c:v>
                </c:pt>
                <c:pt idx="265">
                  <c:v>32.68</c:v>
                </c:pt>
                <c:pt idx="266">
                  <c:v>32.82</c:v>
                </c:pt>
                <c:pt idx="267">
                  <c:v>32.909999999999997</c:v>
                </c:pt>
                <c:pt idx="268">
                  <c:v>33</c:v>
                </c:pt>
                <c:pt idx="269">
                  <c:v>33.14</c:v>
                </c:pt>
                <c:pt idx="270">
                  <c:v>33.270000000000003</c:v>
                </c:pt>
                <c:pt idx="271">
                  <c:v>33.409999999999997</c:v>
                </c:pt>
                <c:pt idx="272">
                  <c:v>33.549999999999997</c:v>
                </c:pt>
                <c:pt idx="273">
                  <c:v>33.68</c:v>
                </c:pt>
                <c:pt idx="274">
                  <c:v>33.82</c:v>
                </c:pt>
                <c:pt idx="275">
                  <c:v>33.909999999999997</c:v>
                </c:pt>
                <c:pt idx="276">
                  <c:v>34</c:v>
                </c:pt>
                <c:pt idx="277">
                  <c:v>34.14</c:v>
                </c:pt>
                <c:pt idx="278">
                  <c:v>34.28</c:v>
                </c:pt>
                <c:pt idx="279">
                  <c:v>34.409999999999997</c:v>
                </c:pt>
                <c:pt idx="280">
                  <c:v>34.549999999999997</c:v>
                </c:pt>
                <c:pt idx="281">
                  <c:v>34.69</c:v>
                </c:pt>
                <c:pt idx="282">
                  <c:v>34.82</c:v>
                </c:pt>
                <c:pt idx="283">
                  <c:v>34.909999999999997</c:v>
                </c:pt>
                <c:pt idx="284">
                  <c:v>35</c:v>
                </c:pt>
                <c:pt idx="285">
                  <c:v>35.01</c:v>
                </c:pt>
                <c:pt idx="286">
                  <c:v>35.01</c:v>
                </c:pt>
                <c:pt idx="287">
                  <c:v>35.01</c:v>
                </c:pt>
                <c:pt idx="288">
                  <c:v>35.020000000000003</c:v>
                </c:pt>
                <c:pt idx="289">
                  <c:v>35.020000000000003</c:v>
                </c:pt>
                <c:pt idx="290">
                  <c:v>35.03</c:v>
                </c:pt>
                <c:pt idx="291">
                  <c:v>35.04</c:v>
                </c:pt>
                <c:pt idx="292">
                  <c:v>35.06</c:v>
                </c:pt>
                <c:pt idx="293">
                  <c:v>35.07</c:v>
                </c:pt>
                <c:pt idx="294">
                  <c:v>35.090000000000003</c:v>
                </c:pt>
                <c:pt idx="295">
                  <c:v>35.11</c:v>
                </c:pt>
                <c:pt idx="296">
                  <c:v>35.14</c:v>
                </c:pt>
                <c:pt idx="297">
                  <c:v>35.17</c:v>
                </c:pt>
                <c:pt idx="298">
                  <c:v>35.21</c:v>
                </c:pt>
                <c:pt idx="299">
                  <c:v>35.25</c:v>
                </c:pt>
                <c:pt idx="300">
                  <c:v>35.299999999999997</c:v>
                </c:pt>
                <c:pt idx="301">
                  <c:v>35.340000000000003</c:v>
                </c:pt>
                <c:pt idx="302">
                  <c:v>35.380000000000003</c:v>
                </c:pt>
                <c:pt idx="303">
                  <c:v>35.409999999999997</c:v>
                </c:pt>
                <c:pt idx="304">
                  <c:v>35.46</c:v>
                </c:pt>
                <c:pt idx="305">
                  <c:v>35.5</c:v>
                </c:pt>
                <c:pt idx="306">
                  <c:v>35.58</c:v>
                </c:pt>
                <c:pt idx="307">
                  <c:v>35.67</c:v>
                </c:pt>
                <c:pt idx="308">
                  <c:v>35.75</c:v>
                </c:pt>
                <c:pt idx="309">
                  <c:v>35.83</c:v>
                </c:pt>
                <c:pt idx="310">
                  <c:v>35.92</c:v>
                </c:pt>
                <c:pt idx="311">
                  <c:v>36</c:v>
                </c:pt>
                <c:pt idx="312">
                  <c:v>36.090000000000003</c:v>
                </c:pt>
                <c:pt idx="313">
                  <c:v>36.17</c:v>
                </c:pt>
                <c:pt idx="314">
                  <c:v>36.25</c:v>
                </c:pt>
                <c:pt idx="315">
                  <c:v>36.340000000000003</c:v>
                </c:pt>
                <c:pt idx="316">
                  <c:v>36.42</c:v>
                </c:pt>
                <c:pt idx="317">
                  <c:v>36.5</c:v>
                </c:pt>
                <c:pt idx="318">
                  <c:v>36.58</c:v>
                </c:pt>
                <c:pt idx="319">
                  <c:v>36.67</c:v>
                </c:pt>
                <c:pt idx="320">
                  <c:v>36.75</c:v>
                </c:pt>
                <c:pt idx="321">
                  <c:v>36.83</c:v>
                </c:pt>
                <c:pt idx="322">
                  <c:v>36.92</c:v>
                </c:pt>
                <c:pt idx="323">
                  <c:v>37</c:v>
                </c:pt>
                <c:pt idx="324">
                  <c:v>37.090000000000003</c:v>
                </c:pt>
                <c:pt idx="325">
                  <c:v>37.17</c:v>
                </c:pt>
                <c:pt idx="326">
                  <c:v>37.25</c:v>
                </c:pt>
                <c:pt idx="327">
                  <c:v>37.340000000000003</c:v>
                </c:pt>
                <c:pt idx="328">
                  <c:v>37.42</c:v>
                </c:pt>
                <c:pt idx="329">
                  <c:v>37.5</c:v>
                </c:pt>
                <c:pt idx="330">
                  <c:v>37.58</c:v>
                </c:pt>
                <c:pt idx="331">
                  <c:v>37.67</c:v>
                </c:pt>
                <c:pt idx="332">
                  <c:v>37.75</c:v>
                </c:pt>
                <c:pt idx="333">
                  <c:v>37.83</c:v>
                </c:pt>
                <c:pt idx="334">
                  <c:v>37.92</c:v>
                </c:pt>
                <c:pt idx="335">
                  <c:v>38</c:v>
                </c:pt>
                <c:pt idx="336">
                  <c:v>38.090000000000003</c:v>
                </c:pt>
                <c:pt idx="337">
                  <c:v>38.130000000000003</c:v>
                </c:pt>
                <c:pt idx="338">
                  <c:v>38.17</c:v>
                </c:pt>
                <c:pt idx="339">
                  <c:v>38.21</c:v>
                </c:pt>
                <c:pt idx="340">
                  <c:v>38.25</c:v>
                </c:pt>
                <c:pt idx="341">
                  <c:v>38.340000000000003</c:v>
                </c:pt>
                <c:pt idx="342">
                  <c:v>38.42</c:v>
                </c:pt>
                <c:pt idx="343">
                  <c:v>38.5</c:v>
                </c:pt>
                <c:pt idx="344">
                  <c:v>38.58</c:v>
                </c:pt>
                <c:pt idx="345">
                  <c:v>38.67</c:v>
                </c:pt>
                <c:pt idx="346">
                  <c:v>38.75</c:v>
                </c:pt>
                <c:pt idx="347">
                  <c:v>38.83</c:v>
                </c:pt>
                <c:pt idx="348">
                  <c:v>38.92</c:v>
                </c:pt>
                <c:pt idx="349">
                  <c:v>39</c:v>
                </c:pt>
                <c:pt idx="350">
                  <c:v>39.020000000000003</c:v>
                </c:pt>
                <c:pt idx="351">
                  <c:v>39.03</c:v>
                </c:pt>
                <c:pt idx="352">
                  <c:v>39.049999999999997</c:v>
                </c:pt>
                <c:pt idx="353">
                  <c:v>39.07</c:v>
                </c:pt>
                <c:pt idx="354">
                  <c:v>39.090000000000003</c:v>
                </c:pt>
                <c:pt idx="355">
                  <c:v>39.119999999999997</c:v>
                </c:pt>
                <c:pt idx="356">
                  <c:v>39.14</c:v>
                </c:pt>
                <c:pt idx="357">
                  <c:v>39.17</c:v>
                </c:pt>
                <c:pt idx="358">
                  <c:v>39.21</c:v>
                </c:pt>
                <c:pt idx="359">
                  <c:v>39.25</c:v>
                </c:pt>
                <c:pt idx="360">
                  <c:v>39.340000000000003</c:v>
                </c:pt>
                <c:pt idx="361">
                  <c:v>39.42</c:v>
                </c:pt>
                <c:pt idx="362">
                  <c:v>39.5</c:v>
                </c:pt>
                <c:pt idx="363">
                  <c:v>39.58</c:v>
                </c:pt>
                <c:pt idx="364">
                  <c:v>39.67</c:v>
                </c:pt>
                <c:pt idx="365">
                  <c:v>39.75</c:v>
                </c:pt>
                <c:pt idx="366">
                  <c:v>39.83</c:v>
                </c:pt>
                <c:pt idx="367">
                  <c:v>39.92</c:v>
                </c:pt>
                <c:pt idx="368">
                  <c:v>40</c:v>
                </c:pt>
                <c:pt idx="369">
                  <c:v>40.090000000000003</c:v>
                </c:pt>
                <c:pt idx="370">
                  <c:v>40.130000000000003</c:v>
                </c:pt>
                <c:pt idx="371">
                  <c:v>40.17</c:v>
                </c:pt>
                <c:pt idx="372">
                  <c:v>40.21</c:v>
                </c:pt>
                <c:pt idx="373">
                  <c:v>40.25</c:v>
                </c:pt>
                <c:pt idx="374">
                  <c:v>40.340000000000003</c:v>
                </c:pt>
                <c:pt idx="375">
                  <c:v>40.42</c:v>
                </c:pt>
                <c:pt idx="376">
                  <c:v>40.5</c:v>
                </c:pt>
                <c:pt idx="377">
                  <c:v>40.58</c:v>
                </c:pt>
                <c:pt idx="378">
                  <c:v>40.67</c:v>
                </c:pt>
                <c:pt idx="379">
                  <c:v>40.75</c:v>
                </c:pt>
                <c:pt idx="380">
                  <c:v>40.83</c:v>
                </c:pt>
                <c:pt idx="381">
                  <c:v>40.92</c:v>
                </c:pt>
                <c:pt idx="382">
                  <c:v>41</c:v>
                </c:pt>
                <c:pt idx="383">
                  <c:v>41.02</c:v>
                </c:pt>
                <c:pt idx="384">
                  <c:v>41.03</c:v>
                </c:pt>
                <c:pt idx="385">
                  <c:v>41.05</c:v>
                </c:pt>
                <c:pt idx="386">
                  <c:v>41.07</c:v>
                </c:pt>
                <c:pt idx="387">
                  <c:v>41.09</c:v>
                </c:pt>
                <c:pt idx="388">
                  <c:v>41.12</c:v>
                </c:pt>
                <c:pt idx="389">
                  <c:v>41.15</c:v>
                </c:pt>
                <c:pt idx="390">
                  <c:v>41.17</c:v>
                </c:pt>
                <c:pt idx="391">
                  <c:v>41.21</c:v>
                </c:pt>
                <c:pt idx="392">
                  <c:v>41.25</c:v>
                </c:pt>
                <c:pt idx="393">
                  <c:v>41.34</c:v>
                </c:pt>
                <c:pt idx="394">
                  <c:v>41.42</c:v>
                </c:pt>
                <c:pt idx="395">
                  <c:v>41.5</c:v>
                </c:pt>
                <c:pt idx="396">
                  <c:v>41.58</c:v>
                </c:pt>
                <c:pt idx="397">
                  <c:v>41.67</c:v>
                </c:pt>
                <c:pt idx="398">
                  <c:v>41.75</c:v>
                </c:pt>
                <c:pt idx="399">
                  <c:v>41.83</c:v>
                </c:pt>
                <c:pt idx="400">
                  <c:v>41.92</c:v>
                </c:pt>
                <c:pt idx="401">
                  <c:v>42</c:v>
                </c:pt>
                <c:pt idx="402">
                  <c:v>42.09</c:v>
                </c:pt>
                <c:pt idx="403">
                  <c:v>42.13</c:v>
                </c:pt>
                <c:pt idx="404">
                  <c:v>42.17</c:v>
                </c:pt>
                <c:pt idx="405">
                  <c:v>42.21</c:v>
                </c:pt>
                <c:pt idx="406">
                  <c:v>42.25</c:v>
                </c:pt>
                <c:pt idx="407">
                  <c:v>42.34</c:v>
                </c:pt>
                <c:pt idx="408">
                  <c:v>42.42</c:v>
                </c:pt>
                <c:pt idx="409">
                  <c:v>42.5</c:v>
                </c:pt>
                <c:pt idx="410">
                  <c:v>42.58</c:v>
                </c:pt>
                <c:pt idx="411">
                  <c:v>42.67</c:v>
                </c:pt>
                <c:pt idx="412">
                  <c:v>42.75</c:v>
                </c:pt>
                <c:pt idx="413">
                  <c:v>42.83</c:v>
                </c:pt>
                <c:pt idx="414">
                  <c:v>42.92</c:v>
                </c:pt>
                <c:pt idx="415">
                  <c:v>43</c:v>
                </c:pt>
                <c:pt idx="416">
                  <c:v>43.01</c:v>
                </c:pt>
                <c:pt idx="417">
                  <c:v>43.02</c:v>
                </c:pt>
                <c:pt idx="418">
                  <c:v>43.03</c:v>
                </c:pt>
                <c:pt idx="419">
                  <c:v>43.04</c:v>
                </c:pt>
                <c:pt idx="420">
                  <c:v>43.06</c:v>
                </c:pt>
                <c:pt idx="421">
                  <c:v>43.09</c:v>
                </c:pt>
                <c:pt idx="422">
                  <c:v>43.13</c:v>
                </c:pt>
                <c:pt idx="423">
                  <c:v>43.17</c:v>
                </c:pt>
                <c:pt idx="424">
                  <c:v>43.21</c:v>
                </c:pt>
                <c:pt idx="425">
                  <c:v>43.25</c:v>
                </c:pt>
                <c:pt idx="426">
                  <c:v>43.34</c:v>
                </c:pt>
                <c:pt idx="427">
                  <c:v>43.42</c:v>
                </c:pt>
                <c:pt idx="428">
                  <c:v>43.5</c:v>
                </c:pt>
                <c:pt idx="429">
                  <c:v>43.58</c:v>
                </c:pt>
                <c:pt idx="430">
                  <c:v>43.67</c:v>
                </c:pt>
                <c:pt idx="431">
                  <c:v>43.75</c:v>
                </c:pt>
                <c:pt idx="432">
                  <c:v>43.83</c:v>
                </c:pt>
                <c:pt idx="433">
                  <c:v>43.92</c:v>
                </c:pt>
                <c:pt idx="434">
                  <c:v>44</c:v>
                </c:pt>
                <c:pt idx="435">
                  <c:v>44.09</c:v>
                </c:pt>
                <c:pt idx="436">
                  <c:v>44.13</c:v>
                </c:pt>
                <c:pt idx="437">
                  <c:v>44.17</c:v>
                </c:pt>
                <c:pt idx="438">
                  <c:v>44.21</c:v>
                </c:pt>
                <c:pt idx="439">
                  <c:v>44.25</c:v>
                </c:pt>
                <c:pt idx="440">
                  <c:v>44.34</c:v>
                </c:pt>
                <c:pt idx="441">
                  <c:v>44.42</c:v>
                </c:pt>
                <c:pt idx="442">
                  <c:v>44.5</c:v>
                </c:pt>
                <c:pt idx="443">
                  <c:v>44.58</c:v>
                </c:pt>
                <c:pt idx="444">
                  <c:v>44.67</c:v>
                </c:pt>
                <c:pt idx="445">
                  <c:v>44.75</c:v>
                </c:pt>
                <c:pt idx="446">
                  <c:v>44.84</c:v>
                </c:pt>
                <c:pt idx="447">
                  <c:v>44.92</c:v>
                </c:pt>
                <c:pt idx="448">
                  <c:v>45</c:v>
                </c:pt>
                <c:pt idx="449">
                  <c:v>45.02</c:v>
                </c:pt>
                <c:pt idx="450">
                  <c:v>45.04</c:v>
                </c:pt>
                <c:pt idx="451">
                  <c:v>45.05</c:v>
                </c:pt>
                <c:pt idx="452">
                  <c:v>45.07</c:v>
                </c:pt>
                <c:pt idx="453">
                  <c:v>45.09</c:v>
                </c:pt>
                <c:pt idx="454">
                  <c:v>45.12</c:v>
                </c:pt>
                <c:pt idx="455">
                  <c:v>45.15</c:v>
                </c:pt>
                <c:pt idx="456">
                  <c:v>45.17</c:v>
                </c:pt>
                <c:pt idx="457">
                  <c:v>45.21</c:v>
                </c:pt>
                <c:pt idx="458">
                  <c:v>45.25</c:v>
                </c:pt>
                <c:pt idx="459">
                  <c:v>45.34</c:v>
                </c:pt>
                <c:pt idx="460">
                  <c:v>45.42</c:v>
                </c:pt>
                <c:pt idx="461">
                  <c:v>45.5</c:v>
                </c:pt>
                <c:pt idx="462">
                  <c:v>45.58</c:v>
                </c:pt>
                <c:pt idx="463">
                  <c:v>45.67</c:v>
                </c:pt>
                <c:pt idx="464">
                  <c:v>45.75</c:v>
                </c:pt>
                <c:pt idx="465">
                  <c:v>45.84</c:v>
                </c:pt>
                <c:pt idx="466">
                  <c:v>45.92</c:v>
                </c:pt>
                <c:pt idx="467">
                  <c:v>46</c:v>
                </c:pt>
                <c:pt idx="468">
                  <c:v>46.09</c:v>
                </c:pt>
                <c:pt idx="469">
                  <c:v>46.13</c:v>
                </c:pt>
                <c:pt idx="470">
                  <c:v>46.17</c:v>
                </c:pt>
                <c:pt idx="471">
                  <c:v>46.21</c:v>
                </c:pt>
                <c:pt idx="472">
                  <c:v>46.25</c:v>
                </c:pt>
                <c:pt idx="473">
                  <c:v>46.34</c:v>
                </c:pt>
                <c:pt idx="474">
                  <c:v>46.42</c:v>
                </c:pt>
                <c:pt idx="475">
                  <c:v>46.5</c:v>
                </c:pt>
                <c:pt idx="476">
                  <c:v>46.58</c:v>
                </c:pt>
                <c:pt idx="477">
                  <c:v>46.67</c:v>
                </c:pt>
                <c:pt idx="478">
                  <c:v>46.75</c:v>
                </c:pt>
                <c:pt idx="479">
                  <c:v>46.84</c:v>
                </c:pt>
                <c:pt idx="480">
                  <c:v>46.92</c:v>
                </c:pt>
                <c:pt idx="481">
                  <c:v>47</c:v>
                </c:pt>
                <c:pt idx="482">
                  <c:v>47.02</c:v>
                </c:pt>
                <c:pt idx="483">
                  <c:v>47.04</c:v>
                </c:pt>
                <c:pt idx="484">
                  <c:v>47.05</c:v>
                </c:pt>
                <c:pt idx="485">
                  <c:v>47.07</c:v>
                </c:pt>
                <c:pt idx="486">
                  <c:v>47.09</c:v>
                </c:pt>
                <c:pt idx="487">
                  <c:v>47.12</c:v>
                </c:pt>
                <c:pt idx="488">
                  <c:v>47.17</c:v>
                </c:pt>
                <c:pt idx="489">
                  <c:v>47.25</c:v>
                </c:pt>
                <c:pt idx="490">
                  <c:v>47.34</c:v>
                </c:pt>
                <c:pt idx="491">
                  <c:v>47.42</c:v>
                </c:pt>
                <c:pt idx="492">
                  <c:v>47.5</c:v>
                </c:pt>
                <c:pt idx="493">
                  <c:v>47.58</c:v>
                </c:pt>
                <c:pt idx="494">
                  <c:v>47.67</c:v>
                </c:pt>
                <c:pt idx="495">
                  <c:v>47.75</c:v>
                </c:pt>
                <c:pt idx="496">
                  <c:v>47.84</c:v>
                </c:pt>
                <c:pt idx="497">
                  <c:v>47.92</c:v>
                </c:pt>
                <c:pt idx="498">
                  <c:v>48</c:v>
                </c:pt>
                <c:pt idx="499">
                  <c:v>48.09</c:v>
                </c:pt>
                <c:pt idx="500">
                  <c:v>48.13</c:v>
                </c:pt>
                <c:pt idx="501">
                  <c:v>48.17</c:v>
                </c:pt>
                <c:pt idx="502">
                  <c:v>48.21</c:v>
                </c:pt>
                <c:pt idx="503">
                  <c:v>48.25</c:v>
                </c:pt>
                <c:pt idx="504">
                  <c:v>48.34</c:v>
                </c:pt>
                <c:pt idx="505">
                  <c:v>48.42</c:v>
                </c:pt>
                <c:pt idx="506">
                  <c:v>48.5</c:v>
                </c:pt>
                <c:pt idx="507">
                  <c:v>48.58</c:v>
                </c:pt>
                <c:pt idx="508">
                  <c:v>48.67</c:v>
                </c:pt>
                <c:pt idx="509">
                  <c:v>48.75</c:v>
                </c:pt>
                <c:pt idx="510">
                  <c:v>48.84</c:v>
                </c:pt>
                <c:pt idx="511">
                  <c:v>48.92</c:v>
                </c:pt>
                <c:pt idx="512">
                  <c:v>49</c:v>
                </c:pt>
                <c:pt idx="513">
                  <c:v>49.02</c:v>
                </c:pt>
                <c:pt idx="514">
                  <c:v>49.04</c:v>
                </c:pt>
                <c:pt idx="515">
                  <c:v>49.05</c:v>
                </c:pt>
                <c:pt idx="516">
                  <c:v>49.07</c:v>
                </c:pt>
                <c:pt idx="517">
                  <c:v>49.09</c:v>
                </c:pt>
                <c:pt idx="518">
                  <c:v>49.12</c:v>
                </c:pt>
                <c:pt idx="519">
                  <c:v>49.17</c:v>
                </c:pt>
                <c:pt idx="520">
                  <c:v>49.25</c:v>
                </c:pt>
                <c:pt idx="521">
                  <c:v>49.34</c:v>
                </c:pt>
                <c:pt idx="522">
                  <c:v>49.42</c:v>
                </c:pt>
                <c:pt idx="523">
                  <c:v>49.5</c:v>
                </c:pt>
                <c:pt idx="524">
                  <c:v>49.58</c:v>
                </c:pt>
                <c:pt idx="525">
                  <c:v>49.67</c:v>
                </c:pt>
                <c:pt idx="526">
                  <c:v>49.75</c:v>
                </c:pt>
                <c:pt idx="527">
                  <c:v>49.84</c:v>
                </c:pt>
                <c:pt idx="528">
                  <c:v>49.92</c:v>
                </c:pt>
                <c:pt idx="529">
                  <c:v>50</c:v>
                </c:pt>
                <c:pt idx="530">
                  <c:v>50.09</c:v>
                </c:pt>
                <c:pt idx="531">
                  <c:v>50.13</c:v>
                </c:pt>
                <c:pt idx="532">
                  <c:v>50.17</c:v>
                </c:pt>
                <c:pt idx="533">
                  <c:v>50.21</c:v>
                </c:pt>
                <c:pt idx="534">
                  <c:v>50.25</c:v>
                </c:pt>
                <c:pt idx="535">
                  <c:v>50.34</c:v>
                </c:pt>
                <c:pt idx="536">
                  <c:v>50.42</c:v>
                </c:pt>
                <c:pt idx="537">
                  <c:v>50.5</c:v>
                </c:pt>
                <c:pt idx="538">
                  <c:v>50.58</c:v>
                </c:pt>
                <c:pt idx="539">
                  <c:v>50.67</c:v>
                </c:pt>
                <c:pt idx="540">
                  <c:v>50.75</c:v>
                </c:pt>
                <c:pt idx="541">
                  <c:v>50.84</c:v>
                </c:pt>
                <c:pt idx="542">
                  <c:v>50.92</c:v>
                </c:pt>
                <c:pt idx="543">
                  <c:v>51</c:v>
                </c:pt>
                <c:pt idx="544">
                  <c:v>51.02</c:v>
                </c:pt>
                <c:pt idx="545">
                  <c:v>51.04</c:v>
                </c:pt>
                <c:pt idx="546">
                  <c:v>51.05</c:v>
                </c:pt>
                <c:pt idx="547">
                  <c:v>51.07</c:v>
                </c:pt>
                <c:pt idx="548">
                  <c:v>51.09</c:v>
                </c:pt>
                <c:pt idx="549">
                  <c:v>51.12</c:v>
                </c:pt>
                <c:pt idx="550">
                  <c:v>51.17</c:v>
                </c:pt>
                <c:pt idx="551">
                  <c:v>51.25</c:v>
                </c:pt>
                <c:pt idx="552">
                  <c:v>51.34</c:v>
                </c:pt>
                <c:pt idx="553">
                  <c:v>51.42</c:v>
                </c:pt>
                <c:pt idx="554">
                  <c:v>51.5</c:v>
                </c:pt>
                <c:pt idx="555">
                  <c:v>51.58</c:v>
                </c:pt>
                <c:pt idx="556">
                  <c:v>51.67</c:v>
                </c:pt>
                <c:pt idx="557">
                  <c:v>51.75</c:v>
                </c:pt>
                <c:pt idx="558">
                  <c:v>51.84</c:v>
                </c:pt>
                <c:pt idx="559">
                  <c:v>51.92</c:v>
                </c:pt>
                <c:pt idx="560">
                  <c:v>52</c:v>
                </c:pt>
                <c:pt idx="561">
                  <c:v>52.09</c:v>
                </c:pt>
                <c:pt idx="562">
                  <c:v>52.13</c:v>
                </c:pt>
                <c:pt idx="563">
                  <c:v>52.17</c:v>
                </c:pt>
                <c:pt idx="564">
                  <c:v>52.21</c:v>
                </c:pt>
                <c:pt idx="565">
                  <c:v>52.25</c:v>
                </c:pt>
                <c:pt idx="566">
                  <c:v>52.34</c:v>
                </c:pt>
                <c:pt idx="567">
                  <c:v>52.42</c:v>
                </c:pt>
                <c:pt idx="568">
                  <c:v>52.5</c:v>
                </c:pt>
                <c:pt idx="569">
                  <c:v>52.58</c:v>
                </c:pt>
                <c:pt idx="570">
                  <c:v>52.67</c:v>
                </c:pt>
                <c:pt idx="571">
                  <c:v>52.75</c:v>
                </c:pt>
                <c:pt idx="572">
                  <c:v>52.84</c:v>
                </c:pt>
                <c:pt idx="573">
                  <c:v>52.92</c:v>
                </c:pt>
                <c:pt idx="574">
                  <c:v>53</c:v>
                </c:pt>
                <c:pt idx="575">
                  <c:v>53.02</c:v>
                </c:pt>
                <c:pt idx="576">
                  <c:v>53.04</c:v>
                </c:pt>
                <c:pt idx="577">
                  <c:v>53.05</c:v>
                </c:pt>
                <c:pt idx="578">
                  <c:v>53.07</c:v>
                </c:pt>
                <c:pt idx="579">
                  <c:v>53.09</c:v>
                </c:pt>
                <c:pt idx="580">
                  <c:v>53.12</c:v>
                </c:pt>
                <c:pt idx="581">
                  <c:v>53.17</c:v>
                </c:pt>
                <c:pt idx="582">
                  <c:v>53.26</c:v>
                </c:pt>
                <c:pt idx="583">
                  <c:v>53.34</c:v>
                </c:pt>
                <c:pt idx="584">
                  <c:v>53.42</c:v>
                </c:pt>
                <c:pt idx="585">
                  <c:v>53.5</c:v>
                </c:pt>
                <c:pt idx="586">
                  <c:v>53.58</c:v>
                </c:pt>
                <c:pt idx="587">
                  <c:v>53.67</c:v>
                </c:pt>
                <c:pt idx="588">
                  <c:v>53.75</c:v>
                </c:pt>
                <c:pt idx="589">
                  <c:v>53.84</c:v>
                </c:pt>
                <c:pt idx="590">
                  <c:v>53.92</c:v>
                </c:pt>
                <c:pt idx="591">
                  <c:v>54</c:v>
                </c:pt>
                <c:pt idx="592">
                  <c:v>54.09</c:v>
                </c:pt>
                <c:pt idx="593">
                  <c:v>54.13</c:v>
                </c:pt>
                <c:pt idx="594">
                  <c:v>54.17</c:v>
                </c:pt>
                <c:pt idx="595">
                  <c:v>54.21</c:v>
                </c:pt>
                <c:pt idx="596">
                  <c:v>54.26</c:v>
                </c:pt>
                <c:pt idx="597">
                  <c:v>54.34</c:v>
                </c:pt>
                <c:pt idx="598">
                  <c:v>54.42</c:v>
                </c:pt>
                <c:pt idx="599">
                  <c:v>54.5</c:v>
                </c:pt>
                <c:pt idx="600">
                  <c:v>54.58</c:v>
                </c:pt>
                <c:pt idx="601">
                  <c:v>54.67</c:v>
                </c:pt>
                <c:pt idx="602">
                  <c:v>54.75</c:v>
                </c:pt>
                <c:pt idx="603">
                  <c:v>54.84</c:v>
                </c:pt>
                <c:pt idx="604">
                  <c:v>54.92</c:v>
                </c:pt>
                <c:pt idx="605">
                  <c:v>55</c:v>
                </c:pt>
                <c:pt idx="606">
                  <c:v>55.02</c:v>
                </c:pt>
                <c:pt idx="607">
                  <c:v>55.04</c:v>
                </c:pt>
                <c:pt idx="608">
                  <c:v>55.05</c:v>
                </c:pt>
                <c:pt idx="609">
                  <c:v>55.07</c:v>
                </c:pt>
                <c:pt idx="610">
                  <c:v>55.09</c:v>
                </c:pt>
                <c:pt idx="611">
                  <c:v>55.12</c:v>
                </c:pt>
                <c:pt idx="612">
                  <c:v>55.17</c:v>
                </c:pt>
                <c:pt idx="613">
                  <c:v>55.26</c:v>
                </c:pt>
                <c:pt idx="614">
                  <c:v>55.34</c:v>
                </c:pt>
                <c:pt idx="615">
                  <c:v>55.42</c:v>
                </c:pt>
                <c:pt idx="616">
                  <c:v>55.5</c:v>
                </c:pt>
                <c:pt idx="617">
                  <c:v>55.58</c:v>
                </c:pt>
                <c:pt idx="618">
                  <c:v>55.67</c:v>
                </c:pt>
                <c:pt idx="619">
                  <c:v>55.75</c:v>
                </c:pt>
                <c:pt idx="620">
                  <c:v>55.84</c:v>
                </c:pt>
                <c:pt idx="621">
                  <c:v>55.92</c:v>
                </c:pt>
                <c:pt idx="622">
                  <c:v>56</c:v>
                </c:pt>
                <c:pt idx="623">
                  <c:v>56.09</c:v>
                </c:pt>
                <c:pt idx="624">
                  <c:v>56.13</c:v>
                </c:pt>
                <c:pt idx="625">
                  <c:v>56.17</c:v>
                </c:pt>
                <c:pt idx="626">
                  <c:v>56.21</c:v>
                </c:pt>
                <c:pt idx="627">
                  <c:v>56.26</c:v>
                </c:pt>
                <c:pt idx="628">
                  <c:v>56.34</c:v>
                </c:pt>
                <c:pt idx="629">
                  <c:v>56.42</c:v>
                </c:pt>
                <c:pt idx="630">
                  <c:v>56.5</c:v>
                </c:pt>
                <c:pt idx="631">
                  <c:v>56.58</c:v>
                </c:pt>
                <c:pt idx="632">
                  <c:v>56.67</c:v>
                </c:pt>
                <c:pt idx="633">
                  <c:v>56.75</c:v>
                </c:pt>
                <c:pt idx="634">
                  <c:v>56.84</c:v>
                </c:pt>
                <c:pt idx="635">
                  <c:v>56.92</c:v>
                </c:pt>
                <c:pt idx="636">
                  <c:v>57</c:v>
                </c:pt>
                <c:pt idx="637">
                  <c:v>57.02</c:v>
                </c:pt>
                <c:pt idx="638">
                  <c:v>57.04</c:v>
                </c:pt>
                <c:pt idx="639">
                  <c:v>57.05</c:v>
                </c:pt>
                <c:pt idx="640">
                  <c:v>57.07</c:v>
                </c:pt>
                <c:pt idx="641">
                  <c:v>57.09</c:v>
                </c:pt>
                <c:pt idx="642">
                  <c:v>57.12</c:v>
                </c:pt>
                <c:pt idx="643">
                  <c:v>57.15</c:v>
                </c:pt>
                <c:pt idx="644">
                  <c:v>57.17</c:v>
                </c:pt>
                <c:pt idx="645">
                  <c:v>57.21</c:v>
                </c:pt>
                <c:pt idx="646">
                  <c:v>57.26</c:v>
                </c:pt>
                <c:pt idx="647">
                  <c:v>57.34</c:v>
                </c:pt>
                <c:pt idx="648">
                  <c:v>57.42</c:v>
                </c:pt>
                <c:pt idx="649">
                  <c:v>57.5</c:v>
                </c:pt>
                <c:pt idx="650">
                  <c:v>57.58</c:v>
                </c:pt>
                <c:pt idx="651">
                  <c:v>57.67</c:v>
                </c:pt>
                <c:pt idx="652">
                  <c:v>57.75</c:v>
                </c:pt>
                <c:pt idx="653">
                  <c:v>57.84</c:v>
                </c:pt>
                <c:pt idx="654">
                  <c:v>57.92</c:v>
                </c:pt>
                <c:pt idx="655">
                  <c:v>58</c:v>
                </c:pt>
                <c:pt idx="656">
                  <c:v>58.09</c:v>
                </c:pt>
                <c:pt idx="657">
                  <c:v>58.13</c:v>
                </c:pt>
                <c:pt idx="658">
                  <c:v>58.17</c:v>
                </c:pt>
                <c:pt idx="659">
                  <c:v>58.21</c:v>
                </c:pt>
                <c:pt idx="660">
                  <c:v>58.26</c:v>
                </c:pt>
                <c:pt idx="661">
                  <c:v>58.34</c:v>
                </c:pt>
                <c:pt idx="662">
                  <c:v>58.42</c:v>
                </c:pt>
                <c:pt idx="663">
                  <c:v>58.5</c:v>
                </c:pt>
                <c:pt idx="664">
                  <c:v>58.59</c:v>
                </c:pt>
                <c:pt idx="665">
                  <c:v>58.67</c:v>
                </c:pt>
                <c:pt idx="666">
                  <c:v>58.75</c:v>
                </c:pt>
                <c:pt idx="667">
                  <c:v>58.84</c:v>
                </c:pt>
                <c:pt idx="668">
                  <c:v>58.92</c:v>
                </c:pt>
                <c:pt idx="669">
                  <c:v>59</c:v>
                </c:pt>
                <c:pt idx="670">
                  <c:v>59.02</c:v>
                </c:pt>
                <c:pt idx="671">
                  <c:v>59.04</c:v>
                </c:pt>
                <c:pt idx="672">
                  <c:v>59.05</c:v>
                </c:pt>
                <c:pt idx="673">
                  <c:v>59.07</c:v>
                </c:pt>
                <c:pt idx="674">
                  <c:v>59.09</c:v>
                </c:pt>
                <c:pt idx="675">
                  <c:v>59.12</c:v>
                </c:pt>
                <c:pt idx="676">
                  <c:v>59.15</c:v>
                </c:pt>
                <c:pt idx="677">
                  <c:v>59.17</c:v>
                </c:pt>
                <c:pt idx="678">
                  <c:v>59.21</c:v>
                </c:pt>
                <c:pt idx="679">
                  <c:v>59.26</c:v>
                </c:pt>
                <c:pt idx="680">
                  <c:v>59.34</c:v>
                </c:pt>
                <c:pt idx="681">
                  <c:v>59.42</c:v>
                </c:pt>
                <c:pt idx="682">
                  <c:v>59.5</c:v>
                </c:pt>
                <c:pt idx="683">
                  <c:v>59.59</c:v>
                </c:pt>
                <c:pt idx="684">
                  <c:v>59.67</c:v>
                </c:pt>
                <c:pt idx="685">
                  <c:v>59.75</c:v>
                </c:pt>
                <c:pt idx="686">
                  <c:v>59.84</c:v>
                </c:pt>
                <c:pt idx="687">
                  <c:v>59.92</c:v>
                </c:pt>
                <c:pt idx="688">
                  <c:v>60</c:v>
                </c:pt>
                <c:pt idx="689">
                  <c:v>60.09</c:v>
                </c:pt>
                <c:pt idx="690">
                  <c:v>60.13</c:v>
                </c:pt>
                <c:pt idx="691">
                  <c:v>60.17</c:v>
                </c:pt>
                <c:pt idx="692">
                  <c:v>60.21</c:v>
                </c:pt>
                <c:pt idx="693">
                  <c:v>60.26</c:v>
                </c:pt>
                <c:pt idx="694">
                  <c:v>60.34</c:v>
                </c:pt>
                <c:pt idx="695">
                  <c:v>60.42</c:v>
                </c:pt>
                <c:pt idx="696">
                  <c:v>60.5</c:v>
                </c:pt>
                <c:pt idx="697">
                  <c:v>60.59</c:v>
                </c:pt>
                <c:pt idx="698">
                  <c:v>60.67</c:v>
                </c:pt>
                <c:pt idx="699">
                  <c:v>60.75</c:v>
                </c:pt>
                <c:pt idx="700">
                  <c:v>60.84</c:v>
                </c:pt>
                <c:pt idx="701">
                  <c:v>60.92</c:v>
                </c:pt>
                <c:pt idx="702">
                  <c:v>61</c:v>
                </c:pt>
                <c:pt idx="703">
                  <c:v>61.01</c:v>
                </c:pt>
                <c:pt idx="704">
                  <c:v>61.02</c:v>
                </c:pt>
                <c:pt idx="705">
                  <c:v>61.03</c:v>
                </c:pt>
                <c:pt idx="706">
                  <c:v>61.05</c:v>
                </c:pt>
                <c:pt idx="707">
                  <c:v>61.07</c:v>
                </c:pt>
                <c:pt idx="708">
                  <c:v>61.09</c:v>
                </c:pt>
                <c:pt idx="709">
                  <c:v>61.13</c:v>
                </c:pt>
                <c:pt idx="710">
                  <c:v>61.17</c:v>
                </c:pt>
                <c:pt idx="711">
                  <c:v>61.21</c:v>
                </c:pt>
                <c:pt idx="712">
                  <c:v>61.26</c:v>
                </c:pt>
                <c:pt idx="713">
                  <c:v>61.34</c:v>
                </c:pt>
                <c:pt idx="714">
                  <c:v>61.42</c:v>
                </c:pt>
                <c:pt idx="715">
                  <c:v>61.5</c:v>
                </c:pt>
                <c:pt idx="716">
                  <c:v>61.59</c:v>
                </c:pt>
                <c:pt idx="717">
                  <c:v>61.67</c:v>
                </c:pt>
                <c:pt idx="718">
                  <c:v>61.75</c:v>
                </c:pt>
                <c:pt idx="719">
                  <c:v>61.84</c:v>
                </c:pt>
                <c:pt idx="720">
                  <c:v>61.92</c:v>
                </c:pt>
                <c:pt idx="721">
                  <c:v>62</c:v>
                </c:pt>
                <c:pt idx="722">
                  <c:v>62.09</c:v>
                </c:pt>
                <c:pt idx="723">
                  <c:v>62.13</c:v>
                </c:pt>
                <c:pt idx="724">
                  <c:v>62.17</c:v>
                </c:pt>
                <c:pt idx="725">
                  <c:v>62.21</c:v>
                </c:pt>
                <c:pt idx="726">
                  <c:v>62.26</c:v>
                </c:pt>
                <c:pt idx="727">
                  <c:v>62.34</c:v>
                </c:pt>
                <c:pt idx="728">
                  <c:v>62.42</c:v>
                </c:pt>
                <c:pt idx="729">
                  <c:v>62.5</c:v>
                </c:pt>
                <c:pt idx="730">
                  <c:v>62.59</c:v>
                </c:pt>
                <c:pt idx="731">
                  <c:v>62.67</c:v>
                </c:pt>
                <c:pt idx="732">
                  <c:v>62.75</c:v>
                </c:pt>
                <c:pt idx="733">
                  <c:v>62.84</c:v>
                </c:pt>
                <c:pt idx="734">
                  <c:v>62.92</c:v>
                </c:pt>
                <c:pt idx="735">
                  <c:v>63</c:v>
                </c:pt>
                <c:pt idx="736">
                  <c:v>63.03</c:v>
                </c:pt>
                <c:pt idx="737">
                  <c:v>63.04</c:v>
                </c:pt>
                <c:pt idx="738">
                  <c:v>63.05</c:v>
                </c:pt>
                <c:pt idx="739">
                  <c:v>63.07</c:v>
                </c:pt>
                <c:pt idx="740">
                  <c:v>63.09</c:v>
                </c:pt>
                <c:pt idx="741">
                  <c:v>63.12</c:v>
                </c:pt>
                <c:pt idx="742">
                  <c:v>63.15</c:v>
                </c:pt>
                <c:pt idx="743">
                  <c:v>63.17</c:v>
                </c:pt>
                <c:pt idx="744">
                  <c:v>63.21</c:v>
                </c:pt>
                <c:pt idx="745">
                  <c:v>63.26</c:v>
                </c:pt>
                <c:pt idx="746">
                  <c:v>63.34</c:v>
                </c:pt>
                <c:pt idx="747">
                  <c:v>63.42</c:v>
                </c:pt>
                <c:pt idx="748">
                  <c:v>63.5</c:v>
                </c:pt>
                <c:pt idx="749">
                  <c:v>63.59</c:v>
                </c:pt>
                <c:pt idx="750">
                  <c:v>63.67</c:v>
                </c:pt>
                <c:pt idx="751">
                  <c:v>63.75</c:v>
                </c:pt>
                <c:pt idx="752">
                  <c:v>63.84</c:v>
                </c:pt>
                <c:pt idx="753">
                  <c:v>63.92</c:v>
                </c:pt>
                <c:pt idx="754">
                  <c:v>64</c:v>
                </c:pt>
                <c:pt idx="755">
                  <c:v>64.09</c:v>
                </c:pt>
                <c:pt idx="756">
                  <c:v>64.13</c:v>
                </c:pt>
                <c:pt idx="757">
                  <c:v>64.17</c:v>
                </c:pt>
                <c:pt idx="758">
                  <c:v>64.209999999999994</c:v>
                </c:pt>
                <c:pt idx="759">
                  <c:v>64.260000000000005</c:v>
                </c:pt>
                <c:pt idx="760">
                  <c:v>64.34</c:v>
                </c:pt>
                <c:pt idx="761">
                  <c:v>64.42</c:v>
                </c:pt>
                <c:pt idx="762">
                  <c:v>64.5</c:v>
                </c:pt>
                <c:pt idx="763">
                  <c:v>64.59</c:v>
                </c:pt>
                <c:pt idx="764">
                  <c:v>64.67</c:v>
                </c:pt>
                <c:pt idx="765">
                  <c:v>64.75</c:v>
                </c:pt>
                <c:pt idx="766">
                  <c:v>64.84</c:v>
                </c:pt>
                <c:pt idx="767">
                  <c:v>64.92</c:v>
                </c:pt>
                <c:pt idx="768">
                  <c:v>65</c:v>
                </c:pt>
                <c:pt idx="769">
                  <c:v>65.02</c:v>
                </c:pt>
                <c:pt idx="770">
                  <c:v>65.02</c:v>
                </c:pt>
                <c:pt idx="771">
                  <c:v>65.03</c:v>
                </c:pt>
                <c:pt idx="772">
                  <c:v>65.05</c:v>
                </c:pt>
                <c:pt idx="773">
                  <c:v>65.069999999999993</c:v>
                </c:pt>
                <c:pt idx="774">
                  <c:v>65.09</c:v>
                </c:pt>
                <c:pt idx="775">
                  <c:v>65.13</c:v>
                </c:pt>
                <c:pt idx="776">
                  <c:v>65.17</c:v>
                </c:pt>
                <c:pt idx="777">
                  <c:v>65.209999999999994</c:v>
                </c:pt>
                <c:pt idx="778">
                  <c:v>65.260000000000005</c:v>
                </c:pt>
                <c:pt idx="779">
                  <c:v>65.34</c:v>
                </c:pt>
                <c:pt idx="780">
                  <c:v>65.42</c:v>
                </c:pt>
                <c:pt idx="781">
                  <c:v>65.5</c:v>
                </c:pt>
                <c:pt idx="782">
                  <c:v>65.59</c:v>
                </c:pt>
                <c:pt idx="783">
                  <c:v>65.67</c:v>
                </c:pt>
                <c:pt idx="784">
                  <c:v>65.75</c:v>
                </c:pt>
                <c:pt idx="785">
                  <c:v>65.84</c:v>
                </c:pt>
                <c:pt idx="786">
                  <c:v>65.92</c:v>
                </c:pt>
                <c:pt idx="787">
                  <c:v>66</c:v>
                </c:pt>
                <c:pt idx="788">
                  <c:v>66.09</c:v>
                </c:pt>
                <c:pt idx="789">
                  <c:v>66.13</c:v>
                </c:pt>
                <c:pt idx="790">
                  <c:v>66.17</c:v>
                </c:pt>
                <c:pt idx="791">
                  <c:v>66.209999999999994</c:v>
                </c:pt>
                <c:pt idx="792">
                  <c:v>66.260000000000005</c:v>
                </c:pt>
                <c:pt idx="793">
                  <c:v>66.34</c:v>
                </c:pt>
                <c:pt idx="794">
                  <c:v>66.42</c:v>
                </c:pt>
                <c:pt idx="795">
                  <c:v>66.5</c:v>
                </c:pt>
                <c:pt idx="796">
                  <c:v>66.59</c:v>
                </c:pt>
                <c:pt idx="797">
                  <c:v>66.67</c:v>
                </c:pt>
                <c:pt idx="798">
                  <c:v>66.75</c:v>
                </c:pt>
                <c:pt idx="799">
                  <c:v>66.84</c:v>
                </c:pt>
                <c:pt idx="800">
                  <c:v>66.92</c:v>
                </c:pt>
                <c:pt idx="801">
                  <c:v>67.010000000000005</c:v>
                </c:pt>
                <c:pt idx="802">
                  <c:v>67.02</c:v>
                </c:pt>
                <c:pt idx="803">
                  <c:v>67.02</c:v>
                </c:pt>
                <c:pt idx="804">
                  <c:v>67.03</c:v>
                </c:pt>
                <c:pt idx="805">
                  <c:v>67.05</c:v>
                </c:pt>
                <c:pt idx="806">
                  <c:v>67.069999999999993</c:v>
                </c:pt>
                <c:pt idx="807">
                  <c:v>67.09</c:v>
                </c:pt>
                <c:pt idx="808">
                  <c:v>67.13</c:v>
                </c:pt>
                <c:pt idx="809">
                  <c:v>67.17</c:v>
                </c:pt>
                <c:pt idx="810">
                  <c:v>67.209999999999994</c:v>
                </c:pt>
                <c:pt idx="811">
                  <c:v>67.260000000000005</c:v>
                </c:pt>
                <c:pt idx="812">
                  <c:v>67.34</c:v>
                </c:pt>
                <c:pt idx="813">
                  <c:v>67.42</c:v>
                </c:pt>
                <c:pt idx="814">
                  <c:v>67.5</c:v>
                </c:pt>
                <c:pt idx="815">
                  <c:v>67.59</c:v>
                </c:pt>
                <c:pt idx="816">
                  <c:v>67.67</c:v>
                </c:pt>
                <c:pt idx="817">
                  <c:v>67.75</c:v>
                </c:pt>
                <c:pt idx="818">
                  <c:v>67.84</c:v>
                </c:pt>
                <c:pt idx="819">
                  <c:v>67.92</c:v>
                </c:pt>
                <c:pt idx="820">
                  <c:v>68.010000000000005</c:v>
                </c:pt>
                <c:pt idx="821">
                  <c:v>68.09</c:v>
                </c:pt>
                <c:pt idx="822">
                  <c:v>68.13</c:v>
                </c:pt>
                <c:pt idx="823">
                  <c:v>68.17</c:v>
                </c:pt>
                <c:pt idx="824">
                  <c:v>68.209999999999994</c:v>
                </c:pt>
                <c:pt idx="825">
                  <c:v>68.260000000000005</c:v>
                </c:pt>
                <c:pt idx="826">
                  <c:v>68.34</c:v>
                </c:pt>
                <c:pt idx="827">
                  <c:v>68.42</c:v>
                </c:pt>
                <c:pt idx="828">
                  <c:v>68.5</c:v>
                </c:pt>
                <c:pt idx="829">
                  <c:v>68.59</c:v>
                </c:pt>
                <c:pt idx="830">
                  <c:v>68.67</c:v>
                </c:pt>
                <c:pt idx="831">
                  <c:v>68.75</c:v>
                </c:pt>
                <c:pt idx="832">
                  <c:v>68.84</c:v>
                </c:pt>
                <c:pt idx="833">
                  <c:v>68.92</c:v>
                </c:pt>
                <c:pt idx="834">
                  <c:v>69.010000000000005</c:v>
                </c:pt>
                <c:pt idx="835">
                  <c:v>69.02</c:v>
                </c:pt>
                <c:pt idx="836">
                  <c:v>69.02</c:v>
                </c:pt>
                <c:pt idx="837">
                  <c:v>69.03</c:v>
                </c:pt>
                <c:pt idx="838">
                  <c:v>69.05</c:v>
                </c:pt>
                <c:pt idx="839">
                  <c:v>69.069999999999993</c:v>
                </c:pt>
                <c:pt idx="840">
                  <c:v>69.09</c:v>
                </c:pt>
                <c:pt idx="841">
                  <c:v>69.13</c:v>
                </c:pt>
                <c:pt idx="842">
                  <c:v>69.17</c:v>
                </c:pt>
                <c:pt idx="843">
                  <c:v>69.209999999999994</c:v>
                </c:pt>
                <c:pt idx="844">
                  <c:v>69.260000000000005</c:v>
                </c:pt>
                <c:pt idx="845">
                  <c:v>69.34</c:v>
                </c:pt>
                <c:pt idx="846">
                  <c:v>69.42</c:v>
                </c:pt>
                <c:pt idx="847">
                  <c:v>69.5</c:v>
                </c:pt>
                <c:pt idx="848">
                  <c:v>69.59</c:v>
                </c:pt>
                <c:pt idx="849">
                  <c:v>69.67</c:v>
                </c:pt>
                <c:pt idx="850">
                  <c:v>69.75</c:v>
                </c:pt>
                <c:pt idx="851">
                  <c:v>69.84</c:v>
                </c:pt>
                <c:pt idx="852">
                  <c:v>69.92</c:v>
                </c:pt>
                <c:pt idx="853">
                  <c:v>70.010000000000005</c:v>
                </c:pt>
                <c:pt idx="854">
                  <c:v>70.09</c:v>
                </c:pt>
                <c:pt idx="855">
                  <c:v>70.13</c:v>
                </c:pt>
                <c:pt idx="856">
                  <c:v>70.17</c:v>
                </c:pt>
                <c:pt idx="857">
                  <c:v>70.209999999999994</c:v>
                </c:pt>
                <c:pt idx="858">
                  <c:v>70.260000000000005</c:v>
                </c:pt>
                <c:pt idx="859">
                  <c:v>70.34</c:v>
                </c:pt>
                <c:pt idx="860">
                  <c:v>70.42</c:v>
                </c:pt>
                <c:pt idx="861">
                  <c:v>70.5</c:v>
                </c:pt>
                <c:pt idx="862">
                  <c:v>70.59</c:v>
                </c:pt>
                <c:pt idx="863">
                  <c:v>70.67</c:v>
                </c:pt>
                <c:pt idx="864">
                  <c:v>70.75</c:v>
                </c:pt>
                <c:pt idx="865">
                  <c:v>70.84</c:v>
                </c:pt>
                <c:pt idx="866">
                  <c:v>70.92</c:v>
                </c:pt>
                <c:pt idx="867">
                  <c:v>71.010000000000005</c:v>
                </c:pt>
                <c:pt idx="868">
                  <c:v>71.02</c:v>
                </c:pt>
                <c:pt idx="869">
                  <c:v>71.02</c:v>
                </c:pt>
                <c:pt idx="870">
                  <c:v>71.03</c:v>
                </c:pt>
                <c:pt idx="871">
                  <c:v>71.05</c:v>
                </c:pt>
                <c:pt idx="872">
                  <c:v>71.069999999999993</c:v>
                </c:pt>
                <c:pt idx="873">
                  <c:v>71.09</c:v>
                </c:pt>
                <c:pt idx="874">
                  <c:v>71.13</c:v>
                </c:pt>
                <c:pt idx="875">
                  <c:v>71.17</c:v>
                </c:pt>
                <c:pt idx="876">
                  <c:v>71.22</c:v>
                </c:pt>
                <c:pt idx="877">
                  <c:v>71.260000000000005</c:v>
                </c:pt>
                <c:pt idx="878">
                  <c:v>71.34</c:v>
                </c:pt>
                <c:pt idx="879">
                  <c:v>71.42</c:v>
                </c:pt>
                <c:pt idx="880">
                  <c:v>71.5</c:v>
                </c:pt>
                <c:pt idx="881">
                  <c:v>71.59</c:v>
                </c:pt>
                <c:pt idx="882">
                  <c:v>71.67</c:v>
                </c:pt>
                <c:pt idx="883">
                  <c:v>71.75</c:v>
                </c:pt>
                <c:pt idx="884">
                  <c:v>71.84</c:v>
                </c:pt>
                <c:pt idx="885">
                  <c:v>71.92</c:v>
                </c:pt>
                <c:pt idx="886">
                  <c:v>72.010000000000005</c:v>
                </c:pt>
                <c:pt idx="887">
                  <c:v>72.09</c:v>
                </c:pt>
                <c:pt idx="888">
                  <c:v>72.13</c:v>
                </c:pt>
                <c:pt idx="889">
                  <c:v>72.17</c:v>
                </c:pt>
                <c:pt idx="890">
                  <c:v>72.22</c:v>
                </c:pt>
                <c:pt idx="891">
                  <c:v>72.260000000000005</c:v>
                </c:pt>
                <c:pt idx="892">
                  <c:v>72.34</c:v>
                </c:pt>
                <c:pt idx="893">
                  <c:v>72.42</c:v>
                </c:pt>
                <c:pt idx="894">
                  <c:v>72.5</c:v>
                </c:pt>
                <c:pt idx="895">
                  <c:v>72.59</c:v>
                </c:pt>
                <c:pt idx="896">
                  <c:v>72.67</c:v>
                </c:pt>
                <c:pt idx="897">
                  <c:v>72.75</c:v>
                </c:pt>
                <c:pt idx="898">
                  <c:v>72.84</c:v>
                </c:pt>
                <c:pt idx="899">
                  <c:v>72.92</c:v>
                </c:pt>
                <c:pt idx="900">
                  <c:v>73.010000000000005</c:v>
                </c:pt>
                <c:pt idx="901">
                  <c:v>73.02</c:v>
                </c:pt>
                <c:pt idx="902">
                  <c:v>73.02</c:v>
                </c:pt>
                <c:pt idx="903">
                  <c:v>73.03</c:v>
                </c:pt>
                <c:pt idx="904">
                  <c:v>73.05</c:v>
                </c:pt>
                <c:pt idx="905">
                  <c:v>73.069999999999993</c:v>
                </c:pt>
                <c:pt idx="906">
                  <c:v>73.09</c:v>
                </c:pt>
                <c:pt idx="907">
                  <c:v>73.13</c:v>
                </c:pt>
                <c:pt idx="908">
                  <c:v>73.17</c:v>
                </c:pt>
                <c:pt idx="909">
                  <c:v>73.22</c:v>
                </c:pt>
                <c:pt idx="910">
                  <c:v>73.260000000000005</c:v>
                </c:pt>
                <c:pt idx="911">
                  <c:v>73.34</c:v>
                </c:pt>
                <c:pt idx="912">
                  <c:v>73.42</c:v>
                </c:pt>
                <c:pt idx="913">
                  <c:v>73.5</c:v>
                </c:pt>
                <c:pt idx="914">
                  <c:v>73.59</c:v>
                </c:pt>
                <c:pt idx="915">
                  <c:v>73.67</c:v>
                </c:pt>
                <c:pt idx="916">
                  <c:v>73.75</c:v>
                </c:pt>
                <c:pt idx="917">
                  <c:v>73.84</c:v>
                </c:pt>
                <c:pt idx="918">
                  <c:v>73.92</c:v>
                </c:pt>
                <c:pt idx="919">
                  <c:v>74.010000000000005</c:v>
                </c:pt>
                <c:pt idx="920">
                  <c:v>74.09</c:v>
                </c:pt>
                <c:pt idx="921">
                  <c:v>74.13</c:v>
                </c:pt>
                <c:pt idx="922">
                  <c:v>74.17</c:v>
                </c:pt>
                <c:pt idx="923">
                  <c:v>74.22</c:v>
                </c:pt>
                <c:pt idx="924">
                  <c:v>74.260000000000005</c:v>
                </c:pt>
                <c:pt idx="925">
                  <c:v>74.34</c:v>
                </c:pt>
                <c:pt idx="926">
                  <c:v>74.42</c:v>
                </c:pt>
                <c:pt idx="927">
                  <c:v>74.510000000000005</c:v>
                </c:pt>
                <c:pt idx="928">
                  <c:v>74.59</c:v>
                </c:pt>
                <c:pt idx="929">
                  <c:v>74.67</c:v>
                </c:pt>
                <c:pt idx="930">
                  <c:v>74.75</c:v>
                </c:pt>
                <c:pt idx="931">
                  <c:v>74.84</c:v>
                </c:pt>
                <c:pt idx="932">
                  <c:v>74.92</c:v>
                </c:pt>
                <c:pt idx="933">
                  <c:v>75.010000000000005</c:v>
                </c:pt>
                <c:pt idx="934">
                  <c:v>75.02</c:v>
                </c:pt>
                <c:pt idx="935">
                  <c:v>75.02</c:v>
                </c:pt>
                <c:pt idx="936">
                  <c:v>75.03</c:v>
                </c:pt>
                <c:pt idx="937">
                  <c:v>75.05</c:v>
                </c:pt>
                <c:pt idx="938">
                  <c:v>75.069999999999993</c:v>
                </c:pt>
                <c:pt idx="939">
                  <c:v>75.09</c:v>
                </c:pt>
                <c:pt idx="940">
                  <c:v>75.13</c:v>
                </c:pt>
                <c:pt idx="941">
                  <c:v>75.17</c:v>
                </c:pt>
                <c:pt idx="942">
                  <c:v>75.22</c:v>
                </c:pt>
                <c:pt idx="943">
                  <c:v>75.260000000000005</c:v>
                </c:pt>
                <c:pt idx="944">
                  <c:v>75.34</c:v>
                </c:pt>
                <c:pt idx="945">
                  <c:v>75.42</c:v>
                </c:pt>
                <c:pt idx="946">
                  <c:v>75.510000000000005</c:v>
                </c:pt>
                <c:pt idx="947">
                  <c:v>75.59</c:v>
                </c:pt>
                <c:pt idx="948">
                  <c:v>75.67</c:v>
                </c:pt>
                <c:pt idx="949">
                  <c:v>75.75</c:v>
                </c:pt>
                <c:pt idx="950">
                  <c:v>75.84</c:v>
                </c:pt>
                <c:pt idx="951">
                  <c:v>75.92</c:v>
                </c:pt>
                <c:pt idx="952">
                  <c:v>76.010000000000005</c:v>
                </c:pt>
                <c:pt idx="953">
                  <c:v>76.09</c:v>
                </c:pt>
                <c:pt idx="954">
                  <c:v>76.13</c:v>
                </c:pt>
                <c:pt idx="955">
                  <c:v>76.17</c:v>
                </c:pt>
                <c:pt idx="956">
                  <c:v>76.22</c:v>
                </c:pt>
                <c:pt idx="957">
                  <c:v>76.260000000000005</c:v>
                </c:pt>
                <c:pt idx="958">
                  <c:v>76.34</c:v>
                </c:pt>
                <c:pt idx="959">
                  <c:v>76.42</c:v>
                </c:pt>
                <c:pt idx="960">
                  <c:v>76.510000000000005</c:v>
                </c:pt>
                <c:pt idx="961">
                  <c:v>76.59</c:v>
                </c:pt>
                <c:pt idx="962">
                  <c:v>76.67</c:v>
                </c:pt>
                <c:pt idx="963">
                  <c:v>76.75</c:v>
                </c:pt>
                <c:pt idx="964">
                  <c:v>76.84</c:v>
                </c:pt>
                <c:pt idx="965">
                  <c:v>76.92</c:v>
                </c:pt>
                <c:pt idx="966">
                  <c:v>77.010000000000005</c:v>
                </c:pt>
                <c:pt idx="967">
                  <c:v>77.03</c:v>
                </c:pt>
                <c:pt idx="968">
                  <c:v>77.040000000000006</c:v>
                </c:pt>
                <c:pt idx="969">
                  <c:v>77.06</c:v>
                </c:pt>
                <c:pt idx="970">
                  <c:v>77.069999999999993</c:v>
                </c:pt>
                <c:pt idx="971">
                  <c:v>77.09</c:v>
                </c:pt>
                <c:pt idx="972">
                  <c:v>77.12</c:v>
                </c:pt>
                <c:pt idx="973">
                  <c:v>77.150000000000006</c:v>
                </c:pt>
                <c:pt idx="974">
                  <c:v>77.17</c:v>
                </c:pt>
                <c:pt idx="975">
                  <c:v>77.22</c:v>
                </c:pt>
                <c:pt idx="976">
                  <c:v>77.260000000000005</c:v>
                </c:pt>
                <c:pt idx="977">
                  <c:v>77.34</c:v>
                </c:pt>
                <c:pt idx="978">
                  <c:v>77.42</c:v>
                </c:pt>
                <c:pt idx="979">
                  <c:v>77.510000000000005</c:v>
                </c:pt>
                <c:pt idx="980">
                  <c:v>77.59</c:v>
                </c:pt>
                <c:pt idx="981">
                  <c:v>77.67</c:v>
                </c:pt>
                <c:pt idx="982">
                  <c:v>77.75</c:v>
                </c:pt>
                <c:pt idx="983">
                  <c:v>77.84</c:v>
                </c:pt>
                <c:pt idx="984">
                  <c:v>77.92</c:v>
                </c:pt>
                <c:pt idx="985">
                  <c:v>78.010000000000005</c:v>
                </c:pt>
                <c:pt idx="986">
                  <c:v>78.09</c:v>
                </c:pt>
                <c:pt idx="987">
                  <c:v>78.13</c:v>
                </c:pt>
                <c:pt idx="988">
                  <c:v>78.17</c:v>
                </c:pt>
                <c:pt idx="989">
                  <c:v>78.22</c:v>
                </c:pt>
                <c:pt idx="990">
                  <c:v>78.260000000000005</c:v>
                </c:pt>
                <c:pt idx="991">
                  <c:v>78.34</c:v>
                </c:pt>
                <c:pt idx="992">
                  <c:v>78.42</c:v>
                </c:pt>
                <c:pt idx="993">
                  <c:v>78.510000000000005</c:v>
                </c:pt>
                <c:pt idx="994">
                  <c:v>78.59</c:v>
                </c:pt>
                <c:pt idx="995">
                  <c:v>78.67</c:v>
                </c:pt>
                <c:pt idx="996">
                  <c:v>78.75</c:v>
                </c:pt>
                <c:pt idx="997">
                  <c:v>78.84</c:v>
                </c:pt>
                <c:pt idx="998">
                  <c:v>78.92</c:v>
                </c:pt>
                <c:pt idx="999">
                  <c:v>79.010000000000005</c:v>
                </c:pt>
                <c:pt idx="1000">
                  <c:v>79.03</c:v>
                </c:pt>
                <c:pt idx="1001">
                  <c:v>79.040000000000006</c:v>
                </c:pt>
                <c:pt idx="1002">
                  <c:v>79.06</c:v>
                </c:pt>
                <c:pt idx="1003">
                  <c:v>79.069999999999993</c:v>
                </c:pt>
                <c:pt idx="1004">
                  <c:v>79.09</c:v>
                </c:pt>
                <c:pt idx="1005">
                  <c:v>79.12</c:v>
                </c:pt>
                <c:pt idx="1006">
                  <c:v>79.150000000000006</c:v>
                </c:pt>
                <c:pt idx="1007">
                  <c:v>79.17</c:v>
                </c:pt>
                <c:pt idx="1008">
                  <c:v>79.22</c:v>
                </c:pt>
                <c:pt idx="1009">
                  <c:v>79.260000000000005</c:v>
                </c:pt>
                <c:pt idx="1010">
                  <c:v>79.34</c:v>
                </c:pt>
                <c:pt idx="1011">
                  <c:v>79.42</c:v>
                </c:pt>
                <c:pt idx="1012">
                  <c:v>79.510000000000005</c:v>
                </c:pt>
                <c:pt idx="1013">
                  <c:v>79.59</c:v>
                </c:pt>
                <c:pt idx="1014">
                  <c:v>79.67</c:v>
                </c:pt>
                <c:pt idx="1015">
                  <c:v>79.75</c:v>
                </c:pt>
                <c:pt idx="1016">
                  <c:v>79.84</c:v>
                </c:pt>
                <c:pt idx="1017">
                  <c:v>79.92</c:v>
                </c:pt>
                <c:pt idx="1018">
                  <c:v>80.010000000000005</c:v>
                </c:pt>
                <c:pt idx="1019">
                  <c:v>80.09</c:v>
                </c:pt>
                <c:pt idx="1020">
                  <c:v>80.13</c:v>
                </c:pt>
                <c:pt idx="1021">
                  <c:v>80.17</c:v>
                </c:pt>
                <c:pt idx="1022">
                  <c:v>80.22</c:v>
                </c:pt>
                <c:pt idx="1023">
                  <c:v>80.260000000000005</c:v>
                </c:pt>
                <c:pt idx="1024">
                  <c:v>80.34</c:v>
                </c:pt>
                <c:pt idx="1025">
                  <c:v>80.42</c:v>
                </c:pt>
                <c:pt idx="1026">
                  <c:v>80.510000000000005</c:v>
                </c:pt>
                <c:pt idx="1027">
                  <c:v>80.59</c:v>
                </c:pt>
                <c:pt idx="1028">
                  <c:v>80.67</c:v>
                </c:pt>
                <c:pt idx="1029">
                  <c:v>80.760000000000005</c:v>
                </c:pt>
                <c:pt idx="1030">
                  <c:v>80.84</c:v>
                </c:pt>
                <c:pt idx="1031">
                  <c:v>80.92</c:v>
                </c:pt>
                <c:pt idx="1032">
                  <c:v>81.010000000000005</c:v>
                </c:pt>
                <c:pt idx="1033">
                  <c:v>81.03</c:v>
                </c:pt>
                <c:pt idx="1034">
                  <c:v>81.040000000000006</c:v>
                </c:pt>
                <c:pt idx="1035">
                  <c:v>81.06</c:v>
                </c:pt>
                <c:pt idx="1036">
                  <c:v>81.069999999999993</c:v>
                </c:pt>
                <c:pt idx="1037">
                  <c:v>81.09</c:v>
                </c:pt>
                <c:pt idx="1038">
                  <c:v>81.12</c:v>
                </c:pt>
                <c:pt idx="1039">
                  <c:v>81.150000000000006</c:v>
                </c:pt>
                <c:pt idx="1040">
                  <c:v>81.17</c:v>
                </c:pt>
                <c:pt idx="1041">
                  <c:v>81.22</c:v>
                </c:pt>
                <c:pt idx="1042">
                  <c:v>81.260000000000005</c:v>
                </c:pt>
                <c:pt idx="1043">
                  <c:v>81.34</c:v>
                </c:pt>
                <c:pt idx="1044">
                  <c:v>81.42</c:v>
                </c:pt>
                <c:pt idx="1045">
                  <c:v>81.510000000000005</c:v>
                </c:pt>
                <c:pt idx="1046">
                  <c:v>81.59</c:v>
                </c:pt>
                <c:pt idx="1047">
                  <c:v>81.67</c:v>
                </c:pt>
                <c:pt idx="1048">
                  <c:v>81.760000000000005</c:v>
                </c:pt>
                <c:pt idx="1049">
                  <c:v>81.84</c:v>
                </c:pt>
                <c:pt idx="1050">
                  <c:v>81.92</c:v>
                </c:pt>
                <c:pt idx="1051">
                  <c:v>82.01</c:v>
                </c:pt>
                <c:pt idx="1052">
                  <c:v>82.09</c:v>
                </c:pt>
                <c:pt idx="1053">
                  <c:v>82.13</c:v>
                </c:pt>
                <c:pt idx="1054">
                  <c:v>82.17</c:v>
                </c:pt>
                <c:pt idx="1055">
                  <c:v>82.22</c:v>
                </c:pt>
                <c:pt idx="1056">
                  <c:v>82.26</c:v>
                </c:pt>
                <c:pt idx="1057">
                  <c:v>82.34</c:v>
                </c:pt>
                <c:pt idx="1058">
                  <c:v>82.42</c:v>
                </c:pt>
                <c:pt idx="1059">
                  <c:v>82.51</c:v>
                </c:pt>
                <c:pt idx="1060">
                  <c:v>82.59</c:v>
                </c:pt>
                <c:pt idx="1061">
                  <c:v>82.67</c:v>
                </c:pt>
                <c:pt idx="1062">
                  <c:v>82.76</c:v>
                </c:pt>
                <c:pt idx="1063">
                  <c:v>82.84</c:v>
                </c:pt>
                <c:pt idx="1064">
                  <c:v>82.93</c:v>
                </c:pt>
                <c:pt idx="1065">
                  <c:v>83.01</c:v>
                </c:pt>
                <c:pt idx="1066">
                  <c:v>83.03</c:v>
                </c:pt>
                <c:pt idx="1067">
                  <c:v>83.04</c:v>
                </c:pt>
                <c:pt idx="1068">
                  <c:v>83.06</c:v>
                </c:pt>
                <c:pt idx="1069">
                  <c:v>83.07</c:v>
                </c:pt>
                <c:pt idx="1070">
                  <c:v>83.09</c:v>
                </c:pt>
                <c:pt idx="1071">
                  <c:v>83.12</c:v>
                </c:pt>
                <c:pt idx="1072">
                  <c:v>83.15</c:v>
                </c:pt>
                <c:pt idx="1073">
                  <c:v>83.17</c:v>
                </c:pt>
                <c:pt idx="1074">
                  <c:v>83.22</c:v>
                </c:pt>
                <c:pt idx="1075">
                  <c:v>83.26</c:v>
                </c:pt>
                <c:pt idx="1076">
                  <c:v>83.34</c:v>
                </c:pt>
                <c:pt idx="1077">
                  <c:v>83.42</c:v>
                </c:pt>
                <c:pt idx="1078">
                  <c:v>83.51</c:v>
                </c:pt>
                <c:pt idx="1079">
                  <c:v>83.59</c:v>
                </c:pt>
                <c:pt idx="1080">
                  <c:v>83.67</c:v>
                </c:pt>
                <c:pt idx="1081">
                  <c:v>83.76</c:v>
                </c:pt>
                <c:pt idx="1082">
                  <c:v>83.84</c:v>
                </c:pt>
                <c:pt idx="1083">
                  <c:v>83.93</c:v>
                </c:pt>
                <c:pt idx="1084">
                  <c:v>84.01</c:v>
                </c:pt>
                <c:pt idx="1085">
                  <c:v>84.09</c:v>
                </c:pt>
                <c:pt idx="1086">
                  <c:v>84.13</c:v>
                </c:pt>
                <c:pt idx="1087">
                  <c:v>84.17</c:v>
                </c:pt>
                <c:pt idx="1088">
                  <c:v>84.22</c:v>
                </c:pt>
                <c:pt idx="1089">
                  <c:v>84.26</c:v>
                </c:pt>
                <c:pt idx="1090">
                  <c:v>84.34</c:v>
                </c:pt>
                <c:pt idx="1091">
                  <c:v>84.42</c:v>
                </c:pt>
                <c:pt idx="1092">
                  <c:v>84.51</c:v>
                </c:pt>
                <c:pt idx="1093">
                  <c:v>84.59</c:v>
                </c:pt>
                <c:pt idx="1094">
                  <c:v>84.67</c:v>
                </c:pt>
                <c:pt idx="1095">
                  <c:v>84.76</c:v>
                </c:pt>
                <c:pt idx="1096">
                  <c:v>84.84</c:v>
                </c:pt>
                <c:pt idx="1097">
                  <c:v>84.93</c:v>
                </c:pt>
                <c:pt idx="1098">
                  <c:v>85.01</c:v>
                </c:pt>
                <c:pt idx="1099">
                  <c:v>85.03</c:v>
                </c:pt>
                <c:pt idx="1100">
                  <c:v>85.04</c:v>
                </c:pt>
                <c:pt idx="1101">
                  <c:v>85.06</c:v>
                </c:pt>
                <c:pt idx="1102">
                  <c:v>85.08</c:v>
                </c:pt>
                <c:pt idx="1103">
                  <c:v>85.09</c:v>
                </c:pt>
                <c:pt idx="1104">
                  <c:v>85.13</c:v>
                </c:pt>
                <c:pt idx="1105">
                  <c:v>85.15</c:v>
                </c:pt>
                <c:pt idx="1106">
                  <c:v>85.17</c:v>
                </c:pt>
                <c:pt idx="1107">
                  <c:v>85.22</c:v>
                </c:pt>
                <c:pt idx="1108">
                  <c:v>85.26</c:v>
                </c:pt>
                <c:pt idx="1109">
                  <c:v>85.34</c:v>
                </c:pt>
                <c:pt idx="1110">
                  <c:v>85.42</c:v>
                </c:pt>
                <c:pt idx="1111">
                  <c:v>85.51</c:v>
                </c:pt>
                <c:pt idx="1112">
                  <c:v>85.59</c:v>
                </c:pt>
                <c:pt idx="1113">
                  <c:v>85.67</c:v>
                </c:pt>
                <c:pt idx="1114">
                  <c:v>85.76</c:v>
                </c:pt>
                <c:pt idx="1115">
                  <c:v>85.84</c:v>
                </c:pt>
                <c:pt idx="1116">
                  <c:v>85.93</c:v>
                </c:pt>
                <c:pt idx="1117">
                  <c:v>86.01</c:v>
                </c:pt>
                <c:pt idx="1118">
                  <c:v>86.09</c:v>
                </c:pt>
                <c:pt idx="1119">
                  <c:v>86.13</c:v>
                </c:pt>
                <c:pt idx="1120">
                  <c:v>86.17</c:v>
                </c:pt>
                <c:pt idx="1121">
                  <c:v>86.22</c:v>
                </c:pt>
                <c:pt idx="1122">
                  <c:v>86.26</c:v>
                </c:pt>
                <c:pt idx="1123">
                  <c:v>86.34</c:v>
                </c:pt>
                <c:pt idx="1124">
                  <c:v>86.42</c:v>
                </c:pt>
                <c:pt idx="1125">
                  <c:v>86.51</c:v>
                </c:pt>
                <c:pt idx="1126">
                  <c:v>86.59</c:v>
                </c:pt>
                <c:pt idx="1127">
                  <c:v>86.67</c:v>
                </c:pt>
                <c:pt idx="1128">
                  <c:v>86.76</c:v>
                </c:pt>
                <c:pt idx="1129">
                  <c:v>86.84</c:v>
                </c:pt>
                <c:pt idx="1130">
                  <c:v>86.93</c:v>
                </c:pt>
                <c:pt idx="1131">
                  <c:v>87.01</c:v>
                </c:pt>
                <c:pt idx="1132">
                  <c:v>87.03</c:v>
                </c:pt>
                <c:pt idx="1133">
                  <c:v>87.04</c:v>
                </c:pt>
                <c:pt idx="1134">
                  <c:v>87.06</c:v>
                </c:pt>
                <c:pt idx="1135">
                  <c:v>87.08</c:v>
                </c:pt>
                <c:pt idx="1136">
                  <c:v>87.09</c:v>
                </c:pt>
                <c:pt idx="1137">
                  <c:v>87.13</c:v>
                </c:pt>
                <c:pt idx="1138">
                  <c:v>87.15</c:v>
                </c:pt>
                <c:pt idx="1139">
                  <c:v>87.17</c:v>
                </c:pt>
                <c:pt idx="1140">
                  <c:v>87.22</c:v>
                </c:pt>
                <c:pt idx="1141">
                  <c:v>87.26</c:v>
                </c:pt>
                <c:pt idx="1142">
                  <c:v>87.34</c:v>
                </c:pt>
                <c:pt idx="1143">
                  <c:v>87.42</c:v>
                </c:pt>
                <c:pt idx="1144">
                  <c:v>87.51</c:v>
                </c:pt>
                <c:pt idx="1145">
                  <c:v>87.59</c:v>
                </c:pt>
                <c:pt idx="1146">
                  <c:v>87.67</c:v>
                </c:pt>
                <c:pt idx="1147">
                  <c:v>87.76</c:v>
                </c:pt>
                <c:pt idx="1148">
                  <c:v>87.84</c:v>
                </c:pt>
                <c:pt idx="1149">
                  <c:v>87.93</c:v>
                </c:pt>
                <c:pt idx="1150">
                  <c:v>88.01</c:v>
                </c:pt>
                <c:pt idx="1151">
                  <c:v>88.09</c:v>
                </c:pt>
                <c:pt idx="1152">
                  <c:v>88.13</c:v>
                </c:pt>
                <c:pt idx="1153">
                  <c:v>88.17</c:v>
                </c:pt>
                <c:pt idx="1154">
                  <c:v>88.22</c:v>
                </c:pt>
                <c:pt idx="1155">
                  <c:v>88.26</c:v>
                </c:pt>
                <c:pt idx="1156">
                  <c:v>88.34</c:v>
                </c:pt>
                <c:pt idx="1157">
                  <c:v>88.42</c:v>
                </c:pt>
                <c:pt idx="1158">
                  <c:v>88.51</c:v>
                </c:pt>
                <c:pt idx="1159">
                  <c:v>88.59</c:v>
                </c:pt>
                <c:pt idx="1160">
                  <c:v>88.67</c:v>
                </c:pt>
                <c:pt idx="1161">
                  <c:v>88.76</c:v>
                </c:pt>
                <c:pt idx="1162">
                  <c:v>88.84</c:v>
                </c:pt>
                <c:pt idx="1163">
                  <c:v>88.93</c:v>
                </c:pt>
                <c:pt idx="1164">
                  <c:v>89.01</c:v>
                </c:pt>
                <c:pt idx="1165">
                  <c:v>89.03</c:v>
                </c:pt>
                <c:pt idx="1166">
                  <c:v>89.04</c:v>
                </c:pt>
                <c:pt idx="1167">
                  <c:v>89.06</c:v>
                </c:pt>
                <c:pt idx="1168">
                  <c:v>89.08</c:v>
                </c:pt>
                <c:pt idx="1169">
                  <c:v>89.09</c:v>
                </c:pt>
                <c:pt idx="1170">
                  <c:v>89.13</c:v>
                </c:pt>
                <c:pt idx="1171">
                  <c:v>89.15</c:v>
                </c:pt>
                <c:pt idx="1172">
                  <c:v>89.18</c:v>
                </c:pt>
                <c:pt idx="1173">
                  <c:v>89.22</c:v>
                </c:pt>
                <c:pt idx="1174">
                  <c:v>89.26</c:v>
                </c:pt>
                <c:pt idx="1175">
                  <c:v>89.34</c:v>
                </c:pt>
                <c:pt idx="1176">
                  <c:v>89.42</c:v>
                </c:pt>
                <c:pt idx="1177">
                  <c:v>89.51</c:v>
                </c:pt>
                <c:pt idx="1178">
                  <c:v>89.59</c:v>
                </c:pt>
                <c:pt idx="1179">
                  <c:v>89.67</c:v>
                </c:pt>
                <c:pt idx="1180">
                  <c:v>89.76</c:v>
                </c:pt>
                <c:pt idx="1181">
                  <c:v>89.84</c:v>
                </c:pt>
                <c:pt idx="1182">
                  <c:v>89.93</c:v>
                </c:pt>
                <c:pt idx="1183">
                  <c:v>90.01</c:v>
                </c:pt>
                <c:pt idx="1184">
                  <c:v>90.09</c:v>
                </c:pt>
                <c:pt idx="1185">
                  <c:v>90.13</c:v>
                </c:pt>
                <c:pt idx="1186">
                  <c:v>90.18</c:v>
                </c:pt>
                <c:pt idx="1187">
                  <c:v>90.22</c:v>
                </c:pt>
                <c:pt idx="1188">
                  <c:v>90.26</c:v>
                </c:pt>
                <c:pt idx="1189">
                  <c:v>90.34</c:v>
                </c:pt>
                <c:pt idx="1190">
                  <c:v>90.42</c:v>
                </c:pt>
                <c:pt idx="1191">
                  <c:v>90.51</c:v>
                </c:pt>
                <c:pt idx="1192">
                  <c:v>90.59</c:v>
                </c:pt>
                <c:pt idx="1193">
                  <c:v>90.67</c:v>
                </c:pt>
                <c:pt idx="1194">
                  <c:v>90.76</c:v>
                </c:pt>
                <c:pt idx="1195">
                  <c:v>90.84</c:v>
                </c:pt>
                <c:pt idx="1196">
                  <c:v>90.93</c:v>
                </c:pt>
                <c:pt idx="1197">
                  <c:v>91.01</c:v>
                </c:pt>
                <c:pt idx="1198">
                  <c:v>91.03</c:v>
                </c:pt>
                <c:pt idx="1199">
                  <c:v>91.04</c:v>
                </c:pt>
                <c:pt idx="1200">
                  <c:v>91.06</c:v>
                </c:pt>
                <c:pt idx="1201">
                  <c:v>91.08</c:v>
                </c:pt>
                <c:pt idx="1202">
                  <c:v>91.09</c:v>
                </c:pt>
                <c:pt idx="1203">
                  <c:v>91.13</c:v>
                </c:pt>
                <c:pt idx="1204">
                  <c:v>91.15</c:v>
                </c:pt>
                <c:pt idx="1205">
                  <c:v>91.18</c:v>
                </c:pt>
                <c:pt idx="1206">
                  <c:v>91.22</c:v>
                </c:pt>
                <c:pt idx="1207">
                  <c:v>91.26</c:v>
                </c:pt>
                <c:pt idx="1208">
                  <c:v>91.35</c:v>
                </c:pt>
                <c:pt idx="1209">
                  <c:v>91.42</c:v>
                </c:pt>
                <c:pt idx="1210">
                  <c:v>91.51</c:v>
                </c:pt>
                <c:pt idx="1211">
                  <c:v>91.59</c:v>
                </c:pt>
                <c:pt idx="1212">
                  <c:v>91.67</c:v>
                </c:pt>
                <c:pt idx="1213">
                  <c:v>91.76</c:v>
                </c:pt>
                <c:pt idx="1214">
                  <c:v>91.84</c:v>
                </c:pt>
                <c:pt idx="1215">
                  <c:v>91.93</c:v>
                </c:pt>
                <c:pt idx="1216">
                  <c:v>92.01</c:v>
                </c:pt>
                <c:pt idx="1217">
                  <c:v>92.09</c:v>
                </c:pt>
                <c:pt idx="1218">
                  <c:v>92.13</c:v>
                </c:pt>
                <c:pt idx="1219">
                  <c:v>92.18</c:v>
                </c:pt>
                <c:pt idx="1220">
                  <c:v>92.22</c:v>
                </c:pt>
                <c:pt idx="1221">
                  <c:v>92.26</c:v>
                </c:pt>
                <c:pt idx="1222">
                  <c:v>92.35</c:v>
                </c:pt>
                <c:pt idx="1223">
                  <c:v>92.42</c:v>
                </c:pt>
                <c:pt idx="1224">
                  <c:v>92.51</c:v>
                </c:pt>
                <c:pt idx="1225">
                  <c:v>92.59</c:v>
                </c:pt>
                <c:pt idx="1226">
                  <c:v>92.67</c:v>
                </c:pt>
                <c:pt idx="1227">
                  <c:v>92.76</c:v>
                </c:pt>
                <c:pt idx="1228">
                  <c:v>92.84</c:v>
                </c:pt>
                <c:pt idx="1229">
                  <c:v>92.93</c:v>
                </c:pt>
                <c:pt idx="1230">
                  <c:v>93.01</c:v>
                </c:pt>
                <c:pt idx="1231">
                  <c:v>93.03</c:v>
                </c:pt>
                <c:pt idx="1232">
                  <c:v>93.04</c:v>
                </c:pt>
                <c:pt idx="1233">
                  <c:v>93.06</c:v>
                </c:pt>
                <c:pt idx="1234">
                  <c:v>93.08</c:v>
                </c:pt>
                <c:pt idx="1235">
                  <c:v>93.09</c:v>
                </c:pt>
                <c:pt idx="1236">
                  <c:v>93.13</c:v>
                </c:pt>
                <c:pt idx="1237">
                  <c:v>93.15</c:v>
                </c:pt>
                <c:pt idx="1238">
                  <c:v>93.18</c:v>
                </c:pt>
                <c:pt idx="1239">
                  <c:v>93.22</c:v>
                </c:pt>
                <c:pt idx="1240">
                  <c:v>93.26</c:v>
                </c:pt>
                <c:pt idx="1241">
                  <c:v>93.35</c:v>
                </c:pt>
                <c:pt idx="1242">
                  <c:v>93.42</c:v>
                </c:pt>
                <c:pt idx="1243">
                  <c:v>93.51</c:v>
                </c:pt>
                <c:pt idx="1244">
                  <c:v>93.59</c:v>
                </c:pt>
                <c:pt idx="1245">
                  <c:v>93.67</c:v>
                </c:pt>
                <c:pt idx="1246">
                  <c:v>93.76</c:v>
                </c:pt>
                <c:pt idx="1247">
                  <c:v>93.84</c:v>
                </c:pt>
                <c:pt idx="1248">
                  <c:v>93.93</c:v>
                </c:pt>
                <c:pt idx="1249">
                  <c:v>94.01</c:v>
                </c:pt>
                <c:pt idx="1250">
                  <c:v>94.09</c:v>
                </c:pt>
                <c:pt idx="1251">
                  <c:v>94.13</c:v>
                </c:pt>
                <c:pt idx="1252">
                  <c:v>94.18</c:v>
                </c:pt>
                <c:pt idx="1253">
                  <c:v>94.22</c:v>
                </c:pt>
                <c:pt idx="1254">
                  <c:v>94.26</c:v>
                </c:pt>
                <c:pt idx="1255">
                  <c:v>94.35</c:v>
                </c:pt>
                <c:pt idx="1256">
                  <c:v>94.42</c:v>
                </c:pt>
                <c:pt idx="1257">
                  <c:v>94.51</c:v>
                </c:pt>
                <c:pt idx="1258">
                  <c:v>94.59</c:v>
                </c:pt>
                <c:pt idx="1259">
                  <c:v>94.67</c:v>
                </c:pt>
                <c:pt idx="1260">
                  <c:v>94.76</c:v>
                </c:pt>
                <c:pt idx="1261">
                  <c:v>94.84</c:v>
                </c:pt>
                <c:pt idx="1262">
                  <c:v>94.93</c:v>
                </c:pt>
                <c:pt idx="1263">
                  <c:v>95.01</c:v>
                </c:pt>
                <c:pt idx="1264">
                  <c:v>95.02</c:v>
                </c:pt>
                <c:pt idx="1265">
                  <c:v>95.03</c:v>
                </c:pt>
                <c:pt idx="1266">
                  <c:v>95.04</c:v>
                </c:pt>
                <c:pt idx="1267">
                  <c:v>95.05</c:v>
                </c:pt>
                <c:pt idx="1268">
                  <c:v>95.07</c:v>
                </c:pt>
                <c:pt idx="1269">
                  <c:v>95.09</c:v>
                </c:pt>
                <c:pt idx="1270">
                  <c:v>95.13</c:v>
                </c:pt>
                <c:pt idx="1271">
                  <c:v>95.18</c:v>
                </c:pt>
                <c:pt idx="1272">
                  <c:v>95.26</c:v>
                </c:pt>
                <c:pt idx="1273">
                  <c:v>95.35</c:v>
                </c:pt>
                <c:pt idx="1274">
                  <c:v>95.42</c:v>
                </c:pt>
                <c:pt idx="1275">
                  <c:v>95.51</c:v>
                </c:pt>
                <c:pt idx="1276">
                  <c:v>95.59</c:v>
                </c:pt>
                <c:pt idx="1277">
                  <c:v>95.68</c:v>
                </c:pt>
                <c:pt idx="1278">
                  <c:v>95.76</c:v>
                </c:pt>
                <c:pt idx="1279">
                  <c:v>95.84</c:v>
                </c:pt>
                <c:pt idx="1280">
                  <c:v>95.93</c:v>
                </c:pt>
                <c:pt idx="1281">
                  <c:v>96.01</c:v>
                </c:pt>
                <c:pt idx="1282">
                  <c:v>96.09</c:v>
                </c:pt>
                <c:pt idx="1283">
                  <c:v>96.13</c:v>
                </c:pt>
                <c:pt idx="1284">
                  <c:v>96.18</c:v>
                </c:pt>
                <c:pt idx="1285">
                  <c:v>96.22</c:v>
                </c:pt>
                <c:pt idx="1286">
                  <c:v>96.26</c:v>
                </c:pt>
                <c:pt idx="1287">
                  <c:v>96.35</c:v>
                </c:pt>
                <c:pt idx="1288">
                  <c:v>96.42</c:v>
                </c:pt>
                <c:pt idx="1289">
                  <c:v>96.51</c:v>
                </c:pt>
                <c:pt idx="1290">
                  <c:v>96.59</c:v>
                </c:pt>
                <c:pt idx="1291">
                  <c:v>96.68</c:v>
                </c:pt>
                <c:pt idx="1292">
                  <c:v>96.76</c:v>
                </c:pt>
                <c:pt idx="1293">
                  <c:v>96.84</c:v>
                </c:pt>
                <c:pt idx="1294">
                  <c:v>96.93</c:v>
                </c:pt>
                <c:pt idx="1295">
                  <c:v>97.01</c:v>
                </c:pt>
                <c:pt idx="1296">
                  <c:v>97.02</c:v>
                </c:pt>
                <c:pt idx="1297">
                  <c:v>97.03</c:v>
                </c:pt>
                <c:pt idx="1298">
                  <c:v>97.04</c:v>
                </c:pt>
                <c:pt idx="1299">
                  <c:v>97.05</c:v>
                </c:pt>
                <c:pt idx="1300">
                  <c:v>97.07</c:v>
                </c:pt>
                <c:pt idx="1301">
                  <c:v>97.09</c:v>
                </c:pt>
                <c:pt idx="1302">
                  <c:v>97.13</c:v>
                </c:pt>
                <c:pt idx="1303">
                  <c:v>97.18</c:v>
                </c:pt>
                <c:pt idx="1304">
                  <c:v>97.26</c:v>
                </c:pt>
                <c:pt idx="1305">
                  <c:v>97.35</c:v>
                </c:pt>
                <c:pt idx="1306">
                  <c:v>97.42</c:v>
                </c:pt>
                <c:pt idx="1307">
                  <c:v>97.51</c:v>
                </c:pt>
                <c:pt idx="1308">
                  <c:v>97.59</c:v>
                </c:pt>
                <c:pt idx="1309">
                  <c:v>97.68</c:v>
                </c:pt>
                <c:pt idx="1310">
                  <c:v>97.76</c:v>
                </c:pt>
                <c:pt idx="1311">
                  <c:v>97.84</c:v>
                </c:pt>
                <c:pt idx="1312">
                  <c:v>97.93</c:v>
                </c:pt>
                <c:pt idx="1313">
                  <c:v>98.01</c:v>
                </c:pt>
                <c:pt idx="1314">
                  <c:v>98.09</c:v>
                </c:pt>
                <c:pt idx="1315">
                  <c:v>98.14</c:v>
                </c:pt>
                <c:pt idx="1316">
                  <c:v>98.18</c:v>
                </c:pt>
                <c:pt idx="1317">
                  <c:v>98.22</c:v>
                </c:pt>
                <c:pt idx="1318">
                  <c:v>98.26</c:v>
                </c:pt>
                <c:pt idx="1319">
                  <c:v>98.35</c:v>
                </c:pt>
                <c:pt idx="1320">
                  <c:v>98.42</c:v>
                </c:pt>
                <c:pt idx="1321">
                  <c:v>98.51</c:v>
                </c:pt>
                <c:pt idx="1322">
                  <c:v>98.59</c:v>
                </c:pt>
                <c:pt idx="1323">
                  <c:v>98.68</c:v>
                </c:pt>
                <c:pt idx="1324">
                  <c:v>98.76</c:v>
                </c:pt>
                <c:pt idx="1325">
                  <c:v>98.84</c:v>
                </c:pt>
                <c:pt idx="1326">
                  <c:v>98.93</c:v>
                </c:pt>
                <c:pt idx="1327">
                  <c:v>99.01</c:v>
                </c:pt>
                <c:pt idx="1328">
                  <c:v>99.02</c:v>
                </c:pt>
                <c:pt idx="1329">
                  <c:v>99.03</c:v>
                </c:pt>
                <c:pt idx="1330">
                  <c:v>99.04</c:v>
                </c:pt>
                <c:pt idx="1331">
                  <c:v>99.05</c:v>
                </c:pt>
                <c:pt idx="1332">
                  <c:v>99.07</c:v>
                </c:pt>
                <c:pt idx="1333">
                  <c:v>99.09</c:v>
                </c:pt>
                <c:pt idx="1334">
                  <c:v>99.13</c:v>
                </c:pt>
                <c:pt idx="1335">
                  <c:v>99.18</c:v>
                </c:pt>
                <c:pt idx="1336">
                  <c:v>99.26</c:v>
                </c:pt>
                <c:pt idx="1337">
                  <c:v>99.35</c:v>
                </c:pt>
                <c:pt idx="1338">
                  <c:v>99.42</c:v>
                </c:pt>
                <c:pt idx="1339">
                  <c:v>99.51</c:v>
                </c:pt>
                <c:pt idx="1340">
                  <c:v>99.59</c:v>
                </c:pt>
                <c:pt idx="1341">
                  <c:v>99.68</c:v>
                </c:pt>
                <c:pt idx="1342">
                  <c:v>99.76</c:v>
                </c:pt>
                <c:pt idx="1343">
                  <c:v>99.84</c:v>
                </c:pt>
                <c:pt idx="1344">
                  <c:v>99.93</c:v>
                </c:pt>
                <c:pt idx="1345">
                  <c:v>100.01</c:v>
                </c:pt>
                <c:pt idx="1346">
                  <c:v>100.09</c:v>
                </c:pt>
                <c:pt idx="1347">
                  <c:v>100.14</c:v>
                </c:pt>
                <c:pt idx="1348">
                  <c:v>100.18</c:v>
                </c:pt>
                <c:pt idx="1349">
                  <c:v>100.22</c:v>
                </c:pt>
                <c:pt idx="1350">
                  <c:v>100.26</c:v>
                </c:pt>
                <c:pt idx="1351">
                  <c:v>100.35</c:v>
                </c:pt>
                <c:pt idx="1352">
                  <c:v>100.42</c:v>
                </c:pt>
                <c:pt idx="1353">
                  <c:v>100.51</c:v>
                </c:pt>
                <c:pt idx="1354">
                  <c:v>100.59</c:v>
                </c:pt>
                <c:pt idx="1355">
                  <c:v>100.68</c:v>
                </c:pt>
                <c:pt idx="1356">
                  <c:v>100.76</c:v>
                </c:pt>
                <c:pt idx="1357">
                  <c:v>100.84</c:v>
                </c:pt>
                <c:pt idx="1358">
                  <c:v>100.93</c:v>
                </c:pt>
                <c:pt idx="1359">
                  <c:v>101.01</c:v>
                </c:pt>
                <c:pt idx="1360">
                  <c:v>101.02</c:v>
                </c:pt>
                <c:pt idx="1361">
                  <c:v>101.03</c:v>
                </c:pt>
                <c:pt idx="1362">
                  <c:v>101.04</c:v>
                </c:pt>
                <c:pt idx="1363">
                  <c:v>101.05</c:v>
                </c:pt>
                <c:pt idx="1364">
                  <c:v>101.07</c:v>
                </c:pt>
                <c:pt idx="1365">
                  <c:v>101.09</c:v>
                </c:pt>
                <c:pt idx="1366">
                  <c:v>101.13</c:v>
                </c:pt>
                <c:pt idx="1367">
                  <c:v>101.18</c:v>
                </c:pt>
                <c:pt idx="1368">
                  <c:v>101.26</c:v>
                </c:pt>
                <c:pt idx="1369">
                  <c:v>101.35</c:v>
                </c:pt>
                <c:pt idx="1370">
                  <c:v>101.42</c:v>
                </c:pt>
                <c:pt idx="1371">
                  <c:v>101.51</c:v>
                </c:pt>
                <c:pt idx="1372">
                  <c:v>101.59</c:v>
                </c:pt>
                <c:pt idx="1373">
                  <c:v>101.68</c:v>
                </c:pt>
                <c:pt idx="1374">
                  <c:v>101.76</c:v>
                </c:pt>
                <c:pt idx="1375">
                  <c:v>101.84</c:v>
                </c:pt>
                <c:pt idx="1376">
                  <c:v>101.93</c:v>
                </c:pt>
                <c:pt idx="1377">
                  <c:v>102.01</c:v>
                </c:pt>
                <c:pt idx="1378">
                  <c:v>102.09</c:v>
                </c:pt>
                <c:pt idx="1379">
                  <c:v>102.14</c:v>
                </c:pt>
                <c:pt idx="1380">
                  <c:v>102.18</c:v>
                </c:pt>
                <c:pt idx="1381">
                  <c:v>102.22</c:v>
                </c:pt>
                <c:pt idx="1382">
                  <c:v>102.26</c:v>
                </c:pt>
                <c:pt idx="1383">
                  <c:v>102.35</c:v>
                </c:pt>
                <c:pt idx="1384">
                  <c:v>102.42</c:v>
                </c:pt>
                <c:pt idx="1385">
                  <c:v>102.51</c:v>
                </c:pt>
                <c:pt idx="1386">
                  <c:v>102.59</c:v>
                </c:pt>
                <c:pt idx="1387">
                  <c:v>102.68</c:v>
                </c:pt>
                <c:pt idx="1388">
                  <c:v>102.76</c:v>
                </c:pt>
                <c:pt idx="1389">
                  <c:v>102.84</c:v>
                </c:pt>
                <c:pt idx="1390">
                  <c:v>102.93</c:v>
                </c:pt>
                <c:pt idx="1391">
                  <c:v>103.01</c:v>
                </c:pt>
                <c:pt idx="1392">
                  <c:v>103.02</c:v>
                </c:pt>
                <c:pt idx="1393">
                  <c:v>103.03</c:v>
                </c:pt>
                <c:pt idx="1394">
                  <c:v>103.04</c:v>
                </c:pt>
                <c:pt idx="1395">
                  <c:v>103.05</c:v>
                </c:pt>
                <c:pt idx="1396">
                  <c:v>103.07</c:v>
                </c:pt>
                <c:pt idx="1397">
                  <c:v>103.09</c:v>
                </c:pt>
                <c:pt idx="1398">
                  <c:v>103.13</c:v>
                </c:pt>
                <c:pt idx="1399">
                  <c:v>103.18</c:v>
                </c:pt>
                <c:pt idx="1400">
                  <c:v>103.26</c:v>
                </c:pt>
                <c:pt idx="1401">
                  <c:v>103.35</c:v>
                </c:pt>
                <c:pt idx="1402">
                  <c:v>103.42</c:v>
                </c:pt>
                <c:pt idx="1403">
                  <c:v>103.51</c:v>
                </c:pt>
                <c:pt idx="1404">
                  <c:v>103.59</c:v>
                </c:pt>
                <c:pt idx="1405">
                  <c:v>103.68</c:v>
                </c:pt>
                <c:pt idx="1406">
                  <c:v>103.76</c:v>
                </c:pt>
                <c:pt idx="1407">
                  <c:v>103.84</c:v>
                </c:pt>
                <c:pt idx="1408">
                  <c:v>103.93</c:v>
                </c:pt>
                <c:pt idx="1409">
                  <c:v>104.01</c:v>
                </c:pt>
                <c:pt idx="1410">
                  <c:v>104.1</c:v>
                </c:pt>
                <c:pt idx="1411">
                  <c:v>104.14</c:v>
                </c:pt>
                <c:pt idx="1412">
                  <c:v>104.18</c:v>
                </c:pt>
                <c:pt idx="1413">
                  <c:v>104.22</c:v>
                </c:pt>
                <c:pt idx="1414">
                  <c:v>104.26</c:v>
                </c:pt>
                <c:pt idx="1415">
                  <c:v>104.35</c:v>
                </c:pt>
                <c:pt idx="1416">
                  <c:v>104.42</c:v>
                </c:pt>
                <c:pt idx="1417">
                  <c:v>104.51</c:v>
                </c:pt>
                <c:pt idx="1418">
                  <c:v>104.59</c:v>
                </c:pt>
                <c:pt idx="1419">
                  <c:v>104.68</c:v>
                </c:pt>
                <c:pt idx="1420">
                  <c:v>104.76</c:v>
                </c:pt>
                <c:pt idx="1421">
                  <c:v>104.84</c:v>
                </c:pt>
                <c:pt idx="1422">
                  <c:v>104.93</c:v>
                </c:pt>
                <c:pt idx="1423">
                  <c:v>105.01</c:v>
                </c:pt>
                <c:pt idx="1424">
                  <c:v>105.02</c:v>
                </c:pt>
                <c:pt idx="1425">
                  <c:v>105.03</c:v>
                </c:pt>
                <c:pt idx="1426">
                  <c:v>105.04</c:v>
                </c:pt>
                <c:pt idx="1427">
                  <c:v>105.05</c:v>
                </c:pt>
                <c:pt idx="1428">
                  <c:v>105.07</c:v>
                </c:pt>
                <c:pt idx="1429">
                  <c:v>105.1</c:v>
                </c:pt>
                <c:pt idx="1430">
                  <c:v>105.13</c:v>
                </c:pt>
                <c:pt idx="1431">
                  <c:v>105.18</c:v>
                </c:pt>
                <c:pt idx="1432">
                  <c:v>105.26</c:v>
                </c:pt>
                <c:pt idx="1433">
                  <c:v>105.35</c:v>
                </c:pt>
                <c:pt idx="1434">
                  <c:v>105.42</c:v>
                </c:pt>
                <c:pt idx="1435">
                  <c:v>105.51</c:v>
                </c:pt>
                <c:pt idx="1436">
                  <c:v>105.59</c:v>
                </c:pt>
                <c:pt idx="1437">
                  <c:v>105.68</c:v>
                </c:pt>
                <c:pt idx="1438">
                  <c:v>105.76</c:v>
                </c:pt>
                <c:pt idx="1439">
                  <c:v>105.84</c:v>
                </c:pt>
                <c:pt idx="1440">
                  <c:v>105.93</c:v>
                </c:pt>
                <c:pt idx="1441">
                  <c:v>106.01</c:v>
                </c:pt>
                <c:pt idx="1442">
                  <c:v>106.1</c:v>
                </c:pt>
                <c:pt idx="1443">
                  <c:v>106.14</c:v>
                </c:pt>
                <c:pt idx="1444">
                  <c:v>106.18</c:v>
                </c:pt>
                <c:pt idx="1445">
                  <c:v>106.22</c:v>
                </c:pt>
                <c:pt idx="1446">
                  <c:v>106.26</c:v>
                </c:pt>
                <c:pt idx="1447">
                  <c:v>106.35</c:v>
                </c:pt>
                <c:pt idx="1448">
                  <c:v>106.42</c:v>
                </c:pt>
                <c:pt idx="1449">
                  <c:v>106.51</c:v>
                </c:pt>
                <c:pt idx="1450">
                  <c:v>106.59</c:v>
                </c:pt>
                <c:pt idx="1451">
                  <c:v>106.68</c:v>
                </c:pt>
                <c:pt idx="1452">
                  <c:v>106.76</c:v>
                </c:pt>
                <c:pt idx="1453">
                  <c:v>106.84</c:v>
                </c:pt>
                <c:pt idx="1454">
                  <c:v>106.93</c:v>
                </c:pt>
                <c:pt idx="1455">
                  <c:v>107.01</c:v>
                </c:pt>
                <c:pt idx="1456">
                  <c:v>107.02</c:v>
                </c:pt>
                <c:pt idx="1457">
                  <c:v>107.03</c:v>
                </c:pt>
                <c:pt idx="1458">
                  <c:v>107.04</c:v>
                </c:pt>
                <c:pt idx="1459">
                  <c:v>107.05</c:v>
                </c:pt>
                <c:pt idx="1460">
                  <c:v>107.08</c:v>
                </c:pt>
                <c:pt idx="1461">
                  <c:v>107.1</c:v>
                </c:pt>
                <c:pt idx="1462">
                  <c:v>107.13</c:v>
                </c:pt>
                <c:pt idx="1463">
                  <c:v>107.18</c:v>
                </c:pt>
                <c:pt idx="1464">
                  <c:v>107.26</c:v>
                </c:pt>
                <c:pt idx="1465">
                  <c:v>107.35</c:v>
                </c:pt>
                <c:pt idx="1466">
                  <c:v>107.42</c:v>
                </c:pt>
                <c:pt idx="1467">
                  <c:v>107.51</c:v>
                </c:pt>
                <c:pt idx="1468">
                  <c:v>107.59</c:v>
                </c:pt>
                <c:pt idx="1469">
                  <c:v>107.68</c:v>
                </c:pt>
                <c:pt idx="1470">
                  <c:v>107.76</c:v>
                </c:pt>
                <c:pt idx="1471">
                  <c:v>107.84</c:v>
                </c:pt>
                <c:pt idx="1472">
                  <c:v>107.93</c:v>
                </c:pt>
                <c:pt idx="1473">
                  <c:v>108.01</c:v>
                </c:pt>
                <c:pt idx="1474">
                  <c:v>108.1</c:v>
                </c:pt>
                <c:pt idx="1475">
                  <c:v>108.14</c:v>
                </c:pt>
                <c:pt idx="1476">
                  <c:v>108.18</c:v>
                </c:pt>
                <c:pt idx="1477">
                  <c:v>108.22</c:v>
                </c:pt>
                <c:pt idx="1478">
                  <c:v>108.26</c:v>
                </c:pt>
                <c:pt idx="1479">
                  <c:v>108.35</c:v>
                </c:pt>
                <c:pt idx="1480">
                  <c:v>108.42</c:v>
                </c:pt>
                <c:pt idx="1481">
                  <c:v>108.51</c:v>
                </c:pt>
                <c:pt idx="1482">
                  <c:v>108.59</c:v>
                </c:pt>
                <c:pt idx="1483">
                  <c:v>108.68</c:v>
                </c:pt>
                <c:pt idx="1484">
                  <c:v>108.76</c:v>
                </c:pt>
                <c:pt idx="1485">
                  <c:v>108.84</c:v>
                </c:pt>
                <c:pt idx="1486">
                  <c:v>108.93</c:v>
                </c:pt>
                <c:pt idx="1487">
                  <c:v>109.01</c:v>
                </c:pt>
                <c:pt idx="1488">
                  <c:v>109.02</c:v>
                </c:pt>
                <c:pt idx="1489">
                  <c:v>109.03</c:v>
                </c:pt>
                <c:pt idx="1490">
                  <c:v>109.04</c:v>
                </c:pt>
                <c:pt idx="1491">
                  <c:v>109.05</c:v>
                </c:pt>
                <c:pt idx="1492">
                  <c:v>109.08</c:v>
                </c:pt>
                <c:pt idx="1493">
                  <c:v>109.1</c:v>
                </c:pt>
                <c:pt idx="1494">
                  <c:v>109.13</c:v>
                </c:pt>
                <c:pt idx="1495">
                  <c:v>109.18</c:v>
                </c:pt>
                <c:pt idx="1496">
                  <c:v>109.26</c:v>
                </c:pt>
                <c:pt idx="1497">
                  <c:v>109.35</c:v>
                </c:pt>
                <c:pt idx="1498">
                  <c:v>109.42</c:v>
                </c:pt>
                <c:pt idx="1499">
                  <c:v>109.51</c:v>
                </c:pt>
                <c:pt idx="1500">
                  <c:v>109.59</c:v>
                </c:pt>
                <c:pt idx="1501">
                  <c:v>109.68</c:v>
                </c:pt>
                <c:pt idx="1502">
                  <c:v>109.76</c:v>
                </c:pt>
                <c:pt idx="1503">
                  <c:v>109.84</c:v>
                </c:pt>
                <c:pt idx="1504">
                  <c:v>109.93</c:v>
                </c:pt>
                <c:pt idx="1505">
                  <c:v>110.01</c:v>
                </c:pt>
                <c:pt idx="1506">
                  <c:v>110.1</c:v>
                </c:pt>
                <c:pt idx="1507">
                  <c:v>110.14</c:v>
                </c:pt>
                <c:pt idx="1508">
                  <c:v>110.18</c:v>
                </c:pt>
                <c:pt idx="1509">
                  <c:v>110.22</c:v>
                </c:pt>
                <c:pt idx="1510">
                  <c:v>110.26</c:v>
                </c:pt>
                <c:pt idx="1511">
                  <c:v>110.35</c:v>
                </c:pt>
                <c:pt idx="1512">
                  <c:v>110.43</c:v>
                </c:pt>
                <c:pt idx="1513">
                  <c:v>110.51</c:v>
                </c:pt>
                <c:pt idx="1514">
                  <c:v>110.59</c:v>
                </c:pt>
                <c:pt idx="1515">
                  <c:v>110.68</c:v>
                </c:pt>
                <c:pt idx="1516">
                  <c:v>110.76</c:v>
                </c:pt>
                <c:pt idx="1517">
                  <c:v>110.84</c:v>
                </c:pt>
                <c:pt idx="1518">
                  <c:v>110.93</c:v>
                </c:pt>
                <c:pt idx="1519">
                  <c:v>111.01</c:v>
                </c:pt>
                <c:pt idx="1520">
                  <c:v>111.02</c:v>
                </c:pt>
                <c:pt idx="1521">
                  <c:v>111.03</c:v>
                </c:pt>
                <c:pt idx="1522">
                  <c:v>111.04</c:v>
                </c:pt>
                <c:pt idx="1523">
                  <c:v>111.06</c:v>
                </c:pt>
                <c:pt idx="1524">
                  <c:v>111.08</c:v>
                </c:pt>
                <c:pt idx="1525">
                  <c:v>111.1</c:v>
                </c:pt>
                <c:pt idx="1526">
                  <c:v>111.13</c:v>
                </c:pt>
                <c:pt idx="1527">
                  <c:v>111.18</c:v>
                </c:pt>
                <c:pt idx="1528">
                  <c:v>111.26</c:v>
                </c:pt>
                <c:pt idx="1529">
                  <c:v>111.35</c:v>
                </c:pt>
                <c:pt idx="1530">
                  <c:v>111.43</c:v>
                </c:pt>
                <c:pt idx="1531">
                  <c:v>111.51</c:v>
                </c:pt>
                <c:pt idx="1532">
                  <c:v>111.59</c:v>
                </c:pt>
                <c:pt idx="1533">
                  <c:v>111.68</c:v>
                </c:pt>
                <c:pt idx="1534">
                  <c:v>111.76</c:v>
                </c:pt>
                <c:pt idx="1535">
                  <c:v>111.84</c:v>
                </c:pt>
                <c:pt idx="1536">
                  <c:v>111.93</c:v>
                </c:pt>
                <c:pt idx="1537">
                  <c:v>112.01</c:v>
                </c:pt>
                <c:pt idx="1538">
                  <c:v>112.1</c:v>
                </c:pt>
                <c:pt idx="1539">
                  <c:v>112.14</c:v>
                </c:pt>
                <c:pt idx="1540">
                  <c:v>112.18</c:v>
                </c:pt>
                <c:pt idx="1541">
                  <c:v>112.22</c:v>
                </c:pt>
                <c:pt idx="1542">
                  <c:v>112.26</c:v>
                </c:pt>
                <c:pt idx="1543">
                  <c:v>112.35</c:v>
                </c:pt>
                <c:pt idx="1544">
                  <c:v>112.43</c:v>
                </c:pt>
                <c:pt idx="1545">
                  <c:v>112.51</c:v>
                </c:pt>
                <c:pt idx="1546">
                  <c:v>112.59</c:v>
                </c:pt>
                <c:pt idx="1547">
                  <c:v>112.68</c:v>
                </c:pt>
                <c:pt idx="1548">
                  <c:v>112.76</c:v>
                </c:pt>
                <c:pt idx="1549">
                  <c:v>112.84</c:v>
                </c:pt>
                <c:pt idx="1550">
                  <c:v>112.93</c:v>
                </c:pt>
                <c:pt idx="1551">
                  <c:v>113.01</c:v>
                </c:pt>
                <c:pt idx="1552">
                  <c:v>113.02</c:v>
                </c:pt>
                <c:pt idx="1553">
                  <c:v>113.03</c:v>
                </c:pt>
                <c:pt idx="1554">
                  <c:v>113.04</c:v>
                </c:pt>
                <c:pt idx="1555">
                  <c:v>113.06</c:v>
                </c:pt>
                <c:pt idx="1556">
                  <c:v>113.08</c:v>
                </c:pt>
                <c:pt idx="1557">
                  <c:v>113.1</c:v>
                </c:pt>
                <c:pt idx="1558">
                  <c:v>113.13</c:v>
                </c:pt>
                <c:pt idx="1559">
                  <c:v>113.18</c:v>
                </c:pt>
                <c:pt idx="1560">
                  <c:v>113.26</c:v>
                </c:pt>
                <c:pt idx="1561">
                  <c:v>113.35</c:v>
                </c:pt>
                <c:pt idx="1562">
                  <c:v>113.43</c:v>
                </c:pt>
                <c:pt idx="1563">
                  <c:v>113.51</c:v>
                </c:pt>
                <c:pt idx="1564">
                  <c:v>113.59</c:v>
                </c:pt>
                <c:pt idx="1565">
                  <c:v>113.68</c:v>
                </c:pt>
                <c:pt idx="1566">
                  <c:v>113.76</c:v>
                </c:pt>
                <c:pt idx="1567">
                  <c:v>113.84</c:v>
                </c:pt>
                <c:pt idx="1568">
                  <c:v>113.93</c:v>
                </c:pt>
                <c:pt idx="1569">
                  <c:v>114.01</c:v>
                </c:pt>
                <c:pt idx="1570">
                  <c:v>114.1</c:v>
                </c:pt>
                <c:pt idx="1571">
                  <c:v>114.14</c:v>
                </c:pt>
                <c:pt idx="1572">
                  <c:v>114.18</c:v>
                </c:pt>
                <c:pt idx="1573">
                  <c:v>114.22</c:v>
                </c:pt>
                <c:pt idx="1574">
                  <c:v>114.26</c:v>
                </c:pt>
                <c:pt idx="1575">
                  <c:v>114.35</c:v>
                </c:pt>
                <c:pt idx="1576">
                  <c:v>114.43</c:v>
                </c:pt>
                <c:pt idx="1577">
                  <c:v>114.51</c:v>
                </c:pt>
                <c:pt idx="1578">
                  <c:v>114.59</c:v>
                </c:pt>
                <c:pt idx="1579">
                  <c:v>114.68</c:v>
                </c:pt>
                <c:pt idx="1580">
                  <c:v>114.76</c:v>
                </c:pt>
                <c:pt idx="1581">
                  <c:v>114.84</c:v>
                </c:pt>
                <c:pt idx="1582">
                  <c:v>114.93</c:v>
                </c:pt>
                <c:pt idx="1583">
                  <c:v>115.01</c:v>
                </c:pt>
                <c:pt idx="1584">
                  <c:v>115.02</c:v>
                </c:pt>
                <c:pt idx="1585">
                  <c:v>115.03</c:v>
                </c:pt>
                <c:pt idx="1586">
                  <c:v>115.04</c:v>
                </c:pt>
                <c:pt idx="1587">
                  <c:v>115.06</c:v>
                </c:pt>
                <c:pt idx="1588">
                  <c:v>115.08</c:v>
                </c:pt>
                <c:pt idx="1589">
                  <c:v>115.1</c:v>
                </c:pt>
                <c:pt idx="1590">
                  <c:v>115.13</c:v>
                </c:pt>
                <c:pt idx="1591">
                  <c:v>115.18</c:v>
                </c:pt>
                <c:pt idx="1592">
                  <c:v>115.26</c:v>
                </c:pt>
                <c:pt idx="1593">
                  <c:v>115.35</c:v>
                </c:pt>
                <c:pt idx="1594">
                  <c:v>115.43</c:v>
                </c:pt>
                <c:pt idx="1595">
                  <c:v>115.51</c:v>
                </c:pt>
                <c:pt idx="1596">
                  <c:v>115.59</c:v>
                </c:pt>
                <c:pt idx="1597">
                  <c:v>115.68</c:v>
                </c:pt>
                <c:pt idx="1598">
                  <c:v>115.76</c:v>
                </c:pt>
                <c:pt idx="1599">
                  <c:v>115.84</c:v>
                </c:pt>
                <c:pt idx="1600">
                  <c:v>115.93</c:v>
                </c:pt>
                <c:pt idx="1601">
                  <c:v>116.01</c:v>
                </c:pt>
                <c:pt idx="1602">
                  <c:v>116.1</c:v>
                </c:pt>
                <c:pt idx="1603">
                  <c:v>116.14</c:v>
                </c:pt>
                <c:pt idx="1604">
                  <c:v>116.18</c:v>
                </c:pt>
                <c:pt idx="1605">
                  <c:v>116.22</c:v>
                </c:pt>
                <c:pt idx="1606">
                  <c:v>116.26</c:v>
                </c:pt>
                <c:pt idx="1607">
                  <c:v>116.35</c:v>
                </c:pt>
                <c:pt idx="1608">
                  <c:v>116.43</c:v>
                </c:pt>
                <c:pt idx="1609">
                  <c:v>116.51</c:v>
                </c:pt>
                <c:pt idx="1610">
                  <c:v>116.59</c:v>
                </c:pt>
                <c:pt idx="1611">
                  <c:v>116.68</c:v>
                </c:pt>
                <c:pt idx="1612">
                  <c:v>116.76</c:v>
                </c:pt>
                <c:pt idx="1613">
                  <c:v>116.84</c:v>
                </c:pt>
                <c:pt idx="1614">
                  <c:v>116.93</c:v>
                </c:pt>
                <c:pt idx="1615">
                  <c:v>117.01</c:v>
                </c:pt>
                <c:pt idx="1616">
                  <c:v>117.02</c:v>
                </c:pt>
                <c:pt idx="1617">
                  <c:v>117.03</c:v>
                </c:pt>
                <c:pt idx="1618">
                  <c:v>117.04</c:v>
                </c:pt>
                <c:pt idx="1619">
                  <c:v>117.06</c:v>
                </c:pt>
                <c:pt idx="1620">
                  <c:v>117.08</c:v>
                </c:pt>
                <c:pt idx="1621">
                  <c:v>117.1</c:v>
                </c:pt>
                <c:pt idx="1622">
                  <c:v>117.14</c:v>
                </c:pt>
                <c:pt idx="1623">
                  <c:v>117.18</c:v>
                </c:pt>
                <c:pt idx="1624">
                  <c:v>117.26</c:v>
                </c:pt>
                <c:pt idx="1625">
                  <c:v>117.35</c:v>
                </c:pt>
                <c:pt idx="1626">
                  <c:v>117.43</c:v>
                </c:pt>
                <c:pt idx="1627">
                  <c:v>117.51</c:v>
                </c:pt>
                <c:pt idx="1628">
                  <c:v>117.59</c:v>
                </c:pt>
                <c:pt idx="1629">
                  <c:v>117.68</c:v>
                </c:pt>
                <c:pt idx="1630">
                  <c:v>117.76</c:v>
                </c:pt>
                <c:pt idx="1631">
                  <c:v>117.84</c:v>
                </c:pt>
                <c:pt idx="1632">
                  <c:v>117.93</c:v>
                </c:pt>
                <c:pt idx="1633">
                  <c:v>118.01</c:v>
                </c:pt>
                <c:pt idx="1634">
                  <c:v>118.1</c:v>
                </c:pt>
                <c:pt idx="1635">
                  <c:v>118.14</c:v>
                </c:pt>
                <c:pt idx="1636">
                  <c:v>118.18</c:v>
                </c:pt>
                <c:pt idx="1637">
                  <c:v>118.22</c:v>
                </c:pt>
                <c:pt idx="1638">
                  <c:v>118.26</c:v>
                </c:pt>
                <c:pt idx="1639">
                  <c:v>118.35</c:v>
                </c:pt>
                <c:pt idx="1640">
                  <c:v>118.43</c:v>
                </c:pt>
                <c:pt idx="1641">
                  <c:v>118.51</c:v>
                </c:pt>
                <c:pt idx="1642">
                  <c:v>118.59</c:v>
                </c:pt>
                <c:pt idx="1643">
                  <c:v>118.68</c:v>
                </c:pt>
                <c:pt idx="1644">
                  <c:v>118.76</c:v>
                </c:pt>
                <c:pt idx="1645">
                  <c:v>118.85</c:v>
                </c:pt>
                <c:pt idx="1646">
                  <c:v>118.93</c:v>
                </c:pt>
                <c:pt idx="1647">
                  <c:v>119.01</c:v>
                </c:pt>
                <c:pt idx="1648">
                  <c:v>119.02</c:v>
                </c:pt>
                <c:pt idx="1649">
                  <c:v>119.03</c:v>
                </c:pt>
                <c:pt idx="1650">
                  <c:v>119.04</c:v>
                </c:pt>
                <c:pt idx="1651">
                  <c:v>119.06</c:v>
                </c:pt>
                <c:pt idx="1652">
                  <c:v>119.08</c:v>
                </c:pt>
                <c:pt idx="1653">
                  <c:v>119.1</c:v>
                </c:pt>
                <c:pt idx="1654">
                  <c:v>119.14</c:v>
                </c:pt>
                <c:pt idx="1655">
                  <c:v>119.18</c:v>
                </c:pt>
                <c:pt idx="1656">
                  <c:v>119.26</c:v>
                </c:pt>
                <c:pt idx="1657">
                  <c:v>119.35</c:v>
                </c:pt>
                <c:pt idx="1658">
                  <c:v>119.43</c:v>
                </c:pt>
                <c:pt idx="1659">
                  <c:v>119.51</c:v>
                </c:pt>
                <c:pt idx="1660">
                  <c:v>119.59</c:v>
                </c:pt>
                <c:pt idx="1661">
                  <c:v>119.68</c:v>
                </c:pt>
                <c:pt idx="1662">
                  <c:v>119.76</c:v>
                </c:pt>
                <c:pt idx="1663">
                  <c:v>119.85</c:v>
                </c:pt>
                <c:pt idx="1664">
                  <c:v>119.93</c:v>
                </c:pt>
                <c:pt idx="1665">
                  <c:v>120.01</c:v>
                </c:pt>
                <c:pt idx="1666">
                  <c:v>120.1</c:v>
                </c:pt>
                <c:pt idx="1667">
                  <c:v>120.14</c:v>
                </c:pt>
                <c:pt idx="1668">
                  <c:v>120.18</c:v>
                </c:pt>
                <c:pt idx="1669">
                  <c:v>120.22</c:v>
                </c:pt>
                <c:pt idx="1670">
                  <c:v>120.26</c:v>
                </c:pt>
                <c:pt idx="1671">
                  <c:v>120.35</c:v>
                </c:pt>
                <c:pt idx="1672">
                  <c:v>120.43</c:v>
                </c:pt>
                <c:pt idx="1673">
                  <c:v>120.51</c:v>
                </c:pt>
                <c:pt idx="1674">
                  <c:v>120.59</c:v>
                </c:pt>
                <c:pt idx="1675">
                  <c:v>120.68</c:v>
                </c:pt>
                <c:pt idx="1676">
                  <c:v>120.76</c:v>
                </c:pt>
                <c:pt idx="1677">
                  <c:v>120.85</c:v>
                </c:pt>
                <c:pt idx="1678">
                  <c:v>120.93</c:v>
                </c:pt>
                <c:pt idx="1679">
                  <c:v>121.01</c:v>
                </c:pt>
                <c:pt idx="1680">
                  <c:v>121.02</c:v>
                </c:pt>
                <c:pt idx="1681">
                  <c:v>121.03</c:v>
                </c:pt>
                <c:pt idx="1682">
                  <c:v>121.04</c:v>
                </c:pt>
                <c:pt idx="1683">
                  <c:v>121.06</c:v>
                </c:pt>
                <c:pt idx="1684">
                  <c:v>121.08</c:v>
                </c:pt>
                <c:pt idx="1685">
                  <c:v>121.1</c:v>
                </c:pt>
                <c:pt idx="1686">
                  <c:v>121.14</c:v>
                </c:pt>
                <c:pt idx="1687">
                  <c:v>121.18</c:v>
                </c:pt>
                <c:pt idx="1688">
                  <c:v>121.26</c:v>
                </c:pt>
                <c:pt idx="1689">
                  <c:v>121.35</c:v>
                </c:pt>
                <c:pt idx="1690">
                  <c:v>121.43</c:v>
                </c:pt>
                <c:pt idx="1691">
                  <c:v>121.51</c:v>
                </c:pt>
                <c:pt idx="1692">
                  <c:v>121.59</c:v>
                </c:pt>
                <c:pt idx="1693">
                  <c:v>121.68</c:v>
                </c:pt>
                <c:pt idx="1694">
                  <c:v>121.76</c:v>
                </c:pt>
                <c:pt idx="1695">
                  <c:v>121.85</c:v>
                </c:pt>
                <c:pt idx="1696">
                  <c:v>121.93</c:v>
                </c:pt>
                <c:pt idx="1697">
                  <c:v>122.01</c:v>
                </c:pt>
                <c:pt idx="1698">
                  <c:v>122.1</c:v>
                </c:pt>
                <c:pt idx="1699">
                  <c:v>122.14</c:v>
                </c:pt>
                <c:pt idx="1700">
                  <c:v>122.18</c:v>
                </c:pt>
                <c:pt idx="1701">
                  <c:v>122.22</c:v>
                </c:pt>
                <c:pt idx="1702">
                  <c:v>122.26</c:v>
                </c:pt>
                <c:pt idx="1703">
                  <c:v>122.35</c:v>
                </c:pt>
                <c:pt idx="1704">
                  <c:v>122.43</c:v>
                </c:pt>
                <c:pt idx="1705">
                  <c:v>122.51</c:v>
                </c:pt>
                <c:pt idx="1706">
                  <c:v>122.59</c:v>
                </c:pt>
                <c:pt idx="1707">
                  <c:v>122.68</c:v>
                </c:pt>
                <c:pt idx="1708">
                  <c:v>122.76</c:v>
                </c:pt>
                <c:pt idx="1709">
                  <c:v>122.85</c:v>
                </c:pt>
                <c:pt idx="1710">
                  <c:v>122.93</c:v>
                </c:pt>
                <c:pt idx="1711">
                  <c:v>123.01</c:v>
                </c:pt>
                <c:pt idx="1712">
                  <c:v>123.02</c:v>
                </c:pt>
                <c:pt idx="1713">
                  <c:v>123.03</c:v>
                </c:pt>
                <c:pt idx="1714">
                  <c:v>123.04</c:v>
                </c:pt>
                <c:pt idx="1715">
                  <c:v>123.06</c:v>
                </c:pt>
                <c:pt idx="1716">
                  <c:v>123.08</c:v>
                </c:pt>
                <c:pt idx="1717">
                  <c:v>123.1</c:v>
                </c:pt>
                <c:pt idx="1718">
                  <c:v>123.14</c:v>
                </c:pt>
                <c:pt idx="1719">
                  <c:v>123.18</c:v>
                </c:pt>
                <c:pt idx="1720">
                  <c:v>123.26</c:v>
                </c:pt>
                <c:pt idx="1721">
                  <c:v>123.35</c:v>
                </c:pt>
                <c:pt idx="1722">
                  <c:v>123.43</c:v>
                </c:pt>
                <c:pt idx="1723">
                  <c:v>123.51</c:v>
                </c:pt>
                <c:pt idx="1724">
                  <c:v>123.59</c:v>
                </c:pt>
                <c:pt idx="1725">
                  <c:v>123.68</c:v>
                </c:pt>
                <c:pt idx="1726">
                  <c:v>123.76</c:v>
                </c:pt>
                <c:pt idx="1727">
                  <c:v>123.85</c:v>
                </c:pt>
                <c:pt idx="1728">
                  <c:v>123.93</c:v>
                </c:pt>
                <c:pt idx="1729">
                  <c:v>124.01</c:v>
                </c:pt>
                <c:pt idx="1730">
                  <c:v>124.1</c:v>
                </c:pt>
                <c:pt idx="1731">
                  <c:v>124.14</c:v>
                </c:pt>
                <c:pt idx="1732">
                  <c:v>124.18</c:v>
                </c:pt>
                <c:pt idx="1733">
                  <c:v>124.22</c:v>
                </c:pt>
                <c:pt idx="1734">
                  <c:v>124.26</c:v>
                </c:pt>
                <c:pt idx="1735">
                  <c:v>124.35</c:v>
                </c:pt>
                <c:pt idx="1736">
                  <c:v>124.43</c:v>
                </c:pt>
                <c:pt idx="1737">
                  <c:v>124.51</c:v>
                </c:pt>
                <c:pt idx="1738">
                  <c:v>124.59</c:v>
                </c:pt>
                <c:pt idx="1739">
                  <c:v>124.68</c:v>
                </c:pt>
                <c:pt idx="1740">
                  <c:v>124.76</c:v>
                </c:pt>
                <c:pt idx="1741">
                  <c:v>124.85</c:v>
                </c:pt>
                <c:pt idx="1742">
                  <c:v>124.93</c:v>
                </c:pt>
                <c:pt idx="1743">
                  <c:v>125.01</c:v>
                </c:pt>
                <c:pt idx="1744">
                  <c:v>125.02</c:v>
                </c:pt>
                <c:pt idx="1745">
                  <c:v>125.03</c:v>
                </c:pt>
                <c:pt idx="1746">
                  <c:v>125.04</c:v>
                </c:pt>
                <c:pt idx="1747">
                  <c:v>125.06</c:v>
                </c:pt>
                <c:pt idx="1748">
                  <c:v>125.08</c:v>
                </c:pt>
                <c:pt idx="1749">
                  <c:v>125.1</c:v>
                </c:pt>
                <c:pt idx="1750">
                  <c:v>125.14</c:v>
                </c:pt>
                <c:pt idx="1751">
                  <c:v>125.18</c:v>
                </c:pt>
                <c:pt idx="1752">
                  <c:v>125.26</c:v>
                </c:pt>
                <c:pt idx="1753">
                  <c:v>125.35</c:v>
                </c:pt>
                <c:pt idx="1754">
                  <c:v>125.43</c:v>
                </c:pt>
                <c:pt idx="1755">
                  <c:v>125.51</c:v>
                </c:pt>
                <c:pt idx="1756">
                  <c:v>125.59</c:v>
                </c:pt>
                <c:pt idx="1757">
                  <c:v>125.68</c:v>
                </c:pt>
                <c:pt idx="1758">
                  <c:v>125.76</c:v>
                </c:pt>
                <c:pt idx="1759">
                  <c:v>125.85</c:v>
                </c:pt>
                <c:pt idx="1760">
                  <c:v>125.93</c:v>
                </c:pt>
                <c:pt idx="1761">
                  <c:v>126.01</c:v>
                </c:pt>
                <c:pt idx="1762">
                  <c:v>126.1</c:v>
                </c:pt>
                <c:pt idx="1763">
                  <c:v>126.14</c:v>
                </c:pt>
                <c:pt idx="1764">
                  <c:v>126.18</c:v>
                </c:pt>
                <c:pt idx="1765">
                  <c:v>126.22</c:v>
                </c:pt>
                <c:pt idx="1766">
                  <c:v>126.26</c:v>
                </c:pt>
                <c:pt idx="1767">
                  <c:v>126.35</c:v>
                </c:pt>
                <c:pt idx="1768">
                  <c:v>126.43</c:v>
                </c:pt>
                <c:pt idx="1769">
                  <c:v>126.51</c:v>
                </c:pt>
                <c:pt idx="1770">
                  <c:v>126.59</c:v>
                </c:pt>
                <c:pt idx="1771">
                  <c:v>126.68</c:v>
                </c:pt>
                <c:pt idx="1772">
                  <c:v>126.76</c:v>
                </c:pt>
                <c:pt idx="1773">
                  <c:v>126.85</c:v>
                </c:pt>
                <c:pt idx="1774">
                  <c:v>126.93</c:v>
                </c:pt>
                <c:pt idx="1775">
                  <c:v>127.01</c:v>
                </c:pt>
                <c:pt idx="1776">
                  <c:v>127.02</c:v>
                </c:pt>
                <c:pt idx="1777">
                  <c:v>127.03</c:v>
                </c:pt>
                <c:pt idx="1778">
                  <c:v>127.04</c:v>
                </c:pt>
                <c:pt idx="1779">
                  <c:v>127.06</c:v>
                </c:pt>
                <c:pt idx="1780">
                  <c:v>127.08</c:v>
                </c:pt>
                <c:pt idx="1781">
                  <c:v>127.1</c:v>
                </c:pt>
                <c:pt idx="1782">
                  <c:v>127.14</c:v>
                </c:pt>
                <c:pt idx="1783">
                  <c:v>127.18</c:v>
                </c:pt>
                <c:pt idx="1784">
                  <c:v>127.27</c:v>
                </c:pt>
                <c:pt idx="1785">
                  <c:v>127.35</c:v>
                </c:pt>
                <c:pt idx="1786">
                  <c:v>127.43</c:v>
                </c:pt>
                <c:pt idx="1787">
                  <c:v>127.51</c:v>
                </c:pt>
                <c:pt idx="1788">
                  <c:v>127.59</c:v>
                </c:pt>
                <c:pt idx="1789">
                  <c:v>127.68</c:v>
                </c:pt>
                <c:pt idx="1790">
                  <c:v>127.76</c:v>
                </c:pt>
                <c:pt idx="1791">
                  <c:v>127.85</c:v>
                </c:pt>
                <c:pt idx="1792">
                  <c:v>127.93</c:v>
                </c:pt>
                <c:pt idx="1793">
                  <c:v>128.01</c:v>
                </c:pt>
                <c:pt idx="1794">
                  <c:v>128.1</c:v>
                </c:pt>
                <c:pt idx="1795">
                  <c:v>128.13999999999999</c:v>
                </c:pt>
                <c:pt idx="1796">
                  <c:v>128.18</c:v>
                </c:pt>
                <c:pt idx="1797">
                  <c:v>128.22</c:v>
                </c:pt>
                <c:pt idx="1798">
                  <c:v>128.27000000000001</c:v>
                </c:pt>
                <c:pt idx="1799">
                  <c:v>128.35</c:v>
                </c:pt>
                <c:pt idx="1800">
                  <c:v>128.43</c:v>
                </c:pt>
                <c:pt idx="1801">
                  <c:v>128.51</c:v>
                </c:pt>
                <c:pt idx="1802">
                  <c:v>128.59</c:v>
                </c:pt>
                <c:pt idx="1803">
                  <c:v>128.68</c:v>
                </c:pt>
                <c:pt idx="1804">
                  <c:v>128.76</c:v>
                </c:pt>
                <c:pt idx="1805">
                  <c:v>128.85</c:v>
                </c:pt>
                <c:pt idx="1806">
                  <c:v>128.93</c:v>
                </c:pt>
                <c:pt idx="1807">
                  <c:v>129.01</c:v>
                </c:pt>
                <c:pt idx="1808">
                  <c:v>129.02000000000001</c:v>
                </c:pt>
                <c:pt idx="1809">
                  <c:v>129.03</c:v>
                </c:pt>
                <c:pt idx="1810">
                  <c:v>129.04</c:v>
                </c:pt>
                <c:pt idx="1811">
                  <c:v>129.06</c:v>
                </c:pt>
                <c:pt idx="1812">
                  <c:v>129.08000000000001</c:v>
                </c:pt>
                <c:pt idx="1813">
                  <c:v>129.1</c:v>
                </c:pt>
                <c:pt idx="1814">
                  <c:v>129.13999999999999</c:v>
                </c:pt>
                <c:pt idx="1815">
                  <c:v>129.18</c:v>
                </c:pt>
                <c:pt idx="1816">
                  <c:v>129.27000000000001</c:v>
                </c:pt>
                <c:pt idx="1817">
                  <c:v>129.35</c:v>
                </c:pt>
                <c:pt idx="1818">
                  <c:v>129.43</c:v>
                </c:pt>
                <c:pt idx="1819">
                  <c:v>129.51</c:v>
                </c:pt>
                <c:pt idx="1820">
                  <c:v>129.59</c:v>
                </c:pt>
                <c:pt idx="1821">
                  <c:v>129.68</c:v>
                </c:pt>
                <c:pt idx="1822">
                  <c:v>129.76</c:v>
                </c:pt>
                <c:pt idx="1823">
                  <c:v>129.85</c:v>
                </c:pt>
                <c:pt idx="1824">
                  <c:v>129.93</c:v>
                </c:pt>
                <c:pt idx="1825">
                  <c:v>130.01</c:v>
                </c:pt>
                <c:pt idx="1826">
                  <c:v>130.1</c:v>
                </c:pt>
                <c:pt idx="1827">
                  <c:v>130.13999999999999</c:v>
                </c:pt>
                <c:pt idx="1828">
                  <c:v>130.18</c:v>
                </c:pt>
                <c:pt idx="1829">
                  <c:v>130.22</c:v>
                </c:pt>
                <c:pt idx="1830">
                  <c:v>130.27000000000001</c:v>
                </c:pt>
                <c:pt idx="1831">
                  <c:v>130.35</c:v>
                </c:pt>
                <c:pt idx="1832">
                  <c:v>130.43</c:v>
                </c:pt>
                <c:pt idx="1833">
                  <c:v>130.51</c:v>
                </c:pt>
                <c:pt idx="1834">
                  <c:v>130.59</c:v>
                </c:pt>
                <c:pt idx="1835">
                  <c:v>130.68</c:v>
                </c:pt>
                <c:pt idx="1836">
                  <c:v>130.76</c:v>
                </c:pt>
                <c:pt idx="1837">
                  <c:v>130.85</c:v>
                </c:pt>
                <c:pt idx="1838">
                  <c:v>130.93</c:v>
                </c:pt>
                <c:pt idx="1839">
                  <c:v>131.01</c:v>
                </c:pt>
                <c:pt idx="1840">
                  <c:v>131.02000000000001</c:v>
                </c:pt>
                <c:pt idx="1841">
                  <c:v>131.03</c:v>
                </c:pt>
                <c:pt idx="1842">
                  <c:v>131.04</c:v>
                </c:pt>
                <c:pt idx="1843">
                  <c:v>131.06</c:v>
                </c:pt>
                <c:pt idx="1844">
                  <c:v>131.08000000000001</c:v>
                </c:pt>
                <c:pt idx="1845">
                  <c:v>131.1</c:v>
                </c:pt>
                <c:pt idx="1846">
                  <c:v>131.13999999999999</c:v>
                </c:pt>
                <c:pt idx="1847">
                  <c:v>131.18</c:v>
                </c:pt>
                <c:pt idx="1848">
                  <c:v>131.27000000000001</c:v>
                </c:pt>
                <c:pt idx="1849">
                  <c:v>131.35</c:v>
                </c:pt>
                <c:pt idx="1850">
                  <c:v>131.43</c:v>
                </c:pt>
                <c:pt idx="1851">
                  <c:v>131.51</c:v>
                </c:pt>
                <c:pt idx="1852">
                  <c:v>131.6</c:v>
                </c:pt>
                <c:pt idx="1853">
                  <c:v>131.68</c:v>
                </c:pt>
                <c:pt idx="1854">
                  <c:v>131.76</c:v>
                </c:pt>
                <c:pt idx="1855">
                  <c:v>131.85</c:v>
                </c:pt>
                <c:pt idx="1856">
                  <c:v>131.93</c:v>
                </c:pt>
                <c:pt idx="1857">
                  <c:v>132.01</c:v>
                </c:pt>
                <c:pt idx="1858">
                  <c:v>132.1</c:v>
                </c:pt>
                <c:pt idx="1859">
                  <c:v>132.13999999999999</c:v>
                </c:pt>
                <c:pt idx="1860">
                  <c:v>132.18</c:v>
                </c:pt>
                <c:pt idx="1861">
                  <c:v>132.22</c:v>
                </c:pt>
                <c:pt idx="1862">
                  <c:v>132.27000000000001</c:v>
                </c:pt>
                <c:pt idx="1863">
                  <c:v>132.35</c:v>
                </c:pt>
                <c:pt idx="1864">
                  <c:v>132.43</c:v>
                </c:pt>
                <c:pt idx="1865">
                  <c:v>132.51</c:v>
                </c:pt>
                <c:pt idx="1866">
                  <c:v>132.6</c:v>
                </c:pt>
                <c:pt idx="1867">
                  <c:v>132.68</c:v>
                </c:pt>
                <c:pt idx="1868">
                  <c:v>132.76</c:v>
                </c:pt>
                <c:pt idx="1869">
                  <c:v>132.85</c:v>
                </c:pt>
                <c:pt idx="1870">
                  <c:v>132.93</c:v>
                </c:pt>
                <c:pt idx="1871">
                  <c:v>133.01</c:v>
                </c:pt>
                <c:pt idx="1872">
                  <c:v>133.02000000000001</c:v>
                </c:pt>
                <c:pt idx="1873">
                  <c:v>133.03</c:v>
                </c:pt>
                <c:pt idx="1874">
                  <c:v>133.04</c:v>
                </c:pt>
                <c:pt idx="1875">
                  <c:v>133.06</c:v>
                </c:pt>
                <c:pt idx="1876">
                  <c:v>133.08000000000001</c:v>
                </c:pt>
                <c:pt idx="1877">
                  <c:v>133.1</c:v>
                </c:pt>
                <c:pt idx="1878">
                  <c:v>133.13999999999999</c:v>
                </c:pt>
                <c:pt idx="1879">
                  <c:v>133.18</c:v>
                </c:pt>
                <c:pt idx="1880">
                  <c:v>133.27000000000001</c:v>
                </c:pt>
                <c:pt idx="1881">
                  <c:v>133.35</c:v>
                </c:pt>
                <c:pt idx="1882">
                  <c:v>133.43</c:v>
                </c:pt>
                <c:pt idx="1883">
                  <c:v>133.51</c:v>
                </c:pt>
                <c:pt idx="1884">
                  <c:v>133.6</c:v>
                </c:pt>
                <c:pt idx="1885">
                  <c:v>133.68</c:v>
                </c:pt>
                <c:pt idx="1886">
                  <c:v>133.76</c:v>
                </c:pt>
                <c:pt idx="1887">
                  <c:v>133.85</c:v>
                </c:pt>
                <c:pt idx="1888">
                  <c:v>133.93</c:v>
                </c:pt>
                <c:pt idx="1889">
                  <c:v>134.01</c:v>
                </c:pt>
                <c:pt idx="1890">
                  <c:v>134.1</c:v>
                </c:pt>
                <c:pt idx="1891">
                  <c:v>134.13999999999999</c:v>
                </c:pt>
                <c:pt idx="1892">
                  <c:v>134.18</c:v>
                </c:pt>
                <c:pt idx="1893">
                  <c:v>134.22</c:v>
                </c:pt>
                <c:pt idx="1894">
                  <c:v>134.27000000000001</c:v>
                </c:pt>
                <c:pt idx="1895">
                  <c:v>134.35</c:v>
                </c:pt>
                <c:pt idx="1896">
                  <c:v>134.43</c:v>
                </c:pt>
                <c:pt idx="1897">
                  <c:v>134.51</c:v>
                </c:pt>
                <c:pt idx="1898">
                  <c:v>134.6</c:v>
                </c:pt>
                <c:pt idx="1899">
                  <c:v>134.68</c:v>
                </c:pt>
                <c:pt idx="1900">
                  <c:v>134.76</c:v>
                </c:pt>
                <c:pt idx="1901">
                  <c:v>134.85</c:v>
                </c:pt>
                <c:pt idx="1902">
                  <c:v>134.93</c:v>
                </c:pt>
                <c:pt idx="1903">
                  <c:v>135.01</c:v>
                </c:pt>
                <c:pt idx="1904">
                  <c:v>135.02000000000001</c:v>
                </c:pt>
                <c:pt idx="1905">
                  <c:v>135.03</c:v>
                </c:pt>
                <c:pt idx="1906">
                  <c:v>135.04</c:v>
                </c:pt>
                <c:pt idx="1907">
                  <c:v>135.06</c:v>
                </c:pt>
                <c:pt idx="1908">
                  <c:v>135.08000000000001</c:v>
                </c:pt>
                <c:pt idx="1909">
                  <c:v>135.1</c:v>
                </c:pt>
                <c:pt idx="1910">
                  <c:v>135.13999999999999</c:v>
                </c:pt>
                <c:pt idx="1911">
                  <c:v>135.18</c:v>
                </c:pt>
                <c:pt idx="1912">
                  <c:v>135.27000000000001</c:v>
                </c:pt>
                <c:pt idx="1913">
                  <c:v>135.35</c:v>
                </c:pt>
                <c:pt idx="1914">
                  <c:v>135.43</c:v>
                </c:pt>
                <c:pt idx="1915">
                  <c:v>135.51</c:v>
                </c:pt>
                <c:pt idx="1916">
                  <c:v>135.6</c:v>
                </c:pt>
                <c:pt idx="1917">
                  <c:v>135.68</c:v>
                </c:pt>
                <c:pt idx="1918">
                  <c:v>135.76</c:v>
                </c:pt>
                <c:pt idx="1919">
                  <c:v>135.85</c:v>
                </c:pt>
                <c:pt idx="1920">
                  <c:v>135.93</c:v>
                </c:pt>
                <c:pt idx="1921">
                  <c:v>136.01</c:v>
                </c:pt>
                <c:pt idx="1922">
                  <c:v>136.1</c:v>
                </c:pt>
                <c:pt idx="1923">
                  <c:v>136.13999999999999</c:v>
                </c:pt>
                <c:pt idx="1924">
                  <c:v>136.18</c:v>
                </c:pt>
                <c:pt idx="1925">
                  <c:v>136.22</c:v>
                </c:pt>
                <c:pt idx="1926">
                  <c:v>136.27000000000001</c:v>
                </c:pt>
                <c:pt idx="1927">
                  <c:v>136.35</c:v>
                </c:pt>
                <c:pt idx="1928">
                  <c:v>136.43</c:v>
                </c:pt>
                <c:pt idx="1929">
                  <c:v>136.51</c:v>
                </c:pt>
                <c:pt idx="1930">
                  <c:v>136.6</c:v>
                </c:pt>
                <c:pt idx="1931">
                  <c:v>136.68</c:v>
                </c:pt>
                <c:pt idx="1932">
                  <c:v>136.76</c:v>
                </c:pt>
                <c:pt idx="1933">
                  <c:v>136.85</c:v>
                </c:pt>
                <c:pt idx="1934">
                  <c:v>136.93</c:v>
                </c:pt>
                <c:pt idx="1935">
                  <c:v>137.01</c:v>
                </c:pt>
                <c:pt idx="1936">
                  <c:v>137.02000000000001</c:v>
                </c:pt>
                <c:pt idx="1937">
                  <c:v>137.03</c:v>
                </c:pt>
                <c:pt idx="1938">
                  <c:v>137.04</c:v>
                </c:pt>
                <c:pt idx="1939">
                  <c:v>137.06</c:v>
                </c:pt>
                <c:pt idx="1940">
                  <c:v>137.08000000000001</c:v>
                </c:pt>
                <c:pt idx="1941">
                  <c:v>137.1</c:v>
                </c:pt>
                <c:pt idx="1942">
                  <c:v>137.13999999999999</c:v>
                </c:pt>
                <c:pt idx="1943">
                  <c:v>137.18</c:v>
                </c:pt>
                <c:pt idx="1944">
                  <c:v>137.27000000000001</c:v>
                </c:pt>
                <c:pt idx="1945">
                  <c:v>137.35</c:v>
                </c:pt>
                <c:pt idx="1946">
                  <c:v>137.43</c:v>
                </c:pt>
                <c:pt idx="1947">
                  <c:v>137.51</c:v>
                </c:pt>
                <c:pt idx="1948">
                  <c:v>137.6</c:v>
                </c:pt>
                <c:pt idx="1949">
                  <c:v>137.68</c:v>
                </c:pt>
                <c:pt idx="1950">
                  <c:v>137.76</c:v>
                </c:pt>
                <c:pt idx="1951">
                  <c:v>137.85</c:v>
                </c:pt>
                <c:pt idx="1952">
                  <c:v>137.93</c:v>
                </c:pt>
                <c:pt idx="1953">
                  <c:v>138.01</c:v>
                </c:pt>
                <c:pt idx="1954">
                  <c:v>138.1</c:v>
                </c:pt>
                <c:pt idx="1955">
                  <c:v>138.13999999999999</c:v>
                </c:pt>
                <c:pt idx="1956">
                  <c:v>138.18</c:v>
                </c:pt>
                <c:pt idx="1957">
                  <c:v>138.22</c:v>
                </c:pt>
                <c:pt idx="1958">
                  <c:v>138.27000000000001</c:v>
                </c:pt>
                <c:pt idx="1959">
                  <c:v>138.35</c:v>
                </c:pt>
                <c:pt idx="1960">
                  <c:v>138.43</c:v>
                </c:pt>
                <c:pt idx="1961">
                  <c:v>138.51</c:v>
                </c:pt>
                <c:pt idx="1962">
                  <c:v>138.6</c:v>
                </c:pt>
                <c:pt idx="1963">
                  <c:v>138.68</c:v>
                </c:pt>
                <c:pt idx="1964">
                  <c:v>138.76</c:v>
                </c:pt>
                <c:pt idx="1965">
                  <c:v>138.85</c:v>
                </c:pt>
                <c:pt idx="1966">
                  <c:v>138.93</c:v>
                </c:pt>
                <c:pt idx="1967">
                  <c:v>139.01</c:v>
                </c:pt>
                <c:pt idx="1968">
                  <c:v>139.03</c:v>
                </c:pt>
                <c:pt idx="1969">
                  <c:v>139.03</c:v>
                </c:pt>
                <c:pt idx="1970">
                  <c:v>139.04</c:v>
                </c:pt>
                <c:pt idx="1971">
                  <c:v>139.06</c:v>
                </c:pt>
                <c:pt idx="1972">
                  <c:v>139.08000000000001</c:v>
                </c:pt>
                <c:pt idx="1973">
                  <c:v>139.1</c:v>
                </c:pt>
                <c:pt idx="1974">
                  <c:v>139.13999999999999</c:v>
                </c:pt>
                <c:pt idx="1975">
                  <c:v>139.18</c:v>
                </c:pt>
                <c:pt idx="1976">
                  <c:v>139.27000000000001</c:v>
                </c:pt>
                <c:pt idx="1977">
                  <c:v>139.35</c:v>
                </c:pt>
                <c:pt idx="1978">
                  <c:v>139.43</c:v>
                </c:pt>
                <c:pt idx="1979">
                  <c:v>139.51</c:v>
                </c:pt>
                <c:pt idx="1980">
                  <c:v>139.6</c:v>
                </c:pt>
                <c:pt idx="1981">
                  <c:v>139.68</c:v>
                </c:pt>
                <c:pt idx="1982">
                  <c:v>139.76</c:v>
                </c:pt>
                <c:pt idx="1983">
                  <c:v>139.85</c:v>
                </c:pt>
                <c:pt idx="1984">
                  <c:v>139.93</c:v>
                </c:pt>
                <c:pt idx="1985">
                  <c:v>140.02000000000001</c:v>
                </c:pt>
                <c:pt idx="1986">
                  <c:v>140.1</c:v>
                </c:pt>
                <c:pt idx="1987">
                  <c:v>140.13999999999999</c:v>
                </c:pt>
                <c:pt idx="1988">
                  <c:v>140.18</c:v>
                </c:pt>
                <c:pt idx="1989">
                  <c:v>140.22</c:v>
                </c:pt>
                <c:pt idx="1990">
                  <c:v>140.27000000000001</c:v>
                </c:pt>
                <c:pt idx="1991">
                  <c:v>140.35</c:v>
                </c:pt>
                <c:pt idx="1992">
                  <c:v>140.43</c:v>
                </c:pt>
                <c:pt idx="1993">
                  <c:v>140.51</c:v>
                </c:pt>
                <c:pt idx="1994">
                  <c:v>140.6</c:v>
                </c:pt>
                <c:pt idx="1995">
                  <c:v>140.68</c:v>
                </c:pt>
                <c:pt idx="1996">
                  <c:v>140.76</c:v>
                </c:pt>
                <c:pt idx="1997">
                  <c:v>140.85</c:v>
                </c:pt>
                <c:pt idx="1998">
                  <c:v>140.93</c:v>
                </c:pt>
                <c:pt idx="1999">
                  <c:v>141.02000000000001</c:v>
                </c:pt>
                <c:pt idx="2000">
                  <c:v>141.03</c:v>
                </c:pt>
                <c:pt idx="2001">
                  <c:v>141.03</c:v>
                </c:pt>
                <c:pt idx="2002">
                  <c:v>141.04</c:v>
                </c:pt>
                <c:pt idx="2003">
                  <c:v>141.06</c:v>
                </c:pt>
                <c:pt idx="2004">
                  <c:v>141.08000000000001</c:v>
                </c:pt>
                <c:pt idx="2005">
                  <c:v>141.1</c:v>
                </c:pt>
                <c:pt idx="2006">
                  <c:v>141.13999999999999</c:v>
                </c:pt>
                <c:pt idx="2007">
                  <c:v>141.18</c:v>
                </c:pt>
                <c:pt idx="2008">
                  <c:v>141.27000000000001</c:v>
                </c:pt>
                <c:pt idx="2009">
                  <c:v>141.35</c:v>
                </c:pt>
                <c:pt idx="2010">
                  <c:v>141.43</c:v>
                </c:pt>
                <c:pt idx="2011">
                  <c:v>141.51</c:v>
                </c:pt>
                <c:pt idx="2012">
                  <c:v>141.6</c:v>
                </c:pt>
                <c:pt idx="2013">
                  <c:v>141.68</c:v>
                </c:pt>
                <c:pt idx="2014">
                  <c:v>141.76</c:v>
                </c:pt>
                <c:pt idx="2015">
                  <c:v>141.85</c:v>
                </c:pt>
                <c:pt idx="2016">
                  <c:v>141.93</c:v>
                </c:pt>
                <c:pt idx="2017">
                  <c:v>142.02000000000001</c:v>
                </c:pt>
                <c:pt idx="2018">
                  <c:v>142.1</c:v>
                </c:pt>
                <c:pt idx="2019">
                  <c:v>142.13999999999999</c:v>
                </c:pt>
                <c:pt idx="2020">
                  <c:v>142.18</c:v>
                </c:pt>
                <c:pt idx="2021">
                  <c:v>142.22</c:v>
                </c:pt>
                <c:pt idx="2022">
                  <c:v>142.27000000000001</c:v>
                </c:pt>
                <c:pt idx="2023">
                  <c:v>142.35</c:v>
                </c:pt>
                <c:pt idx="2024">
                  <c:v>142.43</c:v>
                </c:pt>
                <c:pt idx="2025">
                  <c:v>142.51</c:v>
                </c:pt>
                <c:pt idx="2026">
                  <c:v>142.6</c:v>
                </c:pt>
                <c:pt idx="2027">
                  <c:v>142.68</c:v>
                </c:pt>
                <c:pt idx="2028">
                  <c:v>142.76</c:v>
                </c:pt>
                <c:pt idx="2029">
                  <c:v>142.85</c:v>
                </c:pt>
                <c:pt idx="2030">
                  <c:v>142.93</c:v>
                </c:pt>
                <c:pt idx="2031">
                  <c:v>143.02000000000001</c:v>
                </c:pt>
                <c:pt idx="2032">
                  <c:v>143.03</c:v>
                </c:pt>
                <c:pt idx="2033">
                  <c:v>143.03</c:v>
                </c:pt>
                <c:pt idx="2034">
                  <c:v>143.04</c:v>
                </c:pt>
                <c:pt idx="2035">
                  <c:v>143.06</c:v>
                </c:pt>
                <c:pt idx="2036">
                  <c:v>143.08000000000001</c:v>
                </c:pt>
                <c:pt idx="2037">
                  <c:v>143.1</c:v>
                </c:pt>
                <c:pt idx="2038">
                  <c:v>143.13999999999999</c:v>
                </c:pt>
                <c:pt idx="2039">
                  <c:v>143.18</c:v>
                </c:pt>
                <c:pt idx="2040">
                  <c:v>143.27000000000001</c:v>
                </c:pt>
                <c:pt idx="2041">
                  <c:v>143.35</c:v>
                </c:pt>
                <c:pt idx="2042">
                  <c:v>143.43</c:v>
                </c:pt>
                <c:pt idx="2043">
                  <c:v>143.51</c:v>
                </c:pt>
                <c:pt idx="2044">
                  <c:v>143.6</c:v>
                </c:pt>
                <c:pt idx="2045">
                  <c:v>143.68</c:v>
                </c:pt>
                <c:pt idx="2046">
                  <c:v>143.76</c:v>
                </c:pt>
                <c:pt idx="2047">
                  <c:v>143.85</c:v>
                </c:pt>
                <c:pt idx="2048">
                  <c:v>143.93</c:v>
                </c:pt>
                <c:pt idx="2049">
                  <c:v>144.02000000000001</c:v>
                </c:pt>
                <c:pt idx="2050">
                  <c:v>144.1</c:v>
                </c:pt>
                <c:pt idx="2051">
                  <c:v>144.13999999999999</c:v>
                </c:pt>
                <c:pt idx="2052">
                  <c:v>144.18</c:v>
                </c:pt>
                <c:pt idx="2053">
                  <c:v>144.22999999999999</c:v>
                </c:pt>
                <c:pt idx="2054">
                  <c:v>144.27000000000001</c:v>
                </c:pt>
                <c:pt idx="2055">
                  <c:v>144.35</c:v>
                </c:pt>
                <c:pt idx="2056">
                  <c:v>144.43</c:v>
                </c:pt>
                <c:pt idx="2057">
                  <c:v>144.51</c:v>
                </c:pt>
                <c:pt idx="2058">
                  <c:v>144.6</c:v>
                </c:pt>
                <c:pt idx="2059">
                  <c:v>144.68</c:v>
                </c:pt>
                <c:pt idx="2060">
                  <c:v>144.76</c:v>
                </c:pt>
                <c:pt idx="2061">
                  <c:v>144.85</c:v>
                </c:pt>
                <c:pt idx="2062">
                  <c:v>144.93</c:v>
                </c:pt>
                <c:pt idx="2063">
                  <c:v>145.02000000000001</c:v>
                </c:pt>
                <c:pt idx="2064">
                  <c:v>145.03</c:v>
                </c:pt>
                <c:pt idx="2065">
                  <c:v>145.03</c:v>
                </c:pt>
                <c:pt idx="2066">
                  <c:v>145.04</c:v>
                </c:pt>
                <c:pt idx="2067">
                  <c:v>145.06</c:v>
                </c:pt>
                <c:pt idx="2068">
                  <c:v>145.08000000000001</c:v>
                </c:pt>
                <c:pt idx="2069">
                  <c:v>145.1</c:v>
                </c:pt>
                <c:pt idx="2070">
                  <c:v>145.13999999999999</c:v>
                </c:pt>
                <c:pt idx="2071">
                  <c:v>145.18</c:v>
                </c:pt>
                <c:pt idx="2072">
                  <c:v>145.27000000000001</c:v>
                </c:pt>
                <c:pt idx="2073">
                  <c:v>145.35</c:v>
                </c:pt>
                <c:pt idx="2074">
                  <c:v>145.43</c:v>
                </c:pt>
                <c:pt idx="2075">
                  <c:v>145.51</c:v>
                </c:pt>
                <c:pt idx="2076">
                  <c:v>145.6</c:v>
                </c:pt>
                <c:pt idx="2077">
                  <c:v>145.68</c:v>
                </c:pt>
                <c:pt idx="2078">
                  <c:v>145.76</c:v>
                </c:pt>
                <c:pt idx="2079">
                  <c:v>145.85</c:v>
                </c:pt>
                <c:pt idx="2080">
                  <c:v>145.93</c:v>
                </c:pt>
                <c:pt idx="2081">
                  <c:v>146.02000000000001</c:v>
                </c:pt>
                <c:pt idx="2082">
                  <c:v>146.1</c:v>
                </c:pt>
                <c:pt idx="2083">
                  <c:v>146.13999999999999</c:v>
                </c:pt>
                <c:pt idx="2084">
                  <c:v>146.18</c:v>
                </c:pt>
                <c:pt idx="2085">
                  <c:v>146.22999999999999</c:v>
                </c:pt>
                <c:pt idx="2086">
                  <c:v>146.27000000000001</c:v>
                </c:pt>
                <c:pt idx="2087">
                  <c:v>146.35</c:v>
                </c:pt>
                <c:pt idx="2088">
                  <c:v>146.43</c:v>
                </c:pt>
                <c:pt idx="2089">
                  <c:v>146.51</c:v>
                </c:pt>
                <c:pt idx="2090">
                  <c:v>146.6</c:v>
                </c:pt>
                <c:pt idx="2091">
                  <c:v>146.68</c:v>
                </c:pt>
                <c:pt idx="2092">
                  <c:v>146.76</c:v>
                </c:pt>
                <c:pt idx="2093">
                  <c:v>146.85</c:v>
                </c:pt>
                <c:pt idx="2094">
                  <c:v>146.93</c:v>
                </c:pt>
                <c:pt idx="2095">
                  <c:v>100</c:v>
                </c:pt>
              </c:numCache>
            </c:numRef>
          </c:xVal>
          <c:yVal>
            <c:numRef>
              <c:f>H2sc1!$F$7:$F$2103</c:f>
              <c:numCache>
                <c:formatCode>General</c:formatCode>
                <c:ptCount val="209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0.999525</c:v>
                </c:pt>
                <c:pt idx="337">
                  <c:v>0.99907299999999999</c:v>
                </c:pt>
                <c:pt idx="338">
                  <c:v>0.99851500000000004</c:v>
                </c:pt>
                <c:pt idx="339">
                  <c:v>0.99784499999999998</c:v>
                </c:pt>
                <c:pt idx="340">
                  <c:v>0.99709599999999998</c:v>
                </c:pt>
                <c:pt idx="341">
                  <c:v>0.99533199999999999</c:v>
                </c:pt>
                <c:pt idx="342">
                  <c:v>0.99351999999999996</c:v>
                </c:pt>
                <c:pt idx="343">
                  <c:v>0.99129</c:v>
                </c:pt>
                <c:pt idx="344">
                  <c:v>0.988896</c:v>
                </c:pt>
                <c:pt idx="345">
                  <c:v>0.98618899999999998</c:v>
                </c:pt>
                <c:pt idx="346">
                  <c:v>0.98336500000000004</c:v>
                </c:pt>
                <c:pt idx="347">
                  <c:v>0.98022799999999999</c:v>
                </c:pt>
                <c:pt idx="348">
                  <c:v>0.97686399999999995</c:v>
                </c:pt>
                <c:pt idx="349">
                  <c:v>0.97338199999999997</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0.99951999999999996</c:v>
                </c:pt>
                <c:pt idx="370">
                  <c:v>0.99900999999999995</c:v>
                </c:pt>
                <c:pt idx="371">
                  <c:v>0.99831000000000003</c:v>
                </c:pt>
                <c:pt idx="372">
                  <c:v>0.99739599999999995</c:v>
                </c:pt>
                <c:pt idx="373">
                  <c:v>0.99631099999999995</c:v>
                </c:pt>
                <c:pt idx="374">
                  <c:v>0.99361500000000003</c:v>
                </c:pt>
                <c:pt idx="375">
                  <c:v>0.99082000000000003</c:v>
                </c:pt>
                <c:pt idx="376">
                  <c:v>0.98745799999999995</c:v>
                </c:pt>
                <c:pt idx="377">
                  <c:v>0.983989</c:v>
                </c:pt>
                <c:pt idx="378">
                  <c:v>0.98023099999999996</c:v>
                </c:pt>
                <c:pt idx="379">
                  <c:v>0.97645899999999997</c:v>
                </c:pt>
                <c:pt idx="380">
                  <c:v>0.972464</c:v>
                </c:pt>
                <c:pt idx="381">
                  <c:v>0.96835300000000002</c:v>
                </c:pt>
                <c:pt idx="382">
                  <c:v>0.964279</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0.99948199999999998</c:v>
                </c:pt>
                <c:pt idx="403">
                  <c:v>0.99893699999999996</c:v>
                </c:pt>
                <c:pt idx="404">
                  <c:v>0.99818899999999999</c:v>
                </c:pt>
                <c:pt idx="405">
                  <c:v>0.99721800000000005</c:v>
                </c:pt>
                <c:pt idx="406">
                  <c:v>0.99607100000000004</c:v>
                </c:pt>
                <c:pt idx="407">
                  <c:v>0.99324400000000002</c:v>
                </c:pt>
                <c:pt idx="408">
                  <c:v>0.99032600000000004</c:v>
                </c:pt>
                <c:pt idx="409">
                  <c:v>0.98680000000000001</c:v>
                </c:pt>
                <c:pt idx="410">
                  <c:v>0.98321800000000004</c:v>
                </c:pt>
                <c:pt idx="411">
                  <c:v>0.97931900000000005</c:v>
                </c:pt>
                <c:pt idx="412">
                  <c:v>0.97541500000000003</c:v>
                </c:pt>
                <c:pt idx="413">
                  <c:v>0.97128199999999998</c:v>
                </c:pt>
                <c:pt idx="414">
                  <c:v>0.96707100000000001</c:v>
                </c:pt>
                <c:pt idx="415">
                  <c:v>0.96294999999999997</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0.99949100000000002</c:v>
                </c:pt>
                <c:pt idx="436">
                  <c:v>0.99895</c:v>
                </c:pt>
                <c:pt idx="437">
                  <c:v>0.99821000000000004</c:v>
                </c:pt>
                <c:pt idx="438">
                  <c:v>0.99725399999999997</c:v>
                </c:pt>
                <c:pt idx="439">
                  <c:v>0.99612900000000004</c:v>
                </c:pt>
                <c:pt idx="440">
                  <c:v>0.993367</c:v>
                </c:pt>
                <c:pt idx="441">
                  <c:v>0.99051500000000003</c:v>
                </c:pt>
                <c:pt idx="442">
                  <c:v>0.98709100000000005</c:v>
                </c:pt>
                <c:pt idx="443">
                  <c:v>0.98355999999999999</c:v>
                </c:pt>
                <c:pt idx="444">
                  <c:v>0.979738</c:v>
                </c:pt>
                <c:pt idx="445">
                  <c:v>0.97591099999999997</c:v>
                </c:pt>
                <c:pt idx="446">
                  <c:v>0.97185999999999995</c:v>
                </c:pt>
                <c:pt idx="447">
                  <c:v>0.96774400000000005</c:v>
                </c:pt>
                <c:pt idx="448">
                  <c:v>0.96370100000000003</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0.99951299999999998</c:v>
                </c:pt>
                <c:pt idx="469">
                  <c:v>0.99899300000000002</c:v>
                </c:pt>
                <c:pt idx="470">
                  <c:v>0.99828099999999997</c:v>
                </c:pt>
                <c:pt idx="471">
                  <c:v>0.997363</c:v>
                </c:pt>
                <c:pt idx="472">
                  <c:v>0.99628399999999995</c:v>
                </c:pt>
                <c:pt idx="473">
                  <c:v>0.99363100000000004</c:v>
                </c:pt>
                <c:pt idx="474">
                  <c:v>0.99088600000000004</c:v>
                </c:pt>
                <c:pt idx="475">
                  <c:v>0.98755800000000005</c:v>
                </c:pt>
                <c:pt idx="476">
                  <c:v>0.98416499999999996</c:v>
                </c:pt>
                <c:pt idx="477">
                  <c:v>0.98046199999999994</c:v>
                </c:pt>
                <c:pt idx="478">
                  <c:v>0.97673699999999997</c:v>
                </c:pt>
                <c:pt idx="479">
                  <c:v>0.97282800000000003</c:v>
                </c:pt>
                <c:pt idx="480">
                  <c:v>0.96881399999999995</c:v>
                </c:pt>
                <c:pt idx="481">
                  <c:v>0.96488399999999996</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0.99953000000000003</c:v>
                </c:pt>
                <c:pt idx="500">
                  <c:v>0.99899300000000002</c:v>
                </c:pt>
                <c:pt idx="501">
                  <c:v>0.99828399999999995</c:v>
                </c:pt>
                <c:pt idx="502">
                  <c:v>0.99737299999999995</c:v>
                </c:pt>
                <c:pt idx="503">
                  <c:v>0.99630600000000002</c:v>
                </c:pt>
                <c:pt idx="504">
                  <c:v>0.99369600000000002</c:v>
                </c:pt>
                <c:pt idx="505">
                  <c:v>0.99100100000000002</c:v>
                </c:pt>
                <c:pt idx="506">
                  <c:v>0.98773999999999995</c:v>
                </c:pt>
                <c:pt idx="507">
                  <c:v>0.98442200000000002</c:v>
                </c:pt>
                <c:pt idx="508">
                  <c:v>0.98080400000000001</c:v>
                </c:pt>
                <c:pt idx="509">
                  <c:v>0.97716899999999995</c:v>
                </c:pt>
                <c:pt idx="510">
                  <c:v>0.97335799999999995</c:v>
                </c:pt>
                <c:pt idx="511">
                  <c:v>0.96944900000000001</c:v>
                </c:pt>
                <c:pt idx="512">
                  <c:v>0.96561699999999995</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0.999533</c:v>
                </c:pt>
                <c:pt idx="531">
                  <c:v>0.99900999999999995</c:v>
                </c:pt>
                <c:pt idx="532">
                  <c:v>0.99831099999999995</c:v>
                </c:pt>
                <c:pt idx="533">
                  <c:v>0.99741199999999997</c:v>
                </c:pt>
                <c:pt idx="534">
                  <c:v>0.99636000000000002</c:v>
                </c:pt>
                <c:pt idx="535">
                  <c:v>0.99379300000000004</c:v>
                </c:pt>
                <c:pt idx="536">
                  <c:v>0.99114599999999997</c:v>
                </c:pt>
                <c:pt idx="537">
                  <c:v>0.98796799999999996</c:v>
                </c:pt>
                <c:pt idx="538">
                  <c:v>0.98469099999999998</c:v>
                </c:pt>
                <c:pt idx="539">
                  <c:v>0.98114400000000002</c:v>
                </c:pt>
                <c:pt idx="540">
                  <c:v>0.97759499999999999</c:v>
                </c:pt>
                <c:pt idx="541">
                  <c:v>0.97385200000000005</c:v>
                </c:pt>
                <c:pt idx="542">
                  <c:v>0.97002999999999995</c:v>
                </c:pt>
                <c:pt idx="543">
                  <c:v>0.96627700000000005</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0.99953700000000001</c:v>
                </c:pt>
                <c:pt idx="562">
                  <c:v>0.99901899999999999</c:v>
                </c:pt>
                <c:pt idx="563">
                  <c:v>0.99832500000000002</c:v>
                </c:pt>
                <c:pt idx="564">
                  <c:v>0.99743300000000001</c:v>
                </c:pt>
                <c:pt idx="565">
                  <c:v>0.99638899999999997</c:v>
                </c:pt>
                <c:pt idx="566">
                  <c:v>0.99384700000000004</c:v>
                </c:pt>
                <c:pt idx="567">
                  <c:v>0.99123000000000006</c:v>
                </c:pt>
                <c:pt idx="568">
                  <c:v>0.98809199999999997</c:v>
                </c:pt>
                <c:pt idx="569">
                  <c:v>0.98485699999999998</c:v>
                </c:pt>
                <c:pt idx="570">
                  <c:v>0.98135600000000001</c:v>
                </c:pt>
                <c:pt idx="571">
                  <c:v>0.97784199999999999</c:v>
                </c:pt>
                <c:pt idx="572">
                  <c:v>0.97415799999999997</c:v>
                </c:pt>
                <c:pt idx="573">
                  <c:v>0.97038400000000002</c:v>
                </c:pt>
                <c:pt idx="574">
                  <c:v>0.96668799999999999</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0.99954399999999999</c:v>
                </c:pt>
                <c:pt idx="593">
                  <c:v>0.99903299999999995</c:v>
                </c:pt>
                <c:pt idx="594">
                  <c:v>0.99834000000000001</c:v>
                </c:pt>
                <c:pt idx="595">
                  <c:v>0.99744100000000002</c:v>
                </c:pt>
                <c:pt idx="596">
                  <c:v>0.99638599999999999</c:v>
                </c:pt>
                <c:pt idx="597">
                  <c:v>0.99381900000000001</c:v>
                </c:pt>
                <c:pt idx="598">
                  <c:v>0.99118499999999998</c:v>
                </c:pt>
                <c:pt idx="599">
                  <c:v>0.98801799999999995</c:v>
                </c:pt>
                <c:pt idx="600">
                  <c:v>0.98478200000000005</c:v>
                </c:pt>
                <c:pt idx="601">
                  <c:v>0.98130200000000001</c:v>
                </c:pt>
                <c:pt idx="602">
                  <c:v>0.97780100000000003</c:v>
                </c:pt>
                <c:pt idx="603">
                  <c:v>0.97412799999999999</c:v>
                </c:pt>
                <c:pt idx="604">
                  <c:v>0.97039299999999995</c:v>
                </c:pt>
                <c:pt idx="605">
                  <c:v>0.96672800000000003</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0.99953700000000001</c:v>
                </c:pt>
                <c:pt idx="624">
                  <c:v>0.99901700000000004</c:v>
                </c:pt>
                <c:pt idx="625">
                  <c:v>0.99831199999999998</c:v>
                </c:pt>
                <c:pt idx="626">
                  <c:v>0.99739900000000004</c:v>
                </c:pt>
                <c:pt idx="627">
                  <c:v>0.99632900000000002</c:v>
                </c:pt>
                <c:pt idx="628">
                  <c:v>0.99373400000000001</c:v>
                </c:pt>
                <c:pt idx="629">
                  <c:v>0.99107699999999999</c:v>
                </c:pt>
                <c:pt idx="630">
                  <c:v>0.98790599999999995</c:v>
                </c:pt>
                <c:pt idx="631">
                  <c:v>0.98463299999999998</c:v>
                </c:pt>
                <c:pt idx="632">
                  <c:v>0.98113700000000004</c:v>
                </c:pt>
                <c:pt idx="633">
                  <c:v>0.97763</c:v>
                </c:pt>
                <c:pt idx="634">
                  <c:v>0.973966</c:v>
                </c:pt>
                <c:pt idx="635">
                  <c:v>0.97023000000000004</c:v>
                </c:pt>
                <c:pt idx="636">
                  <c:v>0.96658200000000005</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0.99954200000000004</c:v>
                </c:pt>
                <c:pt idx="657">
                  <c:v>0.99902599999999997</c:v>
                </c:pt>
                <c:pt idx="658">
                  <c:v>0.99832200000000004</c:v>
                </c:pt>
                <c:pt idx="659">
                  <c:v>0.99741000000000002</c:v>
                </c:pt>
                <c:pt idx="660">
                  <c:v>0.99633799999999995</c:v>
                </c:pt>
                <c:pt idx="661">
                  <c:v>0.99373599999999995</c:v>
                </c:pt>
                <c:pt idx="662">
                  <c:v>0.99107000000000001</c:v>
                </c:pt>
                <c:pt idx="663">
                  <c:v>0.98788799999999999</c:v>
                </c:pt>
                <c:pt idx="664">
                  <c:v>0.98460800000000004</c:v>
                </c:pt>
                <c:pt idx="665">
                  <c:v>0.98110299999999995</c:v>
                </c:pt>
                <c:pt idx="666">
                  <c:v>0.97759099999999999</c:v>
                </c:pt>
                <c:pt idx="667">
                  <c:v>0.97391700000000003</c:v>
                </c:pt>
                <c:pt idx="668">
                  <c:v>0.97019100000000003</c:v>
                </c:pt>
                <c:pt idx="669">
                  <c:v>0.96654799999999996</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0.99953599999999998</c:v>
                </c:pt>
                <c:pt idx="690">
                  <c:v>0.99901200000000001</c:v>
                </c:pt>
                <c:pt idx="691">
                  <c:v>0.99829500000000004</c:v>
                </c:pt>
                <c:pt idx="692">
                  <c:v>0.99736800000000003</c:v>
                </c:pt>
                <c:pt idx="693">
                  <c:v>0.996282</c:v>
                </c:pt>
                <c:pt idx="694">
                  <c:v>0.99365000000000003</c:v>
                </c:pt>
                <c:pt idx="695">
                  <c:v>0.99095900000000003</c:v>
                </c:pt>
                <c:pt idx="696">
                  <c:v>0.98775199999999996</c:v>
                </c:pt>
                <c:pt idx="697">
                  <c:v>0.98445099999999996</c:v>
                </c:pt>
                <c:pt idx="698">
                  <c:v>0.98092699999999999</c:v>
                </c:pt>
                <c:pt idx="699">
                  <c:v>0.97740000000000005</c:v>
                </c:pt>
                <c:pt idx="700">
                  <c:v>0.97370699999999999</c:v>
                </c:pt>
                <c:pt idx="701">
                  <c:v>0.96997299999999997</c:v>
                </c:pt>
                <c:pt idx="702">
                  <c:v>0.96633400000000003</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0.99953199999999998</c:v>
                </c:pt>
                <c:pt idx="723">
                  <c:v>0.99899499999999997</c:v>
                </c:pt>
                <c:pt idx="724">
                  <c:v>0.99826199999999998</c:v>
                </c:pt>
                <c:pt idx="725">
                  <c:v>0.99731599999999998</c:v>
                </c:pt>
                <c:pt idx="726">
                  <c:v>0.99620900000000001</c:v>
                </c:pt>
                <c:pt idx="727">
                  <c:v>0.993537</c:v>
                </c:pt>
                <c:pt idx="728">
                  <c:v>0.99080999999999997</c:v>
                </c:pt>
                <c:pt idx="729">
                  <c:v>0.98757200000000001</c:v>
                </c:pt>
                <c:pt idx="730">
                  <c:v>0.98424699999999998</c:v>
                </c:pt>
                <c:pt idx="731">
                  <c:v>0.98070199999999996</c:v>
                </c:pt>
                <c:pt idx="732">
                  <c:v>0.97716000000000003</c:v>
                </c:pt>
                <c:pt idx="733">
                  <c:v>0.97345599999999999</c:v>
                </c:pt>
                <c:pt idx="734">
                  <c:v>0.96971300000000005</c:v>
                </c:pt>
                <c:pt idx="735">
                  <c:v>0.96606800000000004</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0.999533</c:v>
                </c:pt>
                <c:pt idx="756">
                  <c:v>0.99899499999999997</c:v>
                </c:pt>
                <c:pt idx="757">
                  <c:v>0.99825799999999998</c:v>
                </c:pt>
                <c:pt idx="758">
                  <c:v>0.997305</c:v>
                </c:pt>
                <c:pt idx="759">
                  <c:v>0.99618799999999996</c:v>
                </c:pt>
                <c:pt idx="760">
                  <c:v>0.99349100000000001</c:v>
                </c:pt>
                <c:pt idx="761">
                  <c:v>0.99073800000000001</c:v>
                </c:pt>
                <c:pt idx="762">
                  <c:v>0.98746900000000004</c:v>
                </c:pt>
                <c:pt idx="763">
                  <c:v>0.98412500000000003</c:v>
                </c:pt>
                <c:pt idx="764">
                  <c:v>0.98053699999999999</c:v>
                </c:pt>
                <c:pt idx="765">
                  <c:v>0.97696499999999997</c:v>
                </c:pt>
                <c:pt idx="766">
                  <c:v>0.97323400000000004</c:v>
                </c:pt>
                <c:pt idx="767">
                  <c:v>0.96946699999999997</c:v>
                </c:pt>
                <c:pt idx="768">
                  <c:v>0.96580200000000005</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0.99951800000000002</c:v>
                </c:pt>
                <c:pt idx="789">
                  <c:v>0.99896700000000005</c:v>
                </c:pt>
                <c:pt idx="790">
                  <c:v>0.99821499999999996</c:v>
                </c:pt>
                <c:pt idx="791">
                  <c:v>0.99724400000000002</c:v>
                </c:pt>
                <c:pt idx="792">
                  <c:v>0.99611000000000005</c:v>
                </c:pt>
                <c:pt idx="793">
                  <c:v>0.99337699999999995</c:v>
                </c:pt>
                <c:pt idx="794">
                  <c:v>0.990591</c:v>
                </c:pt>
                <c:pt idx="795">
                  <c:v>0.98728800000000005</c:v>
                </c:pt>
                <c:pt idx="796">
                  <c:v>0.98391499999999998</c:v>
                </c:pt>
                <c:pt idx="797">
                  <c:v>0.98029999999999995</c:v>
                </c:pt>
                <c:pt idx="798">
                  <c:v>0.97670599999999996</c:v>
                </c:pt>
                <c:pt idx="799">
                  <c:v>0.97296000000000005</c:v>
                </c:pt>
                <c:pt idx="800">
                  <c:v>0.96916800000000003</c:v>
                </c:pt>
                <c:pt idx="801">
                  <c:v>0.96547899999999998</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0.99951100000000004</c:v>
                </c:pt>
                <c:pt idx="822">
                  <c:v>0.99895</c:v>
                </c:pt>
                <c:pt idx="823">
                  <c:v>0.99818499999999999</c:v>
                </c:pt>
                <c:pt idx="824">
                  <c:v>0.997201</c:v>
                </c:pt>
                <c:pt idx="825">
                  <c:v>0.99605200000000005</c:v>
                </c:pt>
                <c:pt idx="826">
                  <c:v>0.99328899999999998</c:v>
                </c:pt>
                <c:pt idx="827">
                  <c:v>0.99047399999999997</c:v>
                </c:pt>
                <c:pt idx="828">
                  <c:v>0.98713700000000004</c:v>
                </c:pt>
                <c:pt idx="829">
                  <c:v>0.98373299999999997</c:v>
                </c:pt>
                <c:pt idx="830">
                  <c:v>0.98007299999999997</c:v>
                </c:pt>
                <c:pt idx="831">
                  <c:v>0.976464</c:v>
                </c:pt>
                <c:pt idx="832">
                  <c:v>0.972692</c:v>
                </c:pt>
                <c:pt idx="833">
                  <c:v>0.96887400000000001</c:v>
                </c:pt>
                <c:pt idx="834">
                  <c:v>0.96516400000000002</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0.99950899999999998</c:v>
                </c:pt>
                <c:pt idx="855">
                  <c:v>0.99894499999999997</c:v>
                </c:pt>
                <c:pt idx="856">
                  <c:v>0.99817400000000001</c:v>
                </c:pt>
                <c:pt idx="857">
                  <c:v>0.99717699999999998</c:v>
                </c:pt>
                <c:pt idx="858">
                  <c:v>0.99601099999999998</c:v>
                </c:pt>
                <c:pt idx="859">
                  <c:v>0.99320900000000001</c:v>
                </c:pt>
                <c:pt idx="860">
                  <c:v>0.99035799999999996</c:v>
                </c:pt>
                <c:pt idx="861">
                  <c:v>0.98698600000000003</c:v>
                </c:pt>
                <c:pt idx="862">
                  <c:v>0.98355000000000004</c:v>
                </c:pt>
                <c:pt idx="863">
                  <c:v>0.97985999999999995</c:v>
                </c:pt>
                <c:pt idx="864">
                  <c:v>0.97622299999999995</c:v>
                </c:pt>
                <c:pt idx="865">
                  <c:v>0.97242399999999996</c:v>
                </c:pt>
                <c:pt idx="866">
                  <c:v>0.96858200000000005</c:v>
                </c:pt>
                <c:pt idx="867">
                  <c:v>0.96484999999999999</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0.99949399999999999</c:v>
                </c:pt>
                <c:pt idx="888">
                  <c:v>0.99892999999999998</c:v>
                </c:pt>
                <c:pt idx="889">
                  <c:v>0.99814800000000004</c:v>
                </c:pt>
                <c:pt idx="890">
                  <c:v>0.99714000000000003</c:v>
                </c:pt>
                <c:pt idx="891">
                  <c:v>0.99596200000000001</c:v>
                </c:pt>
                <c:pt idx="892">
                  <c:v>0.99313099999999999</c:v>
                </c:pt>
                <c:pt idx="893">
                  <c:v>0.99025200000000002</c:v>
                </c:pt>
                <c:pt idx="894">
                  <c:v>0.98684799999999995</c:v>
                </c:pt>
                <c:pt idx="895">
                  <c:v>0.98338199999999998</c:v>
                </c:pt>
                <c:pt idx="896">
                  <c:v>0.97966200000000003</c:v>
                </c:pt>
                <c:pt idx="897">
                  <c:v>0.975997</c:v>
                </c:pt>
                <c:pt idx="898">
                  <c:v>0.97217100000000001</c:v>
                </c:pt>
                <c:pt idx="899">
                  <c:v>0.96829799999999999</c:v>
                </c:pt>
                <c:pt idx="900">
                  <c:v>0.96454899999999999</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0.99949399999999999</c:v>
                </c:pt>
                <c:pt idx="921">
                  <c:v>0.99891600000000003</c:v>
                </c:pt>
                <c:pt idx="922">
                  <c:v>0.99812599999999996</c:v>
                </c:pt>
                <c:pt idx="923">
                  <c:v>0.99710699999999997</c:v>
                </c:pt>
                <c:pt idx="924">
                  <c:v>0.99591700000000005</c:v>
                </c:pt>
                <c:pt idx="925">
                  <c:v>0.99305900000000003</c:v>
                </c:pt>
                <c:pt idx="926">
                  <c:v>0.99015399999999998</c:v>
                </c:pt>
                <c:pt idx="927">
                  <c:v>0.98672099999999996</c:v>
                </c:pt>
                <c:pt idx="928">
                  <c:v>0.98322500000000002</c:v>
                </c:pt>
                <c:pt idx="929">
                  <c:v>0.97947300000000004</c:v>
                </c:pt>
                <c:pt idx="930">
                  <c:v>0.97577899999999995</c:v>
                </c:pt>
                <c:pt idx="931">
                  <c:v>0.97192100000000003</c:v>
                </c:pt>
                <c:pt idx="932">
                  <c:v>0.96801899999999996</c:v>
                </c:pt>
                <c:pt idx="933">
                  <c:v>0.96424299999999996</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0.99948499999999996</c:v>
                </c:pt>
                <c:pt idx="954">
                  <c:v>0.99890100000000004</c:v>
                </c:pt>
                <c:pt idx="955">
                  <c:v>0.99810200000000004</c:v>
                </c:pt>
                <c:pt idx="956">
                  <c:v>0.99707299999999999</c:v>
                </c:pt>
                <c:pt idx="957">
                  <c:v>0.99587199999999998</c:v>
                </c:pt>
                <c:pt idx="958">
                  <c:v>0.99299000000000004</c:v>
                </c:pt>
                <c:pt idx="959">
                  <c:v>0.99005900000000002</c:v>
                </c:pt>
                <c:pt idx="960">
                  <c:v>0.98659600000000003</c:v>
                </c:pt>
                <c:pt idx="961">
                  <c:v>0.98307</c:v>
                </c:pt>
                <c:pt idx="962">
                  <c:v>0.97928800000000005</c:v>
                </c:pt>
                <c:pt idx="963">
                  <c:v>0.97556299999999996</c:v>
                </c:pt>
                <c:pt idx="964">
                  <c:v>0.97167400000000004</c:v>
                </c:pt>
                <c:pt idx="965">
                  <c:v>0.96774199999999999</c:v>
                </c:pt>
                <c:pt idx="966">
                  <c:v>0.96394100000000005</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0.99948499999999996</c:v>
                </c:pt>
                <c:pt idx="987">
                  <c:v>0.99890000000000001</c:v>
                </c:pt>
                <c:pt idx="988">
                  <c:v>0.99810100000000002</c:v>
                </c:pt>
                <c:pt idx="989">
                  <c:v>0.99706899999999998</c:v>
                </c:pt>
                <c:pt idx="990">
                  <c:v>0.99586300000000005</c:v>
                </c:pt>
                <c:pt idx="991">
                  <c:v>0.99296300000000004</c:v>
                </c:pt>
                <c:pt idx="992">
                  <c:v>0.99000900000000003</c:v>
                </c:pt>
                <c:pt idx="993">
                  <c:v>0.986514</c:v>
                </c:pt>
                <c:pt idx="994">
                  <c:v>0.98295399999999999</c:v>
                </c:pt>
                <c:pt idx="995">
                  <c:v>0.97913499999999998</c:v>
                </c:pt>
                <c:pt idx="996">
                  <c:v>0.97538000000000002</c:v>
                </c:pt>
                <c:pt idx="997">
                  <c:v>0.97143999999999997</c:v>
                </c:pt>
                <c:pt idx="998">
                  <c:v>0.96747899999999998</c:v>
                </c:pt>
                <c:pt idx="999">
                  <c:v>0.96365299999999998</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0.99947900000000001</c:v>
                </c:pt>
                <c:pt idx="1020">
                  <c:v>0.99888999999999994</c:v>
                </c:pt>
                <c:pt idx="1021">
                  <c:v>0.998085</c:v>
                </c:pt>
                <c:pt idx="1022">
                  <c:v>0.99704700000000002</c:v>
                </c:pt>
                <c:pt idx="1023">
                  <c:v>0.99583299999999997</c:v>
                </c:pt>
                <c:pt idx="1024">
                  <c:v>0.99291099999999999</c:v>
                </c:pt>
                <c:pt idx="1025">
                  <c:v>0.98993399999999998</c:v>
                </c:pt>
                <c:pt idx="1026">
                  <c:v>0.98641000000000001</c:v>
                </c:pt>
                <c:pt idx="1027">
                  <c:v>0.98282000000000003</c:v>
                </c:pt>
                <c:pt idx="1028">
                  <c:v>0.97896899999999998</c:v>
                </c:pt>
                <c:pt idx="1029">
                  <c:v>0.97518400000000005</c:v>
                </c:pt>
                <c:pt idx="1030">
                  <c:v>0.97121599999999997</c:v>
                </c:pt>
                <c:pt idx="1031">
                  <c:v>0.96722799999999998</c:v>
                </c:pt>
                <c:pt idx="1032">
                  <c:v>0.96337399999999995</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0.99947299999999994</c:v>
                </c:pt>
                <c:pt idx="1053">
                  <c:v>0.99887899999999996</c:v>
                </c:pt>
                <c:pt idx="1054">
                  <c:v>0.99806700000000004</c:v>
                </c:pt>
                <c:pt idx="1055">
                  <c:v>0.99702199999999996</c:v>
                </c:pt>
                <c:pt idx="1056">
                  <c:v>0.99580000000000002</c:v>
                </c:pt>
                <c:pt idx="1057">
                  <c:v>0.99285699999999999</c:v>
                </c:pt>
                <c:pt idx="1058">
                  <c:v>0.98985999999999996</c:v>
                </c:pt>
                <c:pt idx="1059">
                  <c:v>0.98631199999999997</c:v>
                </c:pt>
                <c:pt idx="1060">
                  <c:v>0.98269600000000001</c:v>
                </c:pt>
                <c:pt idx="1061">
                  <c:v>0.97881600000000002</c:v>
                </c:pt>
                <c:pt idx="1062">
                  <c:v>0.974997</c:v>
                </c:pt>
                <c:pt idx="1063">
                  <c:v>0.97100699999999995</c:v>
                </c:pt>
                <c:pt idx="1064">
                  <c:v>0.96699000000000002</c:v>
                </c:pt>
                <c:pt idx="1065">
                  <c:v>0.96310799999999996</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0.99946599999999997</c:v>
                </c:pt>
                <c:pt idx="1086">
                  <c:v>0.99886600000000003</c:v>
                </c:pt>
                <c:pt idx="1087">
                  <c:v>0.99804800000000005</c:v>
                </c:pt>
                <c:pt idx="1088">
                  <c:v>0.99699599999999999</c:v>
                </c:pt>
                <c:pt idx="1089">
                  <c:v>0.99576600000000004</c:v>
                </c:pt>
                <c:pt idx="1090">
                  <c:v>0.99280500000000005</c:v>
                </c:pt>
                <c:pt idx="1091">
                  <c:v>0.989788</c:v>
                </c:pt>
                <c:pt idx="1092">
                  <c:v>0.98621599999999998</c:v>
                </c:pt>
                <c:pt idx="1093">
                  <c:v>0.98257499999999998</c:v>
                </c:pt>
                <c:pt idx="1094">
                  <c:v>0.97867000000000004</c:v>
                </c:pt>
                <c:pt idx="1095">
                  <c:v>0.97482500000000005</c:v>
                </c:pt>
                <c:pt idx="1096">
                  <c:v>0.97080900000000003</c:v>
                </c:pt>
                <c:pt idx="1097">
                  <c:v>0.96676600000000001</c:v>
                </c:pt>
                <c:pt idx="1098">
                  <c:v>0.96285900000000002</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0.99946199999999996</c:v>
                </c:pt>
                <c:pt idx="1119">
                  <c:v>0.998861</c:v>
                </c:pt>
                <c:pt idx="1120">
                  <c:v>0.99804199999999998</c:v>
                </c:pt>
                <c:pt idx="1121">
                  <c:v>0.99698600000000004</c:v>
                </c:pt>
                <c:pt idx="1122">
                  <c:v>0.99575100000000005</c:v>
                </c:pt>
                <c:pt idx="1123">
                  <c:v>0.99277099999999996</c:v>
                </c:pt>
                <c:pt idx="1124">
                  <c:v>0.98973100000000003</c:v>
                </c:pt>
                <c:pt idx="1125">
                  <c:v>0.98613200000000001</c:v>
                </c:pt>
                <c:pt idx="1126">
                  <c:v>0.98246500000000003</c:v>
                </c:pt>
                <c:pt idx="1127">
                  <c:v>0.97853000000000001</c:v>
                </c:pt>
                <c:pt idx="1128">
                  <c:v>0.97465900000000005</c:v>
                </c:pt>
                <c:pt idx="1129">
                  <c:v>0.97061900000000001</c:v>
                </c:pt>
                <c:pt idx="1130">
                  <c:v>0.96655199999999997</c:v>
                </c:pt>
                <c:pt idx="1131">
                  <c:v>0.96262099999999995</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0.99945600000000001</c:v>
                </c:pt>
                <c:pt idx="1152">
                  <c:v>0.99885000000000002</c:v>
                </c:pt>
                <c:pt idx="1153">
                  <c:v>0.99802500000000005</c:v>
                </c:pt>
                <c:pt idx="1154">
                  <c:v>0.99696200000000001</c:v>
                </c:pt>
                <c:pt idx="1155">
                  <c:v>0.99571900000000002</c:v>
                </c:pt>
                <c:pt idx="1156">
                  <c:v>0.99272000000000005</c:v>
                </c:pt>
                <c:pt idx="1157">
                  <c:v>0.98966299999999996</c:v>
                </c:pt>
                <c:pt idx="1158">
                  <c:v>0.986043</c:v>
                </c:pt>
                <c:pt idx="1159">
                  <c:v>0.98235499999999998</c:v>
                </c:pt>
                <c:pt idx="1160">
                  <c:v>0.97840000000000005</c:v>
                </c:pt>
                <c:pt idx="1161">
                  <c:v>0.97450599999999998</c:v>
                </c:pt>
                <c:pt idx="1162">
                  <c:v>0.97044299999999994</c:v>
                </c:pt>
                <c:pt idx="1163">
                  <c:v>0.96635400000000005</c:v>
                </c:pt>
                <c:pt idx="1164">
                  <c:v>0.96240199999999998</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0.99945200000000001</c:v>
                </c:pt>
                <c:pt idx="1185">
                  <c:v>0.99884200000000001</c:v>
                </c:pt>
                <c:pt idx="1186">
                  <c:v>0.99801200000000001</c:v>
                </c:pt>
                <c:pt idx="1187">
                  <c:v>0.99694499999999997</c:v>
                </c:pt>
                <c:pt idx="1188">
                  <c:v>0.99569600000000003</c:v>
                </c:pt>
                <c:pt idx="1189">
                  <c:v>0.99268299999999998</c:v>
                </c:pt>
                <c:pt idx="1190">
                  <c:v>0.98960999999999999</c:v>
                </c:pt>
                <c:pt idx="1191">
                  <c:v>0.98596899999999998</c:v>
                </c:pt>
                <c:pt idx="1192">
                  <c:v>0.98225899999999999</c:v>
                </c:pt>
                <c:pt idx="1193">
                  <c:v>0.97827900000000001</c:v>
                </c:pt>
                <c:pt idx="1194">
                  <c:v>0.97436299999999998</c:v>
                </c:pt>
                <c:pt idx="1195">
                  <c:v>0.97027600000000003</c:v>
                </c:pt>
                <c:pt idx="1196">
                  <c:v>0.96616500000000005</c:v>
                </c:pt>
                <c:pt idx="1197">
                  <c:v>0.96219200000000005</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0.99944699999999997</c:v>
                </c:pt>
                <c:pt idx="1218">
                  <c:v>0.99883299999999997</c:v>
                </c:pt>
                <c:pt idx="1219">
                  <c:v>0.99799899999999997</c:v>
                </c:pt>
                <c:pt idx="1220">
                  <c:v>0.99692599999999998</c:v>
                </c:pt>
                <c:pt idx="1221">
                  <c:v>0.99567099999999997</c:v>
                </c:pt>
                <c:pt idx="1222">
                  <c:v>0.99264600000000003</c:v>
                </c:pt>
                <c:pt idx="1223">
                  <c:v>0.98955899999999997</c:v>
                </c:pt>
                <c:pt idx="1224">
                  <c:v>0.98590299999999997</c:v>
                </c:pt>
                <c:pt idx="1225">
                  <c:v>0.982178</c:v>
                </c:pt>
                <c:pt idx="1226">
                  <c:v>0.97819299999999998</c:v>
                </c:pt>
                <c:pt idx="1227">
                  <c:v>0.97424699999999997</c:v>
                </c:pt>
                <c:pt idx="1228">
                  <c:v>0.97014699999999998</c:v>
                </c:pt>
                <c:pt idx="1229">
                  <c:v>0.96601999999999999</c:v>
                </c:pt>
                <c:pt idx="1230">
                  <c:v>0.96202399999999999</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0.99945399999999995</c:v>
                </c:pt>
                <c:pt idx="1251">
                  <c:v>0.99883299999999997</c:v>
                </c:pt>
                <c:pt idx="1252">
                  <c:v>0.99798900000000001</c:v>
                </c:pt>
                <c:pt idx="1253">
                  <c:v>0.99690699999999999</c:v>
                </c:pt>
                <c:pt idx="1254">
                  <c:v>0.99564600000000003</c:v>
                </c:pt>
                <c:pt idx="1255">
                  <c:v>0.99260899999999996</c:v>
                </c:pt>
                <c:pt idx="1256">
                  <c:v>0.98951299999999998</c:v>
                </c:pt>
                <c:pt idx="1257">
                  <c:v>0.98584499999999997</c:v>
                </c:pt>
                <c:pt idx="1258">
                  <c:v>0.98210699999999995</c:v>
                </c:pt>
                <c:pt idx="1259">
                  <c:v>0.97810799999999998</c:v>
                </c:pt>
                <c:pt idx="1260">
                  <c:v>0.97414599999999996</c:v>
                </c:pt>
                <c:pt idx="1261">
                  <c:v>0.97002999999999995</c:v>
                </c:pt>
                <c:pt idx="1262">
                  <c:v>0.96588600000000002</c:v>
                </c:pt>
                <c:pt idx="1263">
                  <c:v>0.96186899999999997</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0.99943800000000005</c:v>
                </c:pt>
                <c:pt idx="1283">
                  <c:v>0.99880100000000005</c:v>
                </c:pt>
                <c:pt idx="1284">
                  <c:v>0.99793900000000002</c:v>
                </c:pt>
                <c:pt idx="1285">
                  <c:v>0.99683699999999997</c:v>
                </c:pt>
                <c:pt idx="1286">
                  <c:v>0.99555300000000002</c:v>
                </c:pt>
                <c:pt idx="1287">
                  <c:v>0.992475</c:v>
                </c:pt>
                <c:pt idx="1288">
                  <c:v>0.989344</c:v>
                </c:pt>
                <c:pt idx="1289">
                  <c:v>0.98564499999999999</c:v>
                </c:pt>
                <c:pt idx="1290">
                  <c:v>0.98188200000000003</c:v>
                </c:pt>
                <c:pt idx="1291">
                  <c:v>0.97786300000000004</c:v>
                </c:pt>
                <c:pt idx="1292">
                  <c:v>0.97388699999999995</c:v>
                </c:pt>
                <c:pt idx="1293">
                  <c:v>0.96975699999999998</c:v>
                </c:pt>
                <c:pt idx="1294">
                  <c:v>0.96559799999999996</c:v>
                </c:pt>
                <c:pt idx="1295">
                  <c:v>0.96157800000000004</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0.99943499999999996</c:v>
                </c:pt>
                <c:pt idx="1315">
                  <c:v>0.99879399999999996</c:v>
                </c:pt>
                <c:pt idx="1316">
                  <c:v>0.99792800000000004</c:v>
                </c:pt>
                <c:pt idx="1317">
                  <c:v>0.99682199999999999</c:v>
                </c:pt>
                <c:pt idx="1318">
                  <c:v>0.995533</c:v>
                </c:pt>
                <c:pt idx="1319">
                  <c:v>0.99244399999999999</c:v>
                </c:pt>
                <c:pt idx="1320">
                  <c:v>0.98930399999999996</c:v>
                </c:pt>
                <c:pt idx="1321">
                  <c:v>0.98559399999999997</c:v>
                </c:pt>
                <c:pt idx="1322">
                  <c:v>0.98182000000000003</c:v>
                </c:pt>
                <c:pt idx="1323">
                  <c:v>0.97778900000000002</c:v>
                </c:pt>
                <c:pt idx="1324">
                  <c:v>0.97380299999999997</c:v>
                </c:pt>
                <c:pt idx="1325">
                  <c:v>0.969661</c:v>
                </c:pt>
                <c:pt idx="1326">
                  <c:v>0.96549200000000002</c:v>
                </c:pt>
                <c:pt idx="1327">
                  <c:v>0.96146399999999999</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0.99943499999999996</c:v>
                </c:pt>
                <c:pt idx="1347">
                  <c:v>0.99879200000000001</c:v>
                </c:pt>
                <c:pt idx="1348">
                  <c:v>0.997923</c:v>
                </c:pt>
                <c:pt idx="1349">
                  <c:v>0.99681500000000001</c:v>
                </c:pt>
                <c:pt idx="1350">
                  <c:v>0.99552399999999996</c:v>
                </c:pt>
                <c:pt idx="1351">
                  <c:v>0.99243099999999995</c:v>
                </c:pt>
                <c:pt idx="1352">
                  <c:v>0.98928700000000003</c:v>
                </c:pt>
                <c:pt idx="1353">
                  <c:v>0.985572</c:v>
                </c:pt>
                <c:pt idx="1354">
                  <c:v>0.98179300000000003</c:v>
                </c:pt>
                <c:pt idx="1355">
                  <c:v>0.97775699999999999</c:v>
                </c:pt>
                <c:pt idx="1356">
                  <c:v>0.97376399999999996</c:v>
                </c:pt>
                <c:pt idx="1357">
                  <c:v>0.96961399999999998</c:v>
                </c:pt>
                <c:pt idx="1358">
                  <c:v>0.96543599999999996</c:v>
                </c:pt>
                <c:pt idx="1359">
                  <c:v>0.96140099999999995</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0.99943499999999996</c:v>
                </c:pt>
                <c:pt idx="1379">
                  <c:v>0.99879099999999998</c:v>
                </c:pt>
                <c:pt idx="1380">
                  <c:v>0.99792199999999998</c:v>
                </c:pt>
                <c:pt idx="1381">
                  <c:v>0.99681200000000003</c:v>
                </c:pt>
                <c:pt idx="1382">
                  <c:v>0.99552099999999999</c:v>
                </c:pt>
                <c:pt idx="1383">
                  <c:v>0.99242600000000003</c:v>
                </c:pt>
                <c:pt idx="1384">
                  <c:v>0.98928000000000005</c:v>
                </c:pt>
                <c:pt idx="1385">
                  <c:v>0.98556299999999997</c:v>
                </c:pt>
                <c:pt idx="1386">
                  <c:v>0.98177999999999999</c:v>
                </c:pt>
                <c:pt idx="1387">
                  <c:v>0.97772800000000004</c:v>
                </c:pt>
                <c:pt idx="1388">
                  <c:v>0.97374000000000005</c:v>
                </c:pt>
                <c:pt idx="1389">
                  <c:v>0.96958100000000003</c:v>
                </c:pt>
                <c:pt idx="1390">
                  <c:v>0.965391</c:v>
                </c:pt>
                <c:pt idx="1391">
                  <c:v>0.96134799999999998</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0.99943499999999996</c:v>
                </c:pt>
                <c:pt idx="1411">
                  <c:v>0.99879099999999998</c:v>
                </c:pt>
                <c:pt idx="1412">
                  <c:v>0.99792199999999998</c:v>
                </c:pt>
                <c:pt idx="1413">
                  <c:v>0.99681200000000003</c:v>
                </c:pt>
                <c:pt idx="1414">
                  <c:v>0.99552099999999999</c:v>
                </c:pt>
                <c:pt idx="1415">
                  <c:v>0.99242600000000003</c:v>
                </c:pt>
                <c:pt idx="1416">
                  <c:v>0.98927900000000002</c:v>
                </c:pt>
                <c:pt idx="1417">
                  <c:v>0.98555899999999996</c:v>
                </c:pt>
                <c:pt idx="1418">
                  <c:v>0.98177400000000004</c:v>
                </c:pt>
                <c:pt idx="1419">
                  <c:v>0.97771799999999998</c:v>
                </c:pt>
                <c:pt idx="1420">
                  <c:v>0.97372300000000001</c:v>
                </c:pt>
                <c:pt idx="1421">
                  <c:v>0.969557</c:v>
                </c:pt>
                <c:pt idx="1422">
                  <c:v>0.96536100000000002</c:v>
                </c:pt>
                <c:pt idx="1423">
                  <c:v>0.96130700000000002</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pt idx="1440">
                  <c:v>0</c:v>
                </c:pt>
                <c:pt idx="1441">
                  <c:v>0</c:v>
                </c:pt>
                <c:pt idx="1442">
                  <c:v>0.99943499999999996</c:v>
                </c:pt>
                <c:pt idx="1443">
                  <c:v>0.99879099999999998</c:v>
                </c:pt>
                <c:pt idx="1444">
                  <c:v>0.99792099999999995</c:v>
                </c:pt>
                <c:pt idx="1445">
                  <c:v>0.996811</c:v>
                </c:pt>
                <c:pt idx="1446">
                  <c:v>0.99551900000000004</c:v>
                </c:pt>
                <c:pt idx="1447">
                  <c:v>0.99242600000000003</c:v>
                </c:pt>
                <c:pt idx="1448">
                  <c:v>0.98927900000000002</c:v>
                </c:pt>
                <c:pt idx="1449">
                  <c:v>0.98555999999999999</c:v>
                </c:pt>
                <c:pt idx="1450">
                  <c:v>0.98177199999999998</c:v>
                </c:pt>
                <c:pt idx="1451">
                  <c:v>0.97771300000000005</c:v>
                </c:pt>
                <c:pt idx="1452">
                  <c:v>0.97371399999999997</c:v>
                </c:pt>
                <c:pt idx="1453">
                  <c:v>0.96954200000000001</c:v>
                </c:pt>
                <c:pt idx="1454">
                  <c:v>0.96533899999999995</c:v>
                </c:pt>
                <c:pt idx="1455">
                  <c:v>0.96127899999999999</c:v>
                </c:pt>
                <c:pt idx="1456">
                  <c:v>0</c:v>
                </c:pt>
                <c:pt idx="1457">
                  <c:v>0</c:v>
                </c:pt>
                <c:pt idx="1458">
                  <c:v>0</c:v>
                </c:pt>
                <c:pt idx="1459">
                  <c:v>0</c:v>
                </c:pt>
                <c:pt idx="1460">
                  <c:v>0</c:v>
                </c:pt>
                <c:pt idx="1461">
                  <c:v>0</c:v>
                </c:pt>
                <c:pt idx="1462">
                  <c:v>0</c:v>
                </c:pt>
                <c:pt idx="1463">
                  <c:v>0</c:v>
                </c:pt>
                <c:pt idx="1464">
                  <c:v>0</c:v>
                </c:pt>
                <c:pt idx="1465">
                  <c:v>0</c:v>
                </c:pt>
                <c:pt idx="1466">
                  <c:v>0</c:v>
                </c:pt>
                <c:pt idx="1467">
                  <c:v>0</c:v>
                </c:pt>
                <c:pt idx="1468">
                  <c:v>0</c:v>
                </c:pt>
                <c:pt idx="1469">
                  <c:v>0</c:v>
                </c:pt>
                <c:pt idx="1470">
                  <c:v>0</c:v>
                </c:pt>
                <c:pt idx="1471">
                  <c:v>0</c:v>
                </c:pt>
                <c:pt idx="1472">
                  <c:v>0</c:v>
                </c:pt>
                <c:pt idx="1473">
                  <c:v>0</c:v>
                </c:pt>
                <c:pt idx="1474">
                  <c:v>0.99943599999999999</c:v>
                </c:pt>
                <c:pt idx="1475">
                  <c:v>0.99879200000000001</c:v>
                </c:pt>
                <c:pt idx="1476">
                  <c:v>0.997923</c:v>
                </c:pt>
                <c:pt idx="1477">
                  <c:v>0.99681500000000001</c:v>
                </c:pt>
                <c:pt idx="1478">
                  <c:v>0.99552499999999999</c:v>
                </c:pt>
                <c:pt idx="1479">
                  <c:v>0.99243400000000004</c:v>
                </c:pt>
                <c:pt idx="1480">
                  <c:v>0.98929</c:v>
                </c:pt>
                <c:pt idx="1481">
                  <c:v>0.98557099999999997</c:v>
                </c:pt>
                <c:pt idx="1482">
                  <c:v>0.98178200000000004</c:v>
                </c:pt>
                <c:pt idx="1483">
                  <c:v>0.97772199999999998</c:v>
                </c:pt>
                <c:pt idx="1484">
                  <c:v>0.97371799999999997</c:v>
                </c:pt>
                <c:pt idx="1485">
                  <c:v>0.96954099999999999</c:v>
                </c:pt>
                <c:pt idx="1486">
                  <c:v>0.96533100000000005</c:v>
                </c:pt>
                <c:pt idx="1487">
                  <c:v>0.96126500000000004</c:v>
                </c:pt>
                <c:pt idx="1488">
                  <c:v>0</c:v>
                </c:pt>
                <c:pt idx="1489">
                  <c:v>0</c:v>
                </c:pt>
                <c:pt idx="1490">
                  <c:v>0</c:v>
                </c:pt>
                <c:pt idx="1491">
                  <c:v>0</c:v>
                </c:pt>
                <c:pt idx="1492">
                  <c:v>0</c:v>
                </c:pt>
                <c:pt idx="1493">
                  <c:v>0</c:v>
                </c:pt>
                <c:pt idx="1494">
                  <c:v>0</c:v>
                </c:pt>
                <c:pt idx="1495">
                  <c:v>0</c:v>
                </c:pt>
                <c:pt idx="1496">
                  <c:v>0</c:v>
                </c:pt>
                <c:pt idx="1497">
                  <c:v>0</c:v>
                </c:pt>
                <c:pt idx="1498">
                  <c:v>0</c:v>
                </c:pt>
                <c:pt idx="1499">
                  <c:v>0</c:v>
                </c:pt>
                <c:pt idx="1500">
                  <c:v>0</c:v>
                </c:pt>
                <c:pt idx="1501">
                  <c:v>0</c:v>
                </c:pt>
                <c:pt idx="1502">
                  <c:v>0</c:v>
                </c:pt>
                <c:pt idx="1503">
                  <c:v>0</c:v>
                </c:pt>
                <c:pt idx="1504">
                  <c:v>0</c:v>
                </c:pt>
                <c:pt idx="1505">
                  <c:v>0</c:v>
                </c:pt>
                <c:pt idx="1506">
                  <c:v>0.99943700000000002</c:v>
                </c:pt>
                <c:pt idx="1507">
                  <c:v>0.99879399999999996</c:v>
                </c:pt>
                <c:pt idx="1508">
                  <c:v>0.99792700000000001</c:v>
                </c:pt>
                <c:pt idx="1509">
                  <c:v>0.99682000000000004</c:v>
                </c:pt>
                <c:pt idx="1510">
                  <c:v>0.99553199999999997</c:v>
                </c:pt>
                <c:pt idx="1511">
                  <c:v>0.99244500000000002</c:v>
                </c:pt>
                <c:pt idx="1512">
                  <c:v>0.98930399999999996</c:v>
                </c:pt>
                <c:pt idx="1513">
                  <c:v>0.98558800000000002</c:v>
                </c:pt>
                <c:pt idx="1514">
                  <c:v>0.98180199999999995</c:v>
                </c:pt>
                <c:pt idx="1515">
                  <c:v>0.977742</c:v>
                </c:pt>
                <c:pt idx="1516">
                  <c:v>0.97373699999999996</c:v>
                </c:pt>
                <c:pt idx="1517">
                  <c:v>0.96955599999999997</c:v>
                </c:pt>
                <c:pt idx="1518">
                  <c:v>0.96534200000000003</c:v>
                </c:pt>
                <c:pt idx="1519">
                  <c:v>0.96126800000000001</c:v>
                </c:pt>
                <c:pt idx="1520">
                  <c:v>0</c:v>
                </c:pt>
                <c:pt idx="1521">
                  <c:v>0</c:v>
                </c:pt>
                <c:pt idx="1522">
                  <c:v>0</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c:v>0</c:v>
                </c:pt>
                <c:pt idx="1536">
                  <c:v>0</c:v>
                </c:pt>
                <c:pt idx="1537">
                  <c:v>0</c:v>
                </c:pt>
                <c:pt idx="1538">
                  <c:v>0.99943800000000005</c:v>
                </c:pt>
                <c:pt idx="1539">
                  <c:v>0.99879700000000005</c:v>
                </c:pt>
                <c:pt idx="1540">
                  <c:v>0.99793100000000001</c:v>
                </c:pt>
                <c:pt idx="1541">
                  <c:v>0.99682700000000002</c:v>
                </c:pt>
                <c:pt idx="1542">
                  <c:v>0.99554200000000004</c:v>
                </c:pt>
                <c:pt idx="1543">
                  <c:v>0.99246000000000001</c:v>
                </c:pt>
                <c:pt idx="1544">
                  <c:v>0.98932500000000001</c:v>
                </c:pt>
                <c:pt idx="1545">
                  <c:v>0.98561200000000004</c:v>
                </c:pt>
                <c:pt idx="1546">
                  <c:v>0.98182599999999998</c:v>
                </c:pt>
                <c:pt idx="1547">
                  <c:v>0.97776600000000002</c:v>
                </c:pt>
                <c:pt idx="1548">
                  <c:v>0.97375900000000004</c:v>
                </c:pt>
                <c:pt idx="1549">
                  <c:v>0.96957300000000002</c:v>
                </c:pt>
                <c:pt idx="1550">
                  <c:v>0.96535499999999996</c:v>
                </c:pt>
                <c:pt idx="1551">
                  <c:v>0.96127799999999997</c:v>
                </c:pt>
                <c:pt idx="1552">
                  <c:v>0</c:v>
                </c:pt>
                <c:pt idx="1553">
                  <c:v>0</c:v>
                </c:pt>
                <c:pt idx="1554">
                  <c:v>0</c:v>
                </c:pt>
                <c:pt idx="1555">
                  <c:v>0</c:v>
                </c:pt>
                <c:pt idx="1556">
                  <c:v>0</c:v>
                </c:pt>
                <c:pt idx="1557">
                  <c:v>0</c:v>
                </c:pt>
                <c:pt idx="1558">
                  <c:v>0</c:v>
                </c:pt>
                <c:pt idx="1559">
                  <c:v>0</c:v>
                </c:pt>
                <c:pt idx="1560">
                  <c:v>0</c:v>
                </c:pt>
                <c:pt idx="1561">
                  <c:v>0</c:v>
                </c:pt>
                <c:pt idx="1562">
                  <c:v>0</c:v>
                </c:pt>
                <c:pt idx="1563">
                  <c:v>0</c:v>
                </c:pt>
                <c:pt idx="1564">
                  <c:v>0</c:v>
                </c:pt>
                <c:pt idx="1565">
                  <c:v>0</c:v>
                </c:pt>
                <c:pt idx="1566">
                  <c:v>0</c:v>
                </c:pt>
                <c:pt idx="1567">
                  <c:v>0</c:v>
                </c:pt>
                <c:pt idx="1568">
                  <c:v>0</c:v>
                </c:pt>
                <c:pt idx="1569">
                  <c:v>0</c:v>
                </c:pt>
                <c:pt idx="1570">
                  <c:v>0.99943899999999997</c:v>
                </c:pt>
                <c:pt idx="1571">
                  <c:v>0.99880000000000002</c:v>
                </c:pt>
                <c:pt idx="1572">
                  <c:v>0.99793600000000005</c:v>
                </c:pt>
                <c:pt idx="1573">
                  <c:v>0.99683500000000003</c:v>
                </c:pt>
                <c:pt idx="1574">
                  <c:v>0.99555300000000002</c:v>
                </c:pt>
                <c:pt idx="1575">
                  <c:v>0.992479</c:v>
                </c:pt>
                <c:pt idx="1576">
                  <c:v>0.98934800000000001</c:v>
                </c:pt>
                <c:pt idx="1577">
                  <c:v>0.98563999999999996</c:v>
                </c:pt>
                <c:pt idx="1578">
                  <c:v>0.98185699999999998</c:v>
                </c:pt>
                <c:pt idx="1579">
                  <c:v>0.97779799999999994</c:v>
                </c:pt>
                <c:pt idx="1580">
                  <c:v>0.97379199999999999</c:v>
                </c:pt>
                <c:pt idx="1581">
                  <c:v>0.96960599999999997</c:v>
                </c:pt>
                <c:pt idx="1582">
                  <c:v>0.965387</c:v>
                </c:pt>
                <c:pt idx="1583">
                  <c:v>0.96130899999999997</c:v>
                </c:pt>
                <c:pt idx="1584">
                  <c:v>0</c:v>
                </c:pt>
                <c:pt idx="1585">
                  <c:v>0</c:v>
                </c:pt>
                <c:pt idx="1586">
                  <c:v>0</c:v>
                </c:pt>
                <c:pt idx="1587">
                  <c:v>0</c:v>
                </c:pt>
                <c:pt idx="1588">
                  <c:v>0</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0.99944200000000005</c:v>
                </c:pt>
                <c:pt idx="1603">
                  <c:v>0.998803</c:v>
                </c:pt>
                <c:pt idx="1604">
                  <c:v>0.997942</c:v>
                </c:pt>
                <c:pt idx="1605">
                  <c:v>0.99684399999999995</c:v>
                </c:pt>
                <c:pt idx="1606">
                  <c:v>0.99556599999999995</c:v>
                </c:pt>
                <c:pt idx="1607">
                  <c:v>0.99249900000000002</c:v>
                </c:pt>
                <c:pt idx="1608">
                  <c:v>0.989375</c:v>
                </c:pt>
                <c:pt idx="1609">
                  <c:v>0.98567199999999999</c:v>
                </c:pt>
                <c:pt idx="1610">
                  <c:v>0.98189300000000002</c:v>
                </c:pt>
                <c:pt idx="1611">
                  <c:v>0.97783600000000004</c:v>
                </c:pt>
                <c:pt idx="1612">
                  <c:v>0.97382999999999997</c:v>
                </c:pt>
                <c:pt idx="1613">
                  <c:v>0.96964300000000003</c:v>
                </c:pt>
                <c:pt idx="1614">
                  <c:v>0.96542099999999997</c:v>
                </c:pt>
                <c:pt idx="1615">
                  <c:v>0.96133900000000005</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0.99944299999999997</c:v>
                </c:pt>
                <c:pt idx="1635">
                  <c:v>0.998807</c:v>
                </c:pt>
                <c:pt idx="1636">
                  <c:v>0.99794899999999997</c:v>
                </c:pt>
                <c:pt idx="1637">
                  <c:v>0.99685500000000005</c:v>
                </c:pt>
                <c:pt idx="1638">
                  <c:v>0.995583</c:v>
                </c:pt>
                <c:pt idx="1639">
                  <c:v>0.99252499999999999</c:v>
                </c:pt>
                <c:pt idx="1640">
                  <c:v>0.98940700000000004</c:v>
                </c:pt>
                <c:pt idx="1641">
                  <c:v>0.98570899999999995</c:v>
                </c:pt>
                <c:pt idx="1642">
                  <c:v>0.98193299999999994</c:v>
                </c:pt>
                <c:pt idx="1643">
                  <c:v>0.97787900000000005</c:v>
                </c:pt>
                <c:pt idx="1644">
                  <c:v>0.97387299999999999</c:v>
                </c:pt>
                <c:pt idx="1645">
                  <c:v>0.96968500000000002</c:v>
                </c:pt>
                <c:pt idx="1646">
                  <c:v>0.96546100000000001</c:v>
                </c:pt>
                <c:pt idx="1647">
                  <c:v>0.96137700000000004</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0.99944500000000003</c:v>
                </c:pt>
                <c:pt idx="1667">
                  <c:v>0.99881200000000003</c:v>
                </c:pt>
                <c:pt idx="1668">
                  <c:v>0.99795800000000001</c:v>
                </c:pt>
                <c:pt idx="1669">
                  <c:v>0.99686900000000001</c:v>
                </c:pt>
                <c:pt idx="1670">
                  <c:v>0.99560099999999996</c:v>
                </c:pt>
                <c:pt idx="1671">
                  <c:v>0.99255199999999999</c:v>
                </c:pt>
                <c:pt idx="1672">
                  <c:v>0.98944200000000004</c:v>
                </c:pt>
                <c:pt idx="1673">
                  <c:v>0.98575100000000004</c:v>
                </c:pt>
                <c:pt idx="1674">
                  <c:v>0.98197999999999996</c:v>
                </c:pt>
                <c:pt idx="1675">
                  <c:v>0.97792999999999997</c:v>
                </c:pt>
                <c:pt idx="1676">
                  <c:v>0.97392699999999999</c:v>
                </c:pt>
                <c:pt idx="1677">
                  <c:v>0.96974000000000005</c:v>
                </c:pt>
                <c:pt idx="1678">
                  <c:v>0.96551900000000002</c:v>
                </c:pt>
                <c:pt idx="1679">
                  <c:v>0.96143500000000004</c:v>
                </c:pt>
                <c:pt idx="1680">
                  <c:v>0</c:v>
                </c:pt>
                <c:pt idx="1681">
                  <c:v>0</c:v>
                </c:pt>
                <c:pt idx="1682">
                  <c:v>0</c:v>
                </c:pt>
                <c:pt idx="1683">
                  <c:v>0</c:v>
                </c:pt>
                <c:pt idx="1684">
                  <c:v>0</c:v>
                </c:pt>
                <c:pt idx="1685">
                  <c:v>0</c:v>
                </c:pt>
                <c:pt idx="1686">
                  <c:v>0</c:v>
                </c:pt>
                <c:pt idx="1687">
                  <c:v>0</c:v>
                </c:pt>
                <c:pt idx="1688">
                  <c:v>0</c:v>
                </c:pt>
                <c:pt idx="1689">
                  <c:v>0</c:v>
                </c:pt>
                <c:pt idx="1690">
                  <c:v>0</c:v>
                </c:pt>
                <c:pt idx="1691">
                  <c:v>0</c:v>
                </c:pt>
                <c:pt idx="1692">
                  <c:v>0</c:v>
                </c:pt>
                <c:pt idx="1693">
                  <c:v>0</c:v>
                </c:pt>
                <c:pt idx="1694">
                  <c:v>0</c:v>
                </c:pt>
                <c:pt idx="1695">
                  <c:v>0</c:v>
                </c:pt>
                <c:pt idx="1696">
                  <c:v>0</c:v>
                </c:pt>
                <c:pt idx="1697">
                  <c:v>0</c:v>
                </c:pt>
                <c:pt idx="1698">
                  <c:v>0.99944699999999997</c:v>
                </c:pt>
                <c:pt idx="1699">
                  <c:v>0.99881500000000001</c:v>
                </c:pt>
                <c:pt idx="1700">
                  <c:v>0.99796499999999999</c:v>
                </c:pt>
                <c:pt idx="1701">
                  <c:v>0.99687999999999999</c:v>
                </c:pt>
                <c:pt idx="1702">
                  <c:v>0.99561699999999997</c:v>
                </c:pt>
                <c:pt idx="1703">
                  <c:v>0.99257899999999999</c:v>
                </c:pt>
                <c:pt idx="1704">
                  <c:v>0.98947799999999997</c:v>
                </c:pt>
                <c:pt idx="1705">
                  <c:v>0.98579600000000001</c:v>
                </c:pt>
                <c:pt idx="1706">
                  <c:v>0.98203399999999996</c:v>
                </c:pt>
                <c:pt idx="1707">
                  <c:v>0.97799100000000005</c:v>
                </c:pt>
                <c:pt idx="1708">
                  <c:v>0.97399400000000003</c:v>
                </c:pt>
                <c:pt idx="1709">
                  <c:v>0.96981200000000001</c:v>
                </c:pt>
                <c:pt idx="1710">
                  <c:v>0.96559600000000001</c:v>
                </c:pt>
                <c:pt idx="1711">
                  <c:v>0.96151600000000004</c:v>
                </c:pt>
                <c:pt idx="1712">
                  <c:v>0</c:v>
                </c:pt>
                <c:pt idx="1713">
                  <c:v>0</c:v>
                </c:pt>
                <c:pt idx="1714">
                  <c:v>0</c:v>
                </c:pt>
                <c:pt idx="1715">
                  <c:v>0</c:v>
                </c:pt>
                <c:pt idx="1716">
                  <c:v>0</c:v>
                </c:pt>
                <c:pt idx="1717">
                  <c:v>0</c:v>
                </c:pt>
                <c:pt idx="1718">
                  <c:v>0</c:v>
                </c:pt>
                <c:pt idx="1719">
                  <c:v>0</c:v>
                </c:pt>
                <c:pt idx="1720">
                  <c:v>0</c:v>
                </c:pt>
                <c:pt idx="1721">
                  <c:v>0</c:v>
                </c:pt>
                <c:pt idx="1722">
                  <c:v>0</c:v>
                </c:pt>
                <c:pt idx="1723">
                  <c:v>0</c:v>
                </c:pt>
                <c:pt idx="1724">
                  <c:v>0</c:v>
                </c:pt>
                <c:pt idx="1725">
                  <c:v>0</c:v>
                </c:pt>
                <c:pt idx="1726">
                  <c:v>0</c:v>
                </c:pt>
                <c:pt idx="1727">
                  <c:v>0</c:v>
                </c:pt>
                <c:pt idx="1728">
                  <c:v>0</c:v>
                </c:pt>
                <c:pt idx="1729">
                  <c:v>0</c:v>
                </c:pt>
                <c:pt idx="1730">
                  <c:v>0.999448</c:v>
                </c:pt>
                <c:pt idx="1731">
                  <c:v>0.99882000000000004</c:v>
                </c:pt>
                <c:pt idx="1732">
                  <c:v>0.997973</c:v>
                </c:pt>
                <c:pt idx="1733">
                  <c:v>0.99689300000000003</c:v>
                </c:pt>
                <c:pt idx="1734">
                  <c:v>0.99563500000000005</c:v>
                </c:pt>
                <c:pt idx="1735">
                  <c:v>0.99260899999999996</c:v>
                </c:pt>
                <c:pt idx="1736">
                  <c:v>0.98951800000000001</c:v>
                </c:pt>
                <c:pt idx="1737">
                  <c:v>0.985846</c:v>
                </c:pt>
                <c:pt idx="1738">
                  <c:v>0.98209199999999996</c:v>
                </c:pt>
                <c:pt idx="1739">
                  <c:v>0.97805699999999995</c:v>
                </c:pt>
                <c:pt idx="1740">
                  <c:v>0.97406599999999999</c:v>
                </c:pt>
                <c:pt idx="1741">
                  <c:v>0.96988799999999997</c:v>
                </c:pt>
                <c:pt idx="1742">
                  <c:v>0.96567599999999998</c:v>
                </c:pt>
                <c:pt idx="1743">
                  <c:v>0.96159899999999998</c:v>
                </c:pt>
                <c:pt idx="1744">
                  <c:v>0</c:v>
                </c:pt>
                <c:pt idx="1745">
                  <c:v>0</c:v>
                </c:pt>
                <c:pt idx="1746">
                  <c:v>0</c:v>
                </c:pt>
                <c:pt idx="1747">
                  <c:v>0</c:v>
                </c:pt>
                <c:pt idx="1748">
                  <c:v>0</c:v>
                </c:pt>
                <c:pt idx="1749">
                  <c:v>0</c:v>
                </c:pt>
                <c:pt idx="1750">
                  <c:v>0</c:v>
                </c:pt>
                <c:pt idx="1751">
                  <c:v>0</c:v>
                </c:pt>
                <c:pt idx="1752">
                  <c:v>0</c:v>
                </c:pt>
                <c:pt idx="1753">
                  <c:v>0</c:v>
                </c:pt>
                <c:pt idx="1754">
                  <c:v>0</c:v>
                </c:pt>
                <c:pt idx="1755">
                  <c:v>0</c:v>
                </c:pt>
                <c:pt idx="1756">
                  <c:v>0</c:v>
                </c:pt>
                <c:pt idx="1757">
                  <c:v>0</c:v>
                </c:pt>
                <c:pt idx="1758">
                  <c:v>0</c:v>
                </c:pt>
                <c:pt idx="1759">
                  <c:v>0</c:v>
                </c:pt>
                <c:pt idx="1760">
                  <c:v>0</c:v>
                </c:pt>
                <c:pt idx="1761">
                  <c:v>0</c:v>
                </c:pt>
                <c:pt idx="1762">
                  <c:v>0.99944999999999995</c:v>
                </c:pt>
                <c:pt idx="1763">
                  <c:v>0.99882400000000005</c:v>
                </c:pt>
                <c:pt idx="1764">
                  <c:v>0.99798100000000001</c:v>
                </c:pt>
                <c:pt idx="1765">
                  <c:v>0.99690599999999996</c:v>
                </c:pt>
                <c:pt idx="1766">
                  <c:v>0.99565400000000004</c:v>
                </c:pt>
                <c:pt idx="1767">
                  <c:v>0.99263999999999997</c:v>
                </c:pt>
                <c:pt idx="1768">
                  <c:v>0.98956100000000002</c:v>
                </c:pt>
                <c:pt idx="1769">
                  <c:v>0.98590100000000003</c:v>
                </c:pt>
                <c:pt idx="1770">
                  <c:v>0.98215699999999995</c:v>
                </c:pt>
                <c:pt idx="1771">
                  <c:v>0.97813000000000005</c:v>
                </c:pt>
                <c:pt idx="1772">
                  <c:v>0.97414800000000001</c:v>
                </c:pt>
                <c:pt idx="1773">
                  <c:v>0.96997699999999998</c:v>
                </c:pt>
                <c:pt idx="1774">
                  <c:v>0.96576899999999999</c:v>
                </c:pt>
                <c:pt idx="1775">
                  <c:v>0.961696</c:v>
                </c:pt>
                <c:pt idx="1776">
                  <c:v>0</c:v>
                </c:pt>
                <c:pt idx="1777">
                  <c:v>0</c:v>
                </c:pt>
                <c:pt idx="1778">
                  <c:v>0</c:v>
                </c:pt>
                <c:pt idx="1779">
                  <c:v>0</c:v>
                </c:pt>
                <c:pt idx="1780">
                  <c:v>0</c:v>
                </c:pt>
                <c:pt idx="1781">
                  <c:v>0</c:v>
                </c:pt>
                <c:pt idx="1782">
                  <c:v>0</c:v>
                </c:pt>
                <c:pt idx="1783">
                  <c:v>0</c:v>
                </c:pt>
                <c:pt idx="1784">
                  <c:v>0</c:v>
                </c:pt>
                <c:pt idx="1785">
                  <c:v>0</c:v>
                </c:pt>
                <c:pt idx="1786">
                  <c:v>0</c:v>
                </c:pt>
                <c:pt idx="1787">
                  <c:v>0</c:v>
                </c:pt>
                <c:pt idx="1788">
                  <c:v>0</c:v>
                </c:pt>
                <c:pt idx="1789">
                  <c:v>0</c:v>
                </c:pt>
                <c:pt idx="1790">
                  <c:v>0</c:v>
                </c:pt>
                <c:pt idx="1791">
                  <c:v>0</c:v>
                </c:pt>
                <c:pt idx="1792">
                  <c:v>0</c:v>
                </c:pt>
                <c:pt idx="1793">
                  <c:v>0</c:v>
                </c:pt>
                <c:pt idx="1794">
                  <c:v>0.99945200000000001</c:v>
                </c:pt>
                <c:pt idx="1795">
                  <c:v>0.99882899999999997</c:v>
                </c:pt>
                <c:pt idx="1796">
                  <c:v>0.99799000000000004</c:v>
                </c:pt>
                <c:pt idx="1797">
                  <c:v>0.996919</c:v>
                </c:pt>
                <c:pt idx="1798">
                  <c:v>0.99567300000000003</c:v>
                </c:pt>
                <c:pt idx="1799">
                  <c:v>0.992672</c:v>
                </c:pt>
                <c:pt idx="1800">
                  <c:v>0.98960499999999996</c:v>
                </c:pt>
                <c:pt idx="1801">
                  <c:v>0.98595699999999997</c:v>
                </c:pt>
                <c:pt idx="1802">
                  <c:v>0.98222399999999999</c:v>
                </c:pt>
                <c:pt idx="1803">
                  <c:v>0.97820700000000005</c:v>
                </c:pt>
                <c:pt idx="1804">
                  <c:v>0.97423300000000002</c:v>
                </c:pt>
                <c:pt idx="1805">
                  <c:v>0.97006899999999996</c:v>
                </c:pt>
                <c:pt idx="1806">
                  <c:v>0.96586700000000003</c:v>
                </c:pt>
                <c:pt idx="1807">
                  <c:v>0.96179800000000004</c:v>
                </c:pt>
                <c:pt idx="1808">
                  <c:v>0</c:v>
                </c:pt>
                <c:pt idx="1809">
                  <c:v>0</c:v>
                </c:pt>
                <c:pt idx="1810">
                  <c:v>0</c:v>
                </c:pt>
                <c:pt idx="1811">
                  <c:v>0</c:v>
                </c:pt>
                <c:pt idx="1812">
                  <c:v>0</c:v>
                </c:pt>
                <c:pt idx="1813">
                  <c:v>0</c:v>
                </c:pt>
                <c:pt idx="1814">
                  <c:v>0</c:v>
                </c:pt>
                <c:pt idx="1815">
                  <c:v>0</c:v>
                </c:pt>
                <c:pt idx="1816">
                  <c:v>0</c:v>
                </c:pt>
                <c:pt idx="1817">
                  <c:v>0</c:v>
                </c:pt>
                <c:pt idx="1818">
                  <c:v>0</c:v>
                </c:pt>
                <c:pt idx="1819">
                  <c:v>0</c:v>
                </c:pt>
                <c:pt idx="1820">
                  <c:v>0</c:v>
                </c:pt>
                <c:pt idx="1821">
                  <c:v>0</c:v>
                </c:pt>
                <c:pt idx="1822">
                  <c:v>0</c:v>
                </c:pt>
                <c:pt idx="1823">
                  <c:v>0</c:v>
                </c:pt>
                <c:pt idx="1824">
                  <c:v>0</c:v>
                </c:pt>
                <c:pt idx="1825">
                  <c:v>0</c:v>
                </c:pt>
                <c:pt idx="1826">
                  <c:v>0.99945499999999998</c:v>
                </c:pt>
                <c:pt idx="1827">
                  <c:v>0.998834</c:v>
                </c:pt>
                <c:pt idx="1828">
                  <c:v>0.99799899999999997</c:v>
                </c:pt>
                <c:pt idx="1829">
                  <c:v>0.99693500000000002</c:v>
                </c:pt>
                <c:pt idx="1830">
                  <c:v>0.995695</c:v>
                </c:pt>
                <c:pt idx="1831">
                  <c:v>0.99270800000000003</c:v>
                </c:pt>
                <c:pt idx="1832">
                  <c:v>0.98965400000000003</c:v>
                </c:pt>
                <c:pt idx="1833">
                  <c:v>0.98602000000000001</c:v>
                </c:pt>
                <c:pt idx="1834">
                  <c:v>0.982298</c:v>
                </c:pt>
                <c:pt idx="1835">
                  <c:v>0.97829299999999997</c:v>
                </c:pt>
                <c:pt idx="1836">
                  <c:v>0.97432700000000005</c:v>
                </c:pt>
                <c:pt idx="1837">
                  <c:v>0.97017200000000003</c:v>
                </c:pt>
                <c:pt idx="1838">
                  <c:v>0.96597599999999995</c:v>
                </c:pt>
                <c:pt idx="1839">
                  <c:v>0.96191199999999999</c:v>
                </c:pt>
                <c:pt idx="1840">
                  <c:v>0</c:v>
                </c:pt>
                <c:pt idx="1841">
                  <c:v>0</c:v>
                </c:pt>
                <c:pt idx="1842">
                  <c:v>0</c:v>
                </c:pt>
                <c:pt idx="1843">
                  <c:v>0</c:v>
                </c:pt>
                <c:pt idx="1844">
                  <c:v>0</c:v>
                </c:pt>
                <c:pt idx="1845">
                  <c:v>0</c:v>
                </c:pt>
                <c:pt idx="1846">
                  <c:v>0</c:v>
                </c:pt>
                <c:pt idx="1847">
                  <c:v>0</c:v>
                </c:pt>
                <c:pt idx="1848">
                  <c:v>0</c:v>
                </c:pt>
                <c:pt idx="1849">
                  <c:v>0</c:v>
                </c:pt>
                <c:pt idx="1850">
                  <c:v>0</c:v>
                </c:pt>
                <c:pt idx="1851">
                  <c:v>0</c:v>
                </c:pt>
                <c:pt idx="1852">
                  <c:v>0</c:v>
                </c:pt>
                <c:pt idx="1853">
                  <c:v>0</c:v>
                </c:pt>
                <c:pt idx="1854">
                  <c:v>0</c:v>
                </c:pt>
                <c:pt idx="1855">
                  <c:v>0</c:v>
                </c:pt>
                <c:pt idx="1856">
                  <c:v>0</c:v>
                </c:pt>
                <c:pt idx="1857">
                  <c:v>0</c:v>
                </c:pt>
                <c:pt idx="1858">
                  <c:v>0.99945799999999996</c:v>
                </c:pt>
                <c:pt idx="1859">
                  <c:v>0.99883999999999995</c:v>
                </c:pt>
                <c:pt idx="1860">
                  <c:v>0.99800900000000003</c:v>
                </c:pt>
                <c:pt idx="1861">
                  <c:v>0.99695</c:v>
                </c:pt>
                <c:pt idx="1862">
                  <c:v>0.99571699999999996</c:v>
                </c:pt>
                <c:pt idx="1863">
                  <c:v>0.99274399999999996</c:v>
                </c:pt>
                <c:pt idx="1864">
                  <c:v>0.98970199999999997</c:v>
                </c:pt>
                <c:pt idx="1865">
                  <c:v>0.98608099999999999</c:v>
                </c:pt>
                <c:pt idx="1866">
                  <c:v>0.98237200000000002</c:v>
                </c:pt>
                <c:pt idx="1867">
                  <c:v>0.97837799999999997</c:v>
                </c:pt>
                <c:pt idx="1868">
                  <c:v>0.97442200000000001</c:v>
                </c:pt>
                <c:pt idx="1869">
                  <c:v>0.970275</c:v>
                </c:pt>
                <c:pt idx="1870">
                  <c:v>0.966086</c:v>
                </c:pt>
                <c:pt idx="1871">
                  <c:v>0.96202900000000002</c:v>
                </c:pt>
                <c:pt idx="1872">
                  <c:v>0</c:v>
                </c:pt>
                <c:pt idx="1873">
                  <c:v>0</c:v>
                </c:pt>
                <c:pt idx="1874">
                  <c:v>0</c:v>
                </c:pt>
                <c:pt idx="1875">
                  <c:v>0</c:v>
                </c:pt>
                <c:pt idx="1876">
                  <c:v>0</c:v>
                </c:pt>
                <c:pt idx="1877">
                  <c:v>0</c:v>
                </c:pt>
                <c:pt idx="1878">
                  <c:v>0</c:v>
                </c:pt>
                <c:pt idx="1879">
                  <c:v>0</c:v>
                </c:pt>
                <c:pt idx="1880">
                  <c:v>0</c:v>
                </c:pt>
                <c:pt idx="1881">
                  <c:v>0</c:v>
                </c:pt>
                <c:pt idx="1882">
                  <c:v>0</c:v>
                </c:pt>
                <c:pt idx="1883">
                  <c:v>0</c:v>
                </c:pt>
                <c:pt idx="1884">
                  <c:v>0</c:v>
                </c:pt>
                <c:pt idx="1885">
                  <c:v>0</c:v>
                </c:pt>
                <c:pt idx="1886">
                  <c:v>0</c:v>
                </c:pt>
                <c:pt idx="1887">
                  <c:v>0</c:v>
                </c:pt>
                <c:pt idx="1888">
                  <c:v>0</c:v>
                </c:pt>
                <c:pt idx="1889">
                  <c:v>0</c:v>
                </c:pt>
                <c:pt idx="1890">
                  <c:v>0.99946100000000004</c:v>
                </c:pt>
                <c:pt idx="1891">
                  <c:v>0.99884600000000001</c:v>
                </c:pt>
                <c:pt idx="1892">
                  <c:v>0.99802000000000002</c:v>
                </c:pt>
                <c:pt idx="1893">
                  <c:v>0.99696600000000002</c:v>
                </c:pt>
                <c:pt idx="1894">
                  <c:v>0.99573999999999996</c:v>
                </c:pt>
                <c:pt idx="1895">
                  <c:v>0.99278100000000002</c:v>
                </c:pt>
                <c:pt idx="1896">
                  <c:v>0.98975299999999999</c:v>
                </c:pt>
                <c:pt idx="1897">
                  <c:v>0.98614500000000005</c:v>
                </c:pt>
                <c:pt idx="1898">
                  <c:v>0.98244900000000002</c:v>
                </c:pt>
                <c:pt idx="1899">
                  <c:v>0.97846599999999995</c:v>
                </c:pt>
                <c:pt idx="1900">
                  <c:v>0.97452000000000005</c:v>
                </c:pt>
                <c:pt idx="1901">
                  <c:v>0.97038199999999997</c:v>
                </c:pt>
                <c:pt idx="1902">
                  <c:v>0.96620099999999998</c:v>
                </c:pt>
                <c:pt idx="1903">
                  <c:v>0.96214900000000003</c:v>
                </c:pt>
                <c:pt idx="1904">
                  <c:v>0</c:v>
                </c:pt>
                <c:pt idx="1905">
                  <c:v>0</c:v>
                </c:pt>
                <c:pt idx="1906">
                  <c:v>0</c:v>
                </c:pt>
                <c:pt idx="1907">
                  <c:v>0</c:v>
                </c:pt>
                <c:pt idx="1908">
                  <c:v>0</c:v>
                </c:pt>
                <c:pt idx="1909">
                  <c:v>0</c:v>
                </c:pt>
                <c:pt idx="1910">
                  <c:v>0</c:v>
                </c:pt>
                <c:pt idx="1911">
                  <c:v>0</c:v>
                </c:pt>
                <c:pt idx="1912">
                  <c:v>0</c:v>
                </c:pt>
                <c:pt idx="1913">
                  <c:v>0</c:v>
                </c:pt>
                <c:pt idx="1914">
                  <c:v>0</c:v>
                </c:pt>
                <c:pt idx="1915">
                  <c:v>0</c:v>
                </c:pt>
                <c:pt idx="1916">
                  <c:v>0</c:v>
                </c:pt>
                <c:pt idx="1917">
                  <c:v>0</c:v>
                </c:pt>
                <c:pt idx="1918">
                  <c:v>0</c:v>
                </c:pt>
                <c:pt idx="1919">
                  <c:v>0</c:v>
                </c:pt>
                <c:pt idx="1920">
                  <c:v>0</c:v>
                </c:pt>
                <c:pt idx="1921">
                  <c:v>0</c:v>
                </c:pt>
                <c:pt idx="1922">
                  <c:v>0.99946400000000002</c:v>
                </c:pt>
                <c:pt idx="1923">
                  <c:v>0.99885299999999999</c:v>
                </c:pt>
                <c:pt idx="1924">
                  <c:v>0.998031</c:v>
                </c:pt>
                <c:pt idx="1925">
                  <c:v>0.99698399999999998</c:v>
                </c:pt>
                <c:pt idx="1926">
                  <c:v>0.99576399999999998</c:v>
                </c:pt>
                <c:pt idx="1927">
                  <c:v>0.99282099999999995</c:v>
                </c:pt>
                <c:pt idx="1928">
                  <c:v>0.98980599999999996</c:v>
                </c:pt>
                <c:pt idx="1929">
                  <c:v>0.98621199999999998</c:v>
                </c:pt>
                <c:pt idx="1930">
                  <c:v>0.98252799999999996</c:v>
                </c:pt>
                <c:pt idx="1931">
                  <c:v>0.97855700000000001</c:v>
                </c:pt>
                <c:pt idx="1932">
                  <c:v>0.97462300000000002</c:v>
                </c:pt>
                <c:pt idx="1933">
                  <c:v>0.97049399999999997</c:v>
                </c:pt>
                <c:pt idx="1934">
                  <c:v>0.96632099999999999</c:v>
                </c:pt>
                <c:pt idx="1935">
                  <c:v>0.96227600000000002</c:v>
                </c:pt>
                <c:pt idx="1936">
                  <c:v>0</c:v>
                </c:pt>
                <c:pt idx="1937">
                  <c:v>0</c:v>
                </c:pt>
                <c:pt idx="1938">
                  <c:v>0</c:v>
                </c:pt>
                <c:pt idx="1939">
                  <c:v>0</c:v>
                </c:pt>
                <c:pt idx="1940">
                  <c:v>0</c:v>
                </c:pt>
                <c:pt idx="1941">
                  <c:v>0</c:v>
                </c:pt>
                <c:pt idx="1942">
                  <c:v>0</c:v>
                </c:pt>
                <c:pt idx="1943">
                  <c:v>0</c:v>
                </c:pt>
                <c:pt idx="1944">
                  <c:v>0</c:v>
                </c:pt>
                <c:pt idx="1945">
                  <c:v>0</c:v>
                </c:pt>
                <c:pt idx="1946">
                  <c:v>0</c:v>
                </c:pt>
                <c:pt idx="1947">
                  <c:v>0</c:v>
                </c:pt>
                <c:pt idx="1948">
                  <c:v>0</c:v>
                </c:pt>
                <c:pt idx="1949">
                  <c:v>0</c:v>
                </c:pt>
                <c:pt idx="1950">
                  <c:v>0</c:v>
                </c:pt>
                <c:pt idx="1951">
                  <c:v>0</c:v>
                </c:pt>
                <c:pt idx="1952">
                  <c:v>0</c:v>
                </c:pt>
                <c:pt idx="1953">
                  <c:v>0</c:v>
                </c:pt>
                <c:pt idx="1954">
                  <c:v>0.99946599999999997</c:v>
                </c:pt>
                <c:pt idx="1955">
                  <c:v>0.99885900000000005</c:v>
                </c:pt>
                <c:pt idx="1956">
                  <c:v>0.99804199999999998</c:v>
                </c:pt>
                <c:pt idx="1957">
                  <c:v>0.99700100000000003</c:v>
                </c:pt>
                <c:pt idx="1958">
                  <c:v>0.99578699999999998</c:v>
                </c:pt>
                <c:pt idx="1959">
                  <c:v>0.99285900000000005</c:v>
                </c:pt>
                <c:pt idx="1960">
                  <c:v>0.98985800000000002</c:v>
                </c:pt>
                <c:pt idx="1961">
                  <c:v>0.98627600000000004</c:v>
                </c:pt>
                <c:pt idx="1962">
                  <c:v>0.98260899999999995</c:v>
                </c:pt>
                <c:pt idx="1963">
                  <c:v>0.978653</c:v>
                </c:pt>
                <c:pt idx="1964">
                  <c:v>0.97473100000000001</c:v>
                </c:pt>
                <c:pt idx="1965">
                  <c:v>0.97061399999999998</c:v>
                </c:pt>
                <c:pt idx="1966">
                  <c:v>0.96645199999999998</c:v>
                </c:pt>
                <c:pt idx="1967">
                  <c:v>0.96241699999999997</c:v>
                </c:pt>
                <c:pt idx="1968">
                  <c:v>0</c:v>
                </c:pt>
                <c:pt idx="1969">
                  <c:v>0</c:v>
                </c:pt>
                <c:pt idx="1970">
                  <c:v>0</c:v>
                </c:pt>
                <c:pt idx="1971">
                  <c:v>0</c:v>
                </c:pt>
                <c:pt idx="1972">
                  <c:v>0</c:v>
                </c:pt>
                <c:pt idx="1973">
                  <c:v>0</c:v>
                </c:pt>
                <c:pt idx="1974">
                  <c:v>0</c:v>
                </c:pt>
                <c:pt idx="1975">
                  <c:v>0</c:v>
                </c:pt>
                <c:pt idx="1976">
                  <c:v>0</c:v>
                </c:pt>
                <c:pt idx="1977">
                  <c:v>0</c:v>
                </c:pt>
                <c:pt idx="1978">
                  <c:v>0</c:v>
                </c:pt>
                <c:pt idx="1979">
                  <c:v>0</c:v>
                </c:pt>
                <c:pt idx="1980">
                  <c:v>0</c:v>
                </c:pt>
                <c:pt idx="1981">
                  <c:v>0</c:v>
                </c:pt>
                <c:pt idx="1982">
                  <c:v>0</c:v>
                </c:pt>
                <c:pt idx="1983">
                  <c:v>0</c:v>
                </c:pt>
                <c:pt idx="1984">
                  <c:v>0</c:v>
                </c:pt>
                <c:pt idx="1985">
                  <c:v>0</c:v>
                </c:pt>
                <c:pt idx="1986">
                  <c:v>0.99946900000000005</c:v>
                </c:pt>
                <c:pt idx="1987">
                  <c:v>0.998865</c:v>
                </c:pt>
                <c:pt idx="1988">
                  <c:v>0.99805299999999997</c:v>
                </c:pt>
                <c:pt idx="1989">
                  <c:v>0.99701799999999996</c:v>
                </c:pt>
                <c:pt idx="1990">
                  <c:v>0.99581200000000003</c:v>
                </c:pt>
                <c:pt idx="1991">
                  <c:v>0.99289899999999998</c:v>
                </c:pt>
                <c:pt idx="1992">
                  <c:v>0.98991300000000004</c:v>
                </c:pt>
                <c:pt idx="1993">
                  <c:v>0.98634699999999997</c:v>
                </c:pt>
                <c:pt idx="1994">
                  <c:v>0.98269499999999999</c:v>
                </c:pt>
                <c:pt idx="1995">
                  <c:v>0.97875299999999998</c:v>
                </c:pt>
                <c:pt idx="1996">
                  <c:v>0.97484300000000002</c:v>
                </c:pt>
                <c:pt idx="1997">
                  <c:v>0.97073799999999999</c:v>
                </c:pt>
                <c:pt idx="1998">
                  <c:v>0.96658699999999997</c:v>
                </c:pt>
                <c:pt idx="1999">
                  <c:v>0.962561</c:v>
                </c:pt>
                <c:pt idx="2000">
                  <c:v>0</c:v>
                </c:pt>
                <c:pt idx="2001">
                  <c:v>0</c:v>
                </c:pt>
                <c:pt idx="2002">
                  <c:v>0</c:v>
                </c:pt>
                <c:pt idx="2003">
                  <c:v>0</c:v>
                </c:pt>
                <c:pt idx="2004">
                  <c:v>0</c:v>
                </c:pt>
                <c:pt idx="2005">
                  <c:v>0</c:v>
                </c:pt>
                <c:pt idx="2006">
                  <c:v>0</c:v>
                </c:pt>
                <c:pt idx="2007">
                  <c:v>0</c:v>
                </c:pt>
                <c:pt idx="2008">
                  <c:v>0</c:v>
                </c:pt>
                <c:pt idx="2009">
                  <c:v>0</c:v>
                </c:pt>
                <c:pt idx="2010">
                  <c:v>0</c:v>
                </c:pt>
                <c:pt idx="2011">
                  <c:v>0</c:v>
                </c:pt>
                <c:pt idx="2012">
                  <c:v>0</c:v>
                </c:pt>
                <c:pt idx="2013">
                  <c:v>0</c:v>
                </c:pt>
                <c:pt idx="2014">
                  <c:v>0</c:v>
                </c:pt>
                <c:pt idx="2015">
                  <c:v>0</c:v>
                </c:pt>
                <c:pt idx="2016">
                  <c:v>0</c:v>
                </c:pt>
                <c:pt idx="2017">
                  <c:v>0</c:v>
                </c:pt>
                <c:pt idx="2018">
                  <c:v>0.99947299999999994</c:v>
                </c:pt>
                <c:pt idx="2019">
                  <c:v>0.99887300000000001</c:v>
                </c:pt>
                <c:pt idx="2020">
                  <c:v>0.99806700000000004</c:v>
                </c:pt>
                <c:pt idx="2021">
                  <c:v>0.99704000000000004</c:v>
                </c:pt>
                <c:pt idx="2022">
                  <c:v>0.99584300000000003</c:v>
                </c:pt>
                <c:pt idx="2023">
                  <c:v>0.99294700000000002</c:v>
                </c:pt>
                <c:pt idx="2024">
                  <c:v>0.98997500000000005</c:v>
                </c:pt>
                <c:pt idx="2025">
                  <c:v>0.98642300000000005</c:v>
                </c:pt>
                <c:pt idx="2026">
                  <c:v>0.98278200000000004</c:v>
                </c:pt>
                <c:pt idx="2027">
                  <c:v>0.97885200000000006</c:v>
                </c:pt>
                <c:pt idx="2028">
                  <c:v>0.97495299999999996</c:v>
                </c:pt>
                <c:pt idx="2029">
                  <c:v>0.97085699999999997</c:v>
                </c:pt>
                <c:pt idx="2030">
                  <c:v>0.96671600000000002</c:v>
                </c:pt>
                <c:pt idx="2031">
                  <c:v>0.96269899999999997</c:v>
                </c:pt>
                <c:pt idx="2032">
                  <c:v>0</c:v>
                </c:pt>
                <c:pt idx="2033">
                  <c:v>0</c:v>
                </c:pt>
                <c:pt idx="2034">
                  <c:v>0</c:v>
                </c:pt>
                <c:pt idx="2035">
                  <c:v>0</c:v>
                </c:pt>
                <c:pt idx="2036">
                  <c:v>0</c:v>
                </c:pt>
                <c:pt idx="2037">
                  <c:v>0</c:v>
                </c:pt>
                <c:pt idx="2038">
                  <c:v>0</c:v>
                </c:pt>
                <c:pt idx="2039">
                  <c:v>0</c:v>
                </c:pt>
                <c:pt idx="2040">
                  <c:v>0</c:v>
                </c:pt>
                <c:pt idx="2041">
                  <c:v>0</c:v>
                </c:pt>
                <c:pt idx="2042">
                  <c:v>0</c:v>
                </c:pt>
                <c:pt idx="2043">
                  <c:v>0</c:v>
                </c:pt>
                <c:pt idx="2044">
                  <c:v>0</c:v>
                </c:pt>
                <c:pt idx="2045">
                  <c:v>0</c:v>
                </c:pt>
                <c:pt idx="2046">
                  <c:v>0</c:v>
                </c:pt>
                <c:pt idx="2047">
                  <c:v>0</c:v>
                </c:pt>
                <c:pt idx="2048">
                  <c:v>0</c:v>
                </c:pt>
                <c:pt idx="2049">
                  <c:v>0</c:v>
                </c:pt>
                <c:pt idx="2050">
                  <c:v>0.99947600000000003</c:v>
                </c:pt>
                <c:pt idx="2051">
                  <c:v>0.99887999999999999</c:v>
                </c:pt>
                <c:pt idx="2052">
                  <c:v>0.99807900000000005</c:v>
                </c:pt>
                <c:pt idx="2053">
                  <c:v>0.997058</c:v>
                </c:pt>
                <c:pt idx="2054">
                  <c:v>0.99586799999999998</c:v>
                </c:pt>
                <c:pt idx="2055">
                  <c:v>0.99298699999999995</c:v>
                </c:pt>
                <c:pt idx="2056">
                  <c:v>0.99002900000000005</c:v>
                </c:pt>
                <c:pt idx="2057">
                  <c:v>0.98649699999999996</c:v>
                </c:pt>
                <c:pt idx="2058">
                  <c:v>0.98286799999999996</c:v>
                </c:pt>
                <c:pt idx="2059">
                  <c:v>0.97895200000000004</c:v>
                </c:pt>
                <c:pt idx="2060">
                  <c:v>0.97506599999999999</c:v>
                </c:pt>
                <c:pt idx="2061">
                  <c:v>0.97098300000000004</c:v>
                </c:pt>
                <c:pt idx="2062">
                  <c:v>0.96685399999999999</c:v>
                </c:pt>
                <c:pt idx="2063">
                  <c:v>0.96284599999999998</c:v>
                </c:pt>
                <c:pt idx="2064">
                  <c:v>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0</c:v>
                </c:pt>
                <c:pt idx="2079">
                  <c:v>0</c:v>
                </c:pt>
                <c:pt idx="2080">
                  <c:v>0</c:v>
                </c:pt>
                <c:pt idx="2081">
                  <c:v>0</c:v>
                </c:pt>
                <c:pt idx="2082">
                  <c:v>0.99947900000000001</c:v>
                </c:pt>
                <c:pt idx="2083">
                  <c:v>0.99888699999999997</c:v>
                </c:pt>
                <c:pt idx="2084">
                  <c:v>0.99809099999999995</c:v>
                </c:pt>
                <c:pt idx="2085">
                  <c:v>0.99707699999999999</c:v>
                </c:pt>
                <c:pt idx="2086">
                  <c:v>0.99589399999999995</c:v>
                </c:pt>
                <c:pt idx="2087">
                  <c:v>0.993031</c:v>
                </c:pt>
                <c:pt idx="2088">
                  <c:v>0.990089</c:v>
                </c:pt>
                <c:pt idx="2089">
                  <c:v>0.98657300000000003</c:v>
                </c:pt>
                <c:pt idx="2090">
                  <c:v>0.98295999999999994</c:v>
                </c:pt>
                <c:pt idx="2091">
                  <c:v>0.97906000000000004</c:v>
                </c:pt>
                <c:pt idx="2092">
                  <c:v>0.97518800000000005</c:v>
                </c:pt>
                <c:pt idx="2093">
                  <c:v>0.97111700000000001</c:v>
                </c:pt>
                <c:pt idx="2094">
                  <c:v>0.96699900000000005</c:v>
                </c:pt>
                <c:pt idx="2095">
                  <c:v>0.963001</c:v>
                </c:pt>
              </c:numCache>
            </c:numRef>
          </c:yVal>
          <c:smooth val="0"/>
          <c:extLst>
            <c:ext xmlns:c16="http://schemas.microsoft.com/office/drawing/2014/chart" uri="{C3380CC4-5D6E-409C-BE32-E72D297353CC}">
              <c16:uniqueId val="{00000003-30C3-4108-9FDE-1EE4626FA3F1}"/>
            </c:ext>
          </c:extLst>
        </c:ser>
        <c:dLbls>
          <c:showLegendKey val="0"/>
          <c:showVal val="0"/>
          <c:showCatName val="0"/>
          <c:showSerName val="0"/>
          <c:showPercent val="0"/>
          <c:showBubbleSize val="0"/>
        </c:dLbls>
        <c:axId val="573634816"/>
        <c:axId val="573639080"/>
      </c:scatterChart>
      <c:valAx>
        <c:axId val="573634816"/>
        <c:scaling>
          <c:orientation val="minMax"/>
          <c:max val="100"/>
          <c:min val="0"/>
        </c:scaling>
        <c:delete val="0"/>
        <c:axPos val="b"/>
        <c:title>
          <c:tx>
            <c:rich>
              <a:bodyPr/>
              <a:lstStyle/>
              <a:p>
                <a:pPr>
                  <a:defRPr/>
                </a:pPr>
                <a:r>
                  <a:rPr lang="en-US"/>
                  <a:t>Time (Year)</a:t>
                </a:r>
              </a:p>
            </c:rich>
          </c:tx>
          <c:overlay val="0"/>
        </c:title>
        <c:numFmt formatCode="0" sourceLinked="0"/>
        <c:majorTickMark val="out"/>
        <c:minorTickMark val="none"/>
        <c:tickLblPos val="nextTo"/>
        <c:crossAx val="573639080"/>
        <c:crosses val="autoZero"/>
        <c:crossBetween val="midCat"/>
        <c:majorUnit val="25"/>
      </c:valAx>
      <c:valAx>
        <c:axId val="573639080"/>
        <c:scaling>
          <c:orientation val="minMax"/>
        </c:scaling>
        <c:delete val="0"/>
        <c:axPos val="l"/>
        <c:majorGridlines/>
        <c:title>
          <c:tx>
            <c:rich>
              <a:bodyPr/>
              <a:lstStyle/>
              <a:p>
                <a:pPr>
                  <a:defRPr/>
                </a:pPr>
                <a:r>
                  <a:rPr lang="en-US"/>
                  <a:t>Total Molar Fraction</a:t>
                </a:r>
              </a:p>
            </c:rich>
          </c:tx>
          <c:overlay val="0"/>
        </c:title>
        <c:numFmt formatCode="General" sourceLinked="1"/>
        <c:majorTickMark val="out"/>
        <c:minorTickMark val="none"/>
        <c:tickLblPos val="nextTo"/>
        <c:crossAx val="573634816"/>
        <c:crosses val="autoZero"/>
        <c:crossBetween val="midCat"/>
      </c:valAx>
    </c:plotArea>
    <c:legend>
      <c:legendPos val="b"/>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1CC00F-9F5E-4ABC-91E4-B4742A8F9467}" type="doc">
      <dgm:prSet loTypeId="urn:microsoft.com/office/officeart/2005/8/layout/default" loCatId="list" qsTypeId="urn:microsoft.com/office/officeart/2005/8/quickstyle/3d2" qsCatId="3D" csTypeId="urn:microsoft.com/office/officeart/2005/8/colors/accent1_2" csCatId="accent1" phldr="1"/>
      <dgm:spPr/>
      <dgm:t>
        <a:bodyPr/>
        <a:lstStyle/>
        <a:p>
          <a:endParaRPr lang="nl-NL"/>
        </a:p>
      </dgm:t>
    </dgm:pt>
    <dgm:pt modelId="{FBFA7E54-37B6-4CC8-AC24-FBFFB7B1E456}">
      <dgm:prSet phldrT="[Text]"/>
      <dgm:spPr>
        <a:xfrm>
          <a:off x="116364" y="1543"/>
          <a:ext cx="1433799" cy="860279"/>
        </a:xfrm>
        <a:prstGeom prst="rect">
          <a:avLst/>
        </a:prstGeom>
        <a:solidFill>
          <a:srgbClr val="EEBC9B"/>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buNone/>
          </a:pPr>
          <a:r>
            <a:rPr lang="nl-NL" b="0" cap="none" spc="0" dirty="0">
              <a:ln w="0"/>
              <a:solidFill>
                <a:srgbClr val="4F81BD"/>
              </a:solidFill>
              <a:effectLst>
                <a:outerShdw blurRad="38100" dist="25400" dir="5400000" algn="ctr" rotWithShape="0">
                  <a:srgbClr val="6E747A">
                    <a:alpha val="43000"/>
                  </a:srgbClr>
                </a:outerShdw>
              </a:effectLst>
              <a:latin typeface="Calibri"/>
              <a:ea typeface="+mn-ea"/>
              <a:cs typeface="+mn-cs"/>
            </a:rPr>
            <a:t>PHS</a:t>
          </a:r>
        </a:p>
      </dgm:t>
    </dgm:pt>
    <dgm:pt modelId="{C24EFB1B-2A33-4A9D-BC97-5486546A0CB8}" type="parTrans" cxnId="{10D6F93A-B59E-48B8-8C9E-96012DB75E0E}">
      <dgm:prSet/>
      <dgm:spPr/>
      <dgm:t>
        <a:bodyPr/>
        <a:lstStyle/>
        <a:p>
          <a:endParaRPr lang="nl-NL" b="0" cap="none" spc="0">
            <a:ln w="0"/>
            <a:solidFill>
              <a:schemeClr val="accent1"/>
            </a:solidFill>
            <a:effectLst>
              <a:outerShdw blurRad="38100" dist="25400" dir="5400000" algn="ctr" rotWithShape="0">
                <a:srgbClr val="6E747A">
                  <a:alpha val="43000"/>
                </a:srgbClr>
              </a:outerShdw>
            </a:effectLst>
          </a:endParaRPr>
        </a:p>
      </dgm:t>
    </dgm:pt>
    <dgm:pt modelId="{34689ADC-DA33-4C92-A739-058B4AEB5D44}" type="sibTrans" cxnId="{10D6F93A-B59E-48B8-8C9E-96012DB75E0E}">
      <dgm:prSet/>
      <dgm:spPr/>
      <dgm:t>
        <a:bodyPr/>
        <a:lstStyle/>
        <a:p>
          <a:endParaRPr lang="nl-NL" b="0" cap="none" spc="0">
            <a:ln w="0"/>
            <a:solidFill>
              <a:schemeClr val="accent1"/>
            </a:solidFill>
            <a:effectLst>
              <a:outerShdw blurRad="38100" dist="25400" dir="5400000" algn="ctr" rotWithShape="0">
                <a:srgbClr val="6E747A">
                  <a:alpha val="43000"/>
                </a:srgbClr>
              </a:outerShdw>
            </a:effectLst>
          </a:endParaRPr>
        </a:p>
      </dgm:t>
    </dgm:pt>
    <dgm:pt modelId="{39AF155A-6986-44C0-BC27-96A64E68B10B}">
      <dgm:prSet phldrT="[Text]"/>
      <dgm:spPr>
        <a:xfrm>
          <a:off x="116364" y="1005203"/>
          <a:ext cx="1433799" cy="860279"/>
        </a:xfrm>
        <a:prstGeom prst="rect">
          <a:avLst/>
        </a:prstGeom>
        <a:solidFill>
          <a:srgbClr val="CAC4D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buNone/>
          </a:pPr>
          <a:r>
            <a:rPr lang="nl-NL" b="0" cap="none" spc="0" dirty="0">
              <a:ln w="0"/>
              <a:solidFill>
                <a:srgbClr val="4F81BD"/>
              </a:solidFill>
              <a:effectLst>
                <a:outerShdw blurRad="38100" dist="25400" dir="5400000" algn="ctr" rotWithShape="0">
                  <a:srgbClr val="6E747A">
                    <a:alpha val="43000"/>
                  </a:srgbClr>
                </a:outerShdw>
              </a:effectLst>
              <a:latin typeface="Calibri"/>
              <a:ea typeface="+mn-ea"/>
              <a:cs typeface="+mn-cs"/>
            </a:rPr>
            <a:t>CAES</a:t>
          </a:r>
        </a:p>
      </dgm:t>
    </dgm:pt>
    <dgm:pt modelId="{0B79DD76-9B99-4C62-B113-5F2E66D80686}" type="parTrans" cxnId="{4DB6711D-FBD1-4121-AAC8-606BC502BA38}">
      <dgm:prSet/>
      <dgm:spPr/>
      <dgm:t>
        <a:bodyPr/>
        <a:lstStyle/>
        <a:p>
          <a:endParaRPr lang="nl-NL" b="0" cap="none" spc="0">
            <a:ln w="0"/>
            <a:solidFill>
              <a:schemeClr val="accent1"/>
            </a:solidFill>
            <a:effectLst>
              <a:outerShdw blurRad="38100" dist="25400" dir="5400000" algn="ctr" rotWithShape="0">
                <a:srgbClr val="6E747A">
                  <a:alpha val="43000"/>
                </a:srgbClr>
              </a:outerShdw>
            </a:effectLst>
          </a:endParaRPr>
        </a:p>
      </dgm:t>
    </dgm:pt>
    <dgm:pt modelId="{4CCFE020-AF0C-4DC5-B8D2-E9B943A08E2B}" type="sibTrans" cxnId="{4DB6711D-FBD1-4121-AAC8-606BC502BA38}">
      <dgm:prSet/>
      <dgm:spPr/>
      <dgm:t>
        <a:bodyPr/>
        <a:lstStyle/>
        <a:p>
          <a:endParaRPr lang="nl-NL" b="0" cap="none" spc="0">
            <a:ln w="0"/>
            <a:solidFill>
              <a:schemeClr val="accent1"/>
            </a:solidFill>
            <a:effectLst>
              <a:outerShdw blurRad="38100" dist="25400" dir="5400000" algn="ctr" rotWithShape="0">
                <a:srgbClr val="6E747A">
                  <a:alpha val="43000"/>
                </a:srgbClr>
              </a:outerShdw>
            </a:effectLst>
          </a:endParaRPr>
        </a:p>
      </dgm:t>
    </dgm:pt>
    <dgm:pt modelId="{BF86C317-023A-45D8-B5B5-878CCD04CF00}">
      <dgm:prSet/>
      <dgm:spPr>
        <a:xfrm>
          <a:off x="116364" y="2008862"/>
          <a:ext cx="1433799" cy="860279"/>
        </a:xfrm>
        <a:prstGeom prst="rect">
          <a:avLst/>
        </a:prstGeom>
        <a:solidFill>
          <a:srgbClr val="8BC5DD"/>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buNone/>
          </a:pPr>
          <a:r>
            <a:rPr lang="en-GB" b="0" cap="none" spc="0" dirty="0">
              <a:ln w="0"/>
              <a:solidFill>
                <a:srgbClr val="4F81BD"/>
              </a:solidFill>
              <a:effectLst>
                <a:outerShdw blurRad="38100" dist="25400" dir="5400000" algn="ctr" rotWithShape="0">
                  <a:srgbClr val="6E747A">
                    <a:alpha val="43000"/>
                  </a:srgbClr>
                </a:outerShdw>
              </a:effectLst>
              <a:latin typeface="Calibri"/>
              <a:ea typeface="+mn-ea"/>
              <a:cs typeface="+mn-cs"/>
            </a:rPr>
            <a:t>Hydrogen</a:t>
          </a:r>
        </a:p>
      </dgm:t>
    </dgm:pt>
    <dgm:pt modelId="{E8FB552B-6B9C-4917-86FC-4C9D3192121A}" type="parTrans" cxnId="{4FFFC343-1A59-49CF-AE4C-3817C43694FA}">
      <dgm:prSet/>
      <dgm:spPr/>
      <dgm:t>
        <a:bodyPr/>
        <a:lstStyle/>
        <a:p>
          <a:endParaRPr lang="en-GB" b="0" cap="none" spc="0">
            <a:ln w="0"/>
            <a:solidFill>
              <a:schemeClr val="accent1"/>
            </a:solidFill>
            <a:effectLst>
              <a:outerShdw blurRad="38100" dist="25400" dir="5400000" algn="ctr" rotWithShape="0">
                <a:srgbClr val="6E747A">
                  <a:alpha val="43000"/>
                </a:srgbClr>
              </a:outerShdw>
            </a:effectLst>
          </a:endParaRPr>
        </a:p>
      </dgm:t>
    </dgm:pt>
    <dgm:pt modelId="{9B050C2F-5BC9-42A8-97F5-EE8EADE78EE0}" type="sibTrans" cxnId="{4FFFC343-1A59-49CF-AE4C-3817C43694FA}">
      <dgm:prSet/>
      <dgm:spPr/>
      <dgm:t>
        <a:bodyPr/>
        <a:lstStyle/>
        <a:p>
          <a:endParaRPr lang="en-GB" b="0" cap="none" spc="0">
            <a:ln w="0"/>
            <a:solidFill>
              <a:schemeClr val="accent1"/>
            </a:solidFill>
            <a:effectLst>
              <a:outerShdw blurRad="38100" dist="25400" dir="5400000" algn="ctr" rotWithShape="0">
                <a:srgbClr val="6E747A">
                  <a:alpha val="43000"/>
                </a:srgbClr>
              </a:outerShdw>
            </a:effectLst>
          </a:endParaRPr>
        </a:p>
      </dgm:t>
    </dgm:pt>
    <dgm:pt modelId="{347255B4-F2B2-4E51-B128-E6E2B7C04747}">
      <dgm:prSet/>
      <dgm:spPr>
        <a:xfrm>
          <a:off x="116364" y="3012522"/>
          <a:ext cx="1433799" cy="860279"/>
        </a:xfrm>
        <a:prstGeom prst="rect">
          <a:avLst/>
        </a:prstGeom>
        <a:solidFill>
          <a:srgbClr val="F7E3C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buNone/>
          </a:pPr>
          <a:r>
            <a:rPr lang="en-GB" b="0" cap="none" spc="0" dirty="0">
              <a:ln w="0"/>
              <a:solidFill>
                <a:srgbClr val="4F81BD"/>
              </a:solidFill>
              <a:effectLst>
                <a:outerShdw blurRad="38100" dist="25400" dir="5400000" algn="ctr" rotWithShape="0">
                  <a:srgbClr val="6E747A">
                    <a:alpha val="43000"/>
                  </a:srgbClr>
                </a:outerShdw>
              </a:effectLst>
              <a:latin typeface="Calibri"/>
              <a:ea typeface="+mn-ea"/>
              <a:cs typeface="+mn-cs"/>
            </a:rPr>
            <a:t>Heat</a:t>
          </a:r>
        </a:p>
      </dgm:t>
    </dgm:pt>
    <dgm:pt modelId="{86F5BD6B-0A67-4EAA-86EB-E06E66461D61}" type="parTrans" cxnId="{F6144482-0634-4955-9C89-F9DFA7FC0081}">
      <dgm:prSet/>
      <dgm:spPr/>
      <dgm:t>
        <a:bodyPr/>
        <a:lstStyle/>
        <a:p>
          <a:endParaRPr lang="en-GB" b="0" cap="none" spc="0">
            <a:ln w="0"/>
            <a:solidFill>
              <a:schemeClr val="accent1"/>
            </a:solidFill>
            <a:effectLst>
              <a:outerShdw blurRad="38100" dist="25400" dir="5400000" algn="ctr" rotWithShape="0">
                <a:srgbClr val="6E747A">
                  <a:alpha val="43000"/>
                </a:srgbClr>
              </a:outerShdw>
            </a:effectLst>
          </a:endParaRPr>
        </a:p>
      </dgm:t>
    </dgm:pt>
    <dgm:pt modelId="{6372526C-7EDF-45EF-AD4C-538E8F818C6F}" type="sibTrans" cxnId="{F6144482-0634-4955-9C89-F9DFA7FC0081}">
      <dgm:prSet/>
      <dgm:spPr/>
      <dgm:t>
        <a:bodyPr/>
        <a:lstStyle/>
        <a:p>
          <a:endParaRPr lang="en-GB" b="0" cap="none" spc="0">
            <a:ln w="0"/>
            <a:solidFill>
              <a:schemeClr val="accent1"/>
            </a:solidFill>
            <a:effectLst>
              <a:outerShdw blurRad="38100" dist="25400" dir="5400000" algn="ctr" rotWithShape="0">
                <a:srgbClr val="6E747A">
                  <a:alpha val="43000"/>
                </a:srgbClr>
              </a:outerShdw>
            </a:effectLst>
          </a:endParaRPr>
        </a:p>
      </dgm:t>
    </dgm:pt>
    <dgm:pt modelId="{5AC37EEC-B5B0-4D33-8434-6C1380559B6A}" type="pres">
      <dgm:prSet presAssocID="{771CC00F-9F5E-4ABC-91E4-B4742A8F9467}" presName="diagram" presStyleCnt="0">
        <dgm:presLayoutVars>
          <dgm:dir/>
          <dgm:resizeHandles val="exact"/>
        </dgm:presLayoutVars>
      </dgm:prSet>
      <dgm:spPr/>
    </dgm:pt>
    <dgm:pt modelId="{408DEA4C-F6F4-4F57-B071-FF6B0D4C805B}" type="pres">
      <dgm:prSet presAssocID="{FBFA7E54-37B6-4CC8-AC24-FBFFB7B1E456}" presName="node" presStyleLbl="node1" presStyleIdx="0" presStyleCnt="4">
        <dgm:presLayoutVars>
          <dgm:bulletEnabled val="1"/>
        </dgm:presLayoutVars>
      </dgm:prSet>
      <dgm:spPr/>
    </dgm:pt>
    <dgm:pt modelId="{36FC0D7F-3E7B-4D96-8550-5AFFC868BF8A}" type="pres">
      <dgm:prSet presAssocID="{34689ADC-DA33-4C92-A739-058B4AEB5D44}" presName="sibTrans" presStyleCnt="0"/>
      <dgm:spPr/>
    </dgm:pt>
    <dgm:pt modelId="{10E50BC2-F5A6-499C-81E7-B7D4D06B4A15}" type="pres">
      <dgm:prSet presAssocID="{39AF155A-6986-44C0-BC27-96A64E68B10B}" presName="node" presStyleLbl="node1" presStyleIdx="1" presStyleCnt="4">
        <dgm:presLayoutVars>
          <dgm:bulletEnabled val="1"/>
        </dgm:presLayoutVars>
      </dgm:prSet>
      <dgm:spPr/>
    </dgm:pt>
    <dgm:pt modelId="{A036E43C-1C68-42A2-8DCF-18B8E628FFA5}" type="pres">
      <dgm:prSet presAssocID="{4CCFE020-AF0C-4DC5-B8D2-E9B943A08E2B}" presName="sibTrans" presStyleCnt="0"/>
      <dgm:spPr/>
    </dgm:pt>
    <dgm:pt modelId="{7B0BDC02-DA4B-4657-9F17-EF4B25185018}" type="pres">
      <dgm:prSet presAssocID="{BF86C317-023A-45D8-B5B5-878CCD04CF00}" presName="node" presStyleLbl="node1" presStyleIdx="2" presStyleCnt="4">
        <dgm:presLayoutVars>
          <dgm:bulletEnabled val="1"/>
        </dgm:presLayoutVars>
      </dgm:prSet>
      <dgm:spPr/>
    </dgm:pt>
    <dgm:pt modelId="{A2D52648-2B1A-452E-94AD-0B26193FCAF8}" type="pres">
      <dgm:prSet presAssocID="{9B050C2F-5BC9-42A8-97F5-EE8EADE78EE0}" presName="sibTrans" presStyleCnt="0"/>
      <dgm:spPr/>
    </dgm:pt>
    <dgm:pt modelId="{9F87760A-CEBD-43F7-9EAC-38A09B1F9C0E}" type="pres">
      <dgm:prSet presAssocID="{347255B4-F2B2-4E51-B128-E6E2B7C04747}" presName="node" presStyleLbl="node1" presStyleIdx="3" presStyleCnt="4">
        <dgm:presLayoutVars>
          <dgm:bulletEnabled val="1"/>
        </dgm:presLayoutVars>
      </dgm:prSet>
      <dgm:spPr/>
    </dgm:pt>
  </dgm:ptLst>
  <dgm:cxnLst>
    <dgm:cxn modelId="{4DB6711D-FBD1-4121-AAC8-606BC502BA38}" srcId="{771CC00F-9F5E-4ABC-91E4-B4742A8F9467}" destId="{39AF155A-6986-44C0-BC27-96A64E68B10B}" srcOrd="1" destOrd="0" parTransId="{0B79DD76-9B99-4C62-B113-5F2E66D80686}" sibTransId="{4CCFE020-AF0C-4DC5-B8D2-E9B943A08E2B}"/>
    <dgm:cxn modelId="{10D6F93A-B59E-48B8-8C9E-96012DB75E0E}" srcId="{771CC00F-9F5E-4ABC-91E4-B4742A8F9467}" destId="{FBFA7E54-37B6-4CC8-AC24-FBFFB7B1E456}" srcOrd="0" destOrd="0" parTransId="{C24EFB1B-2A33-4A9D-BC97-5486546A0CB8}" sibTransId="{34689ADC-DA33-4C92-A739-058B4AEB5D44}"/>
    <dgm:cxn modelId="{4FFFC343-1A59-49CF-AE4C-3817C43694FA}" srcId="{771CC00F-9F5E-4ABC-91E4-B4742A8F9467}" destId="{BF86C317-023A-45D8-B5B5-878CCD04CF00}" srcOrd="2" destOrd="0" parTransId="{E8FB552B-6B9C-4917-86FC-4C9D3192121A}" sibTransId="{9B050C2F-5BC9-42A8-97F5-EE8EADE78EE0}"/>
    <dgm:cxn modelId="{58D82D6B-BD50-469F-8D63-AF189950B19A}" type="presOf" srcId="{FBFA7E54-37B6-4CC8-AC24-FBFFB7B1E456}" destId="{408DEA4C-F6F4-4F57-B071-FF6B0D4C805B}" srcOrd="0" destOrd="0" presId="urn:microsoft.com/office/officeart/2005/8/layout/default"/>
    <dgm:cxn modelId="{E4FFED7D-0990-4FDA-8C8B-63AF7EA8825F}" type="presOf" srcId="{771CC00F-9F5E-4ABC-91E4-B4742A8F9467}" destId="{5AC37EEC-B5B0-4D33-8434-6C1380559B6A}" srcOrd="0" destOrd="0" presId="urn:microsoft.com/office/officeart/2005/8/layout/default"/>
    <dgm:cxn modelId="{F6144482-0634-4955-9C89-F9DFA7FC0081}" srcId="{771CC00F-9F5E-4ABC-91E4-B4742A8F9467}" destId="{347255B4-F2B2-4E51-B128-E6E2B7C04747}" srcOrd="3" destOrd="0" parTransId="{86F5BD6B-0A67-4EAA-86EB-E06E66461D61}" sibTransId="{6372526C-7EDF-45EF-AD4C-538E8F818C6F}"/>
    <dgm:cxn modelId="{92AA31A5-AFB8-4B90-8E50-92069586146E}" type="presOf" srcId="{347255B4-F2B2-4E51-B128-E6E2B7C04747}" destId="{9F87760A-CEBD-43F7-9EAC-38A09B1F9C0E}" srcOrd="0" destOrd="0" presId="urn:microsoft.com/office/officeart/2005/8/layout/default"/>
    <dgm:cxn modelId="{A187B1A9-C592-41C4-BD67-5FA37BE7F2F8}" type="presOf" srcId="{39AF155A-6986-44C0-BC27-96A64E68B10B}" destId="{10E50BC2-F5A6-499C-81E7-B7D4D06B4A15}" srcOrd="0" destOrd="0" presId="urn:microsoft.com/office/officeart/2005/8/layout/default"/>
    <dgm:cxn modelId="{CFED80ED-733C-45A8-B757-B1A0C14C6452}" type="presOf" srcId="{BF86C317-023A-45D8-B5B5-878CCD04CF00}" destId="{7B0BDC02-DA4B-4657-9F17-EF4B25185018}" srcOrd="0" destOrd="0" presId="urn:microsoft.com/office/officeart/2005/8/layout/default"/>
    <dgm:cxn modelId="{6D2B5532-1C91-479F-ABBE-5DF26647BC48}" type="presParOf" srcId="{5AC37EEC-B5B0-4D33-8434-6C1380559B6A}" destId="{408DEA4C-F6F4-4F57-B071-FF6B0D4C805B}" srcOrd="0" destOrd="0" presId="urn:microsoft.com/office/officeart/2005/8/layout/default"/>
    <dgm:cxn modelId="{082FF379-7765-4627-B4DD-B0B6E7AFBF68}" type="presParOf" srcId="{5AC37EEC-B5B0-4D33-8434-6C1380559B6A}" destId="{36FC0D7F-3E7B-4D96-8550-5AFFC868BF8A}" srcOrd="1" destOrd="0" presId="urn:microsoft.com/office/officeart/2005/8/layout/default"/>
    <dgm:cxn modelId="{C5F73D5A-C230-4AFE-B32A-506A0E4077AF}" type="presParOf" srcId="{5AC37EEC-B5B0-4D33-8434-6C1380559B6A}" destId="{10E50BC2-F5A6-499C-81E7-B7D4D06B4A15}" srcOrd="2" destOrd="0" presId="urn:microsoft.com/office/officeart/2005/8/layout/default"/>
    <dgm:cxn modelId="{7DE99C88-A640-4FE5-9714-759774E22743}" type="presParOf" srcId="{5AC37EEC-B5B0-4D33-8434-6C1380559B6A}" destId="{A036E43C-1C68-42A2-8DCF-18B8E628FFA5}" srcOrd="3" destOrd="0" presId="urn:microsoft.com/office/officeart/2005/8/layout/default"/>
    <dgm:cxn modelId="{C484D942-7D2D-43F2-B73B-E43B2A60D160}" type="presParOf" srcId="{5AC37EEC-B5B0-4D33-8434-6C1380559B6A}" destId="{7B0BDC02-DA4B-4657-9F17-EF4B25185018}" srcOrd="4" destOrd="0" presId="urn:microsoft.com/office/officeart/2005/8/layout/default"/>
    <dgm:cxn modelId="{471BACB7-9F5E-4A75-8B56-676051EE8993}" type="presParOf" srcId="{5AC37EEC-B5B0-4D33-8434-6C1380559B6A}" destId="{A2D52648-2B1A-452E-94AD-0B26193FCAF8}" srcOrd="5" destOrd="0" presId="urn:microsoft.com/office/officeart/2005/8/layout/default"/>
    <dgm:cxn modelId="{0C153CDD-A1F3-493D-90E1-3A4966064E4F}" type="presParOf" srcId="{5AC37EEC-B5B0-4D33-8434-6C1380559B6A}" destId="{9F87760A-CEBD-43F7-9EAC-38A09B1F9C0E}"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771CC00F-9F5E-4ABC-91E4-B4742A8F9467}" type="doc">
      <dgm:prSet loTypeId="urn:microsoft.com/office/officeart/2005/8/layout/default" loCatId="list" qsTypeId="urn:microsoft.com/office/officeart/2005/8/quickstyle/3d2" qsCatId="3D" csTypeId="urn:microsoft.com/office/officeart/2005/8/colors/accent1_2" csCatId="accent1" phldr="1"/>
      <dgm:spPr/>
      <dgm:t>
        <a:bodyPr/>
        <a:lstStyle/>
        <a:p>
          <a:endParaRPr lang="nl-NL"/>
        </a:p>
      </dgm:t>
    </dgm:pt>
    <dgm:pt modelId="{FBFA7E54-37B6-4CC8-AC24-FBFFB7B1E456}">
      <dgm:prSet phldrT="[Text]"/>
      <dgm:spPr/>
      <dgm:t>
        <a:bodyPr/>
        <a:lstStyle/>
        <a:p>
          <a:r>
            <a:rPr lang="nl-NL" dirty="0"/>
            <a:t>Potential</a:t>
          </a:r>
        </a:p>
      </dgm:t>
    </dgm:pt>
    <dgm:pt modelId="{C24EFB1B-2A33-4A9D-BC97-5486546A0CB8}" type="parTrans" cxnId="{10D6F93A-B59E-48B8-8C9E-96012DB75E0E}">
      <dgm:prSet/>
      <dgm:spPr/>
      <dgm:t>
        <a:bodyPr/>
        <a:lstStyle/>
        <a:p>
          <a:endParaRPr lang="nl-NL"/>
        </a:p>
      </dgm:t>
    </dgm:pt>
    <dgm:pt modelId="{34689ADC-DA33-4C92-A739-058B4AEB5D44}" type="sibTrans" cxnId="{10D6F93A-B59E-48B8-8C9E-96012DB75E0E}">
      <dgm:prSet/>
      <dgm:spPr/>
      <dgm:t>
        <a:bodyPr/>
        <a:lstStyle/>
        <a:p>
          <a:endParaRPr lang="nl-NL"/>
        </a:p>
      </dgm:t>
    </dgm:pt>
    <dgm:pt modelId="{5D6FC7E7-C304-46FC-BC60-82635922CA00}">
      <dgm:prSet phldrT="[Text]"/>
      <dgm:spPr/>
      <dgm:t>
        <a:bodyPr/>
        <a:lstStyle/>
        <a:p>
          <a:r>
            <a:rPr lang="nl-NL" dirty="0"/>
            <a:t>Market</a:t>
          </a:r>
        </a:p>
      </dgm:t>
    </dgm:pt>
    <dgm:pt modelId="{ADB3108E-C204-473B-85D6-16C97C52FE24}" type="parTrans" cxnId="{BDB1DB95-F0FF-403F-B5B1-E8E6D7FE133E}">
      <dgm:prSet/>
      <dgm:spPr/>
      <dgm:t>
        <a:bodyPr/>
        <a:lstStyle/>
        <a:p>
          <a:endParaRPr lang="nl-NL"/>
        </a:p>
      </dgm:t>
    </dgm:pt>
    <dgm:pt modelId="{D9F237AD-5899-4D81-94E4-863E4AADF2CD}" type="sibTrans" cxnId="{BDB1DB95-F0FF-403F-B5B1-E8E6D7FE133E}">
      <dgm:prSet/>
      <dgm:spPr/>
      <dgm:t>
        <a:bodyPr/>
        <a:lstStyle/>
        <a:p>
          <a:endParaRPr lang="nl-NL"/>
        </a:p>
      </dgm:t>
    </dgm:pt>
    <dgm:pt modelId="{2AF20886-6EA7-4DCB-BA22-80CD55B6DED4}">
      <dgm:prSet phldrT="[Text]"/>
      <dgm:spPr/>
      <dgm:t>
        <a:bodyPr/>
        <a:lstStyle/>
        <a:p>
          <a:r>
            <a:rPr lang="nl-NL" dirty="0"/>
            <a:t>Cost</a:t>
          </a:r>
        </a:p>
      </dgm:t>
    </dgm:pt>
    <dgm:pt modelId="{919E3BF3-4E14-4235-AE08-5EC18DE1FE24}" type="parTrans" cxnId="{93ECD17F-A4FA-49B6-8413-63C643AB9965}">
      <dgm:prSet/>
      <dgm:spPr/>
      <dgm:t>
        <a:bodyPr/>
        <a:lstStyle/>
        <a:p>
          <a:endParaRPr lang="nl-NL"/>
        </a:p>
      </dgm:t>
    </dgm:pt>
    <dgm:pt modelId="{10D55527-B54B-469F-ADC3-1AF353563E3F}" type="sibTrans" cxnId="{93ECD17F-A4FA-49B6-8413-63C643AB9965}">
      <dgm:prSet/>
      <dgm:spPr/>
      <dgm:t>
        <a:bodyPr/>
        <a:lstStyle/>
        <a:p>
          <a:endParaRPr lang="nl-NL"/>
        </a:p>
      </dgm:t>
    </dgm:pt>
    <dgm:pt modelId="{39AF155A-6986-44C0-BC27-96A64E68B10B}">
      <dgm:prSet phldrT="[Text]"/>
      <dgm:spPr>
        <a:solidFill>
          <a:srgbClr val="F97228"/>
        </a:solidFill>
      </dgm:spPr>
      <dgm:t>
        <a:bodyPr/>
        <a:lstStyle/>
        <a:p>
          <a:r>
            <a:rPr lang="nl-NL" dirty="0"/>
            <a:t>TRL</a:t>
          </a:r>
        </a:p>
      </dgm:t>
    </dgm:pt>
    <dgm:pt modelId="{0B79DD76-9B99-4C62-B113-5F2E66D80686}" type="parTrans" cxnId="{4DB6711D-FBD1-4121-AAC8-606BC502BA38}">
      <dgm:prSet/>
      <dgm:spPr/>
      <dgm:t>
        <a:bodyPr/>
        <a:lstStyle/>
        <a:p>
          <a:endParaRPr lang="nl-NL"/>
        </a:p>
      </dgm:t>
    </dgm:pt>
    <dgm:pt modelId="{4CCFE020-AF0C-4DC5-B8D2-E9B943A08E2B}" type="sibTrans" cxnId="{4DB6711D-FBD1-4121-AAC8-606BC502BA38}">
      <dgm:prSet/>
      <dgm:spPr/>
      <dgm:t>
        <a:bodyPr/>
        <a:lstStyle/>
        <a:p>
          <a:endParaRPr lang="nl-NL"/>
        </a:p>
      </dgm:t>
    </dgm:pt>
    <dgm:pt modelId="{5AC37EEC-B5B0-4D33-8434-6C1380559B6A}" type="pres">
      <dgm:prSet presAssocID="{771CC00F-9F5E-4ABC-91E4-B4742A8F9467}" presName="diagram" presStyleCnt="0">
        <dgm:presLayoutVars>
          <dgm:dir/>
          <dgm:resizeHandles val="exact"/>
        </dgm:presLayoutVars>
      </dgm:prSet>
      <dgm:spPr/>
    </dgm:pt>
    <dgm:pt modelId="{408DEA4C-F6F4-4F57-B071-FF6B0D4C805B}" type="pres">
      <dgm:prSet presAssocID="{FBFA7E54-37B6-4CC8-AC24-FBFFB7B1E456}" presName="node" presStyleLbl="node1" presStyleIdx="0" presStyleCnt="4">
        <dgm:presLayoutVars>
          <dgm:bulletEnabled val="1"/>
        </dgm:presLayoutVars>
      </dgm:prSet>
      <dgm:spPr/>
    </dgm:pt>
    <dgm:pt modelId="{36FC0D7F-3E7B-4D96-8550-5AFFC868BF8A}" type="pres">
      <dgm:prSet presAssocID="{34689ADC-DA33-4C92-A739-058B4AEB5D44}" presName="sibTrans" presStyleCnt="0"/>
      <dgm:spPr/>
    </dgm:pt>
    <dgm:pt modelId="{10E50BC2-F5A6-499C-81E7-B7D4D06B4A15}" type="pres">
      <dgm:prSet presAssocID="{39AF155A-6986-44C0-BC27-96A64E68B10B}" presName="node" presStyleLbl="node1" presStyleIdx="1" presStyleCnt="4">
        <dgm:presLayoutVars>
          <dgm:bulletEnabled val="1"/>
        </dgm:presLayoutVars>
      </dgm:prSet>
      <dgm:spPr/>
    </dgm:pt>
    <dgm:pt modelId="{A036E43C-1C68-42A2-8DCF-18B8E628FFA5}" type="pres">
      <dgm:prSet presAssocID="{4CCFE020-AF0C-4DC5-B8D2-E9B943A08E2B}" presName="sibTrans" presStyleCnt="0"/>
      <dgm:spPr/>
    </dgm:pt>
    <dgm:pt modelId="{F2671E86-E076-4131-A44B-594AFC6D7C52}" type="pres">
      <dgm:prSet presAssocID="{5D6FC7E7-C304-46FC-BC60-82635922CA00}" presName="node" presStyleLbl="node1" presStyleIdx="2" presStyleCnt="4">
        <dgm:presLayoutVars>
          <dgm:bulletEnabled val="1"/>
        </dgm:presLayoutVars>
      </dgm:prSet>
      <dgm:spPr/>
    </dgm:pt>
    <dgm:pt modelId="{424F42DA-3683-419C-8700-A986EEDA56F8}" type="pres">
      <dgm:prSet presAssocID="{D9F237AD-5899-4D81-94E4-863E4AADF2CD}" presName="sibTrans" presStyleCnt="0"/>
      <dgm:spPr/>
    </dgm:pt>
    <dgm:pt modelId="{70856C5B-7CD8-4C3D-8D93-D789A2C1FA3E}" type="pres">
      <dgm:prSet presAssocID="{2AF20886-6EA7-4DCB-BA22-80CD55B6DED4}" presName="node" presStyleLbl="node1" presStyleIdx="3" presStyleCnt="4">
        <dgm:presLayoutVars>
          <dgm:bulletEnabled val="1"/>
        </dgm:presLayoutVars>
      </dgm:prSet>
      <dgm:spPr/>
    </dgm:pt>
  </dgm:ptLst>
  <dgm:cxnLst>
    <dgm:cxn modelId="{4DB6711D-FBD1-4121-AAC8-606BC502BA38}" srcId="{771CC00F-9F5E-4ABC-91E4-B4742A8F9467}" destId="{39AF155A-6986-44C0-BC27-96A64E68B10B}" srcOrd="1" destOrd="0" parTransId="{0B79DD76-9B99-4C62-B113-5F2E66D80686}" sibTransId="{4CCFE020-AF0C-4DC5-B8D2-E9B943A08E2B}"/>
    <dgm:cxn modelId="{19A09023-9F58-4181-AFE9-E83AD6225970}" type="presOf" srcId="{2AF20886-6EA7-4DCB-BA22-80CD55B6DED4}" destId="{70856C5B-7CD8-4C3D-8D93-D789A2C1FA3E}" srcOrd="0" destOrd="0" presId="urn:microsoft.com/office/officeart/2005/8/layout/default"/>
    <dgm:cxn modelId="{10D6F93A-B59E-48B8-8C9E-96012DB75E0E}" srcId="{771CC00F-9F5E-4ABC-91E4-B4742A8F9467}" destId="{FBFA7E54-37B6-4CC8-AC24-FBFFB7B1E456}" srcOrd="0" destOrd="0" parTransId="{C24EFB1B-2A33-4A9D-BC97-5486546A0CB8}" sibTransId="{34689ADC-DA33-4C92-A739-058B4AEB5D44}"/>
    <dgm:cxn modelId="{58D82D6B-BD50-469F-8D63-AF189950B19A}" type="presOf" srcId="{FBFA7E54-37B6-4CC8-AC24-FBFFB7B1E456}" destId="{408DEA4C-F6F4-4F57-B071-FF6B0D4C805B}" srcOrd="0" destOrd="0" presId="urn:microsoft.com/office/officeart/2005/8/layout/default"/>
    <dgm:cxn modelId="{E4FFED7D-0990-4FDA-8C8B-63AF7EA8825F}" type="presOf" srcId="{771CC00F-9F5E-4ABC-91E4-B4742A8F9467}" destId="{5AC37EEC-B5B0-4D33-8434-6C1380559B6A}" srcOrd="0" destOrd="0" presId="urn:microsoft.com/office/officeart/2005/8/layout/default"/>
    <dgm:cxn modelId="{93ECD17F-A4FA-49B6-8413-63C643AB9965}" srcId="{771CC00F-9F5E-4ABC-91E4-B4742A8F9467}" destId="{2AF20886-6EA7-4DCB-BA22-80CD55B6DED4}" srcOrd="3" destOrd="0" parTransId="{919E3BF3-4E14-4235-AE08-5EC18DE1FE24}" sibTransId="{10D55527-B54B-469F-ADC3-1AF353563E3F}"/>
    <dgm:cxn modelId="{BDB1DB95-F0FF-403F-B5B1-E8E6D7FE133E}" srcId="{771CC00F-9F5E-4ABC-91E4-B4742A8F9467}" destId="{5D6FC7E7-C304-46FC-BC60-82635922CA00}" srcOrd="2" destOrd="0" parTransId="{ADB3108E-C204-473B-85D6-16C97C52FE24}" sibTransId="{D9F237AD-5899-4D81-94E4-863E4AADF2CD}"/>
    <dgm:cxn modelId="{A187B1A9-C592-41C4-BD67-5FA37BE7F2F8}" type="presOf" srcId="{39AF155A-6986-44C0-BC27-96A64E68B10B}" destId="{10E50BC2-F5A6-499C-81E7-B7D4D06B4A15}" srcOrd="0" destOrd="0" presId="urn:microsoft.com/office/officeart/2005/8/layout/default"/>
    <dgm:cxn modelId="{F2703BB4-0752-46F8-BCB6-74FD40B897C1}" type="presOf" srcId="{5D6FC7E7-C304-46FC-BC60-82635922CA00}" destId="{F2671E86-E076-4131-A44B-594AFC6D7C52}" srcOrd="0" destOrd="0" presId="urn:microsoft.com/office/officeart/2005/8/layout/default"/>
    <dgm:cxn modelId="{6D2B5532-1C91-479F-ABBE-5DF26647BC48}" type="presParOf" srcId="{5AC37EEC-B5B0-4D33-8434-6C1380559B6A}" destId="{408DEA4C-F6F4-4F57-B071-FF6B0D4C805B}" srcOrd="0" destOrd="0" presId="urn:microsoft.com/office/officeart/2005/8/layout/default"/>
    <dgm:cxn modelId="{082FF379-7765-4627-B4DD-B0B6E7AFBF68}" type="presParOf" srcId="{5AC37EEC-B5B0-4D33-8434-6C1380559B6A}" destId="{36FC0D7F-3E7B-4D96-8550-5AFFC868BF8A}" srcOrd="1" destOrd="0" presId="urn:microsoft.com/office/officeart/2005/8/layout/default"/>
    <dgm:cxn modelId="{C5F73D5A-C230-4AFE-B32A-506A0E4077AF}" type="presParOf" srcId="{5AC37EEC-B5B0-4D33-8434-6C1380559B6A}" destId="{10E50BC2-F5A6-499C-81E7-B7D4D06B4A15}" srcOrd="2" destOrd="0" presId="urn:microsoft.com/office/officeart/2005/8/layout/default"/>
    <dgm:cxn modelId="{7DE99C88-A640-4FE5-9714-759774E22743}" type="presParOf" srcId="{5AC37EEC-B5B0-4D33-8434-6C1380559B6A}" destId="{A036E43C-1C68-42A2-8DCF-18B8E628FFA5}" srcOrd="3" destOrd="0" presId="urn:microsoft.com/office/officeart/2005/8/layout/default"/>
    <dgm:cxn modelId="{09465E9F-0CBF-4777-B987-54D6E209CA13}" type="presParOf" srcId="{5AC37EEC-B5B0-4D33-8434-6C1380559B6A}" destId="{F2671E86-E076-4131-A44B-594AFC6D7C52}" srcOrd="4" destOrd="0" presId="urn:microsoft.com/office/officeart/2005/8/layout/default"/>
    <dgm:cxn modelId="{E3A50C9A-85C5-434C-8AF8-4CE9FB640F52}" type="presParOf" srcId="{5AC37EEC-B5B0-4D33-8434-6C1380559B6A}" destId="{424F42DA-3683-419C-8700-A986EEDA56F8}" srcOrd="5" destOrd="0" presId="urn:microsoft.com/office/officeart/2005/8/layout/default"/>
    <dgm:cxn modelId="{3F84C522-AE43-48D6-AE24-DBEB6E499689}" type="presParOf" srcId="{5AC37EEC-B5B0-4D33-8434-6C1380559B6A}" destId="{70856C5B-7CD8-4C3D-8D93-D789A2C1FA3E}"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771CC00F-9F5E-4ABC-91E4-B4742A8F9467}" type="doc">
      <dgm:prSet loTypeId="urn:microsoft.com/office/officeart/2005/8/layout/default" loCatId="list" qsTypeId="urn:microsoft.com/office/officeart/2005/8/quickstyle/3d2" qsCatId="3D" csTypeId="urn:microsoft.com/office/officeart/2005/8/colors/accent1_2" csCatId="accent1" phldr="1"/>
      <dgm:spPr/>
      <dgm:t>
        <a:bodyPr/>
        <a:lstStyle/>
        <a:p>
          <a:endParaRPr lang="nl-NL"/>
        </a:p>
      </dgm:t>
    </dgm:pt>
    <dgm:pt modelId="{FBFA7E54-37B6-4CC8-AC24-FBFFB7B1E456}">
      <dgm:prSet phldrT="[Text]"/>
      <dgm:spPr/>
      <dgm:t>
        <a:bodyPr/>
        <a:lstStyle/>
        <a:p>
          <a:r>
            <a:rPr lang="nl-NL" dirty="0"/>
            <a:t>Potential</a:t>
          </a:r>
        </a:p>
      </dgm:t>
    </dgm:pt>
    <dgm:pt modelId="{C24EFB1B-2A33-4A9D-BC97-5486546A0CB8}" type="parTrans" cxnId="{10D6F93A-B59E-48B8-8C9E-96012DB75E0E}">
      <dgm:prSet/>
      <dgm:spPr/>
      <dgm:t>
        <a:bodyPr/>
        <a:lstStyle/>
        <a:p>
          <a:endParaRPr lang="nl-NL"/>
        </a:p>
      </dgm:t>
    </dgm:pt>
    <dgm:pt modelId="{34689ADC-DA33-4C92-A739-058B4AEB5D44}" type="sibTrans" cxnId="{10D6F93A-B59E-48B8-8C9E-96012DB75E0E}">
      <dgm:prSet/>
      <dgm:spPr/>
      <dgm:t>
        <a:bodyPr/>
        <a:lstStyle/>
        <a:p>
          <a:endParaRPr lang="nl-NL"/>
        </a:p>
      </dgm:t>
    </dgm:pt>
    <dgm:pt modelId="{5D6FC7E7-C304-46FC-BC60-82635922CA00}">
      <dgm:prSet phldrT="[Text]"/>
      <dgm:spPr>
        <a:solidFill>
          <a:srgbClr val="F97228"/>
        </a:solidFill>
        <a:ln>
          <a:solidFill>
            <a:srgbClr val="F97228"/>
          </a:solidFill>
        </a:ln>
      </dgm:spPr>
      <dgm:t>
        <a:bodyPr/>
        <a:lstStyle/>
        <a:p>
          <a:r>
            <a:rPr lang="nl-NL" dirty="0"/>
            <a:t>Market</a:t>
          </a:r>
        </a:p>
      </dgm:t>
    </dgm:pt>
    <dgm:pt modelId="{ADB3108E-C204-473B-85D6-16C97C52FE24}" type="parTrans" cxnId="{BDB1DB95-F0FF-403F-B5B1-E8E6D7FE133E}">
      <dgm:prSet/>
      <dgm:spPr/>
      <dgm:t>
        <a:bodyPr/>
        <a:lstStyle/>
        <a:p>
          <a:endParaRPr lang="nl-NL"/>
        </a:p>
      </dgm:t>
    </dgm:pt>
    <dgm:pt modelId="{D9F237AD-5899-4D81-94E4-863E4AADF2CD}" type="sibTrans" cxnId="{BDB1DB95-F0FF-403F-B5B1-E8E6D7FE133E}">
      <dgm:prSet/>
      <dgm:spPr/>
      <dgm:t>
        <a:bodyPr/>
        <a:lstStyle/>
        <a:p>
          <a:endParaRPr lang="nl-NL"/>
        </a:p>
      </dgm:t>
    </dgm:pt>
    <dgm:pt modelId="{2AF20886-6EA7-4DCB-BA22-80CD55B6DED4}">
      <dgm:prSet phldrT="[Text]"/>
      <dgm:spPr>
        <a:solidFill>
          <a:srgbClr val="F97228"/>
        </a:solidFill>
      </dgm:spPr>
      <dgm:t>
        <a:bodyPr/>
        <a:lstStyle/>
        <a:p>
          <a:r>
            <a:rPr lang="nl-NL" dirty="0"/>
            <a:t>Cost</a:t>
          </a:r>
        </a:p>
      </dgm:t>
    </dgm:pt>
    <dgm:pt modelId="{919E3BF3-4E14-4235-AE08-5EC18DE1FE24}" type="parTrans" cxnId="{93ECD17F-A4FA-49B6-8413-63C643AB9965}">
      <dgm:prSet/>
      <dgm:spPr/>
      <dgm:t>
        <a:bodyPr/>
        <a:lstStyle/>
        <a:p>
          <a:endParaRPr lang="nl-NL"/>
        </a:p>
      </dgm:t>
    </dgm:pt>
    <dgm:pt modelId="{10D55527-B54B-469F-ADC3-1AF353563E3F}" type="sibTrans" cxnId="{93ECD17F-A4FA-49B6-8413-63C643AB9965}">
      <dgm:prSet/>
      <dgm:spPr/>
      <dgm:t>
        <a:bodyPr/>
        <a:lstStyle/>
        <a:p>
          <a:endParaRPr lang="nl-NL"/>
        </a:p>
      </dgm:t>
    </dgm:pt>
    <dgm:pt modelId="{39AF155A-6986-44C0-BC27-96A64E68B10B}">
      <dgm:prSet phldrT="[Text]"/>
      <dgm:spPr>
        <a:solidFill>
          <a:srgbClr val="3A75BD"/>
        </a:solidFill>
      </dgm:spPr>
      <dgm:t>
        <a:bodyPr/>
        <a:lstStyle/>
        <a:p>
          <a:r>
            <a:rPr lang="nl-NL" dirty="0"/>
            <a:t>TRL</a:t>
          </a:r>
        </a:p>
      </dgm:t>
    </dgm:pt>
    <dgm:pt modelId="{0B79DD76-9B99-4C62-B113-5F2E66D80686}" type="parTrans" cxnId="{4DB6711D-FBD1-4121-AAC8-606BC502BA38}">
      <dgm:prSet/>
      <dgm:spPr/>
      <dgm:t>
        <a:bodyPr/>
        <a:lstStyle/>
        <a:p>
          <a:endParaRPr lang="nl-NL"/>
        </a:p>
      </dgm:t>
    </dgm:pt>
    <dgm:pt modelId="{4CCFE020-AF0C-4DC5-B8D2-E9B943A08E2B}" type="sibTrans" cxnId="{4DB6711D-FBD1-4121-AAC8-606BC502BA38}">
      <dgm:prSet/>
      <dgm:spPr/>
      <dgm:t>
        <a:bodyPr/>
        <a:lstStyle/>
        <a:p>
          <a:endParaRPr lang="nl-NL"/>
        </a:p>
      </dgm:t>
    </dgm:pt>
    <dgm:pt modelId="{5AC37EEC-B5B0-4D33-8434-6C1380559B6A}" type="pres">
      <dgm:prSet presAssocID="{771CC00F-9F5E-4ABC-91E4-B4742A8F9467}" presName="diagram" presStyleCnt="0">
        <dgm:presLayoutVars>
          <dgm:dir/>
          <dgm:resizeHandles val="exact"/>
        </dgm:presLayoutVars>
      </dgm:prSet>
      <dgm:spPr/>
    </dgm:pt>
    <dgm:pt modelId="{408DEA4C-F6F4-4F57-B071-FF6B0D4C805B}" type="pres">
      <dgm:prSet presAssocID="{FBFA7E54-37B6-4CC8-AC24-FBFFB7B1E456}" presName="node" presStyleLbl="node1" presStyleIdx="0" presStyleCnt="4">
        <dgm:presLayoutVars>
          <dgm:bulletEnabled val="1"/>
        </dgm:presLayoutVars>
      </dgm:prSet>
      <dgm:spPr/>
    </dgm:pt>
    <dgm:pt modelId="{36FC0D7F-3E7B-4D96-8550-5AFFC868BF8A}" type="pres">
      <dgm:prSet presAssocID="{34689ADC-DA33-4C92-A739-058B4AEB5D44}" presName="sibTrans" presStyleCnt="0"/>
      <dgm:spPr/>
    </dgm:pt>
    <dgm:pt modelId="{10E50BC2-F5A6-499C-81E7-B7D4D06B4A15}" type="pres">
      <dgm:prSet presAssocID="{39AF155A-6986-44C0-BC27-96A64E68B10B}" presName="node" presStyleLbl="node1" presStyleIdx="1" presStyleCnt="4">
        <dgm:presLayoutVars>
          <dgm:bulletEnabled val="1"/>
        </dgm:presLayoutVars>
      </dgm:prSet>
      <dgm:spPr/>
    </dgm:pt>
    <dgm:pt modelId="{A036E43C-1C68-42A2-8DCF-18B8E628FFA5}" type="pres">
      <dgm:prSet presAssocID="{4CCFE020-AF0C-4DC5-B8D2-E9B943A08E2B}" presName="sibTrans" presStyleCnt="0"/>
      <dgm:spPr/>
    </dgm:pt>
    <dgm:pt modelId="{F2671E86-E076-4131-A44B-594AFC6D7C52}" type="pres">
      <dgm:prSet presAssocID="{5D6FC7E7-C304-46FC-BC60-82635922CA00}" presName="node" presStyleLbl="node1" presStyleIdx="2" presStyleCnt="4">
        <dgm:presLayoutVars>
          <dgm:bulletEnabled val="1"/>
        </dgm:presLayoutVars>
      </dgm:prSet>
      <dgm:spPr/>
    </dgm:pt>
    <dgm:pt modelId="{424F42DA-3683-419C-8700-A986EEDA56F8}" type="pres">
      <dgm:prSet presAssocID="{D9F237AD-5899-4D81-94E4-863E4AADF2CD}" presName="sibTrans" presStyleCnt="0"/>
      <dgm:spPr/>
    </dgm:pt>
    <dgm:pt modelId="{70856C5B-7CD8-4C3D-8D93-D789A2C1FA3E}" type="pres">
      <dgm:prSet presAssocID="{2AF20886-6EA7-4DCB-BA22-80CD55B6DED4}" presName="node" presStyleLbl="node1" presStyleIdx="3" presStyleCnt="4">
        <dgm:presLayoutVars>
          <dgm:bulletEnabled val="1"/>
        </dgm:presLayoutVars>
      </dgm:prSet>
      <dgm:spPr/>
    </dgm:pt>
  </dgm:ptLst>
  <dgm:cxnLst>
    <dgm:cxn modelId="{4DB6711D-FBD1-4121-AAC8-606BC502BA38}" srcId="{771CC00F-9F5E-4ABC-91E4-B4742A8F9467}" destId="{39AF155A-6986-44C0-BC27-96A64E68B10B}" srcOrd="1" destOrd="0" parTransId="{0B79DD76-9B99-4C62-B113-5F2E66D80686}" sibTransId="{4CCFE020-AF0C-4DC5-B8D2-E9B943A08E2B}"/>
    <dgm:cxn modelId="{19A09023-9F58-4181-AFE9-E83AD6225970}" type="presOf" srcId="{2AF20886-6EA7-4DCB-BA22-80CD55B6DED4}" destId="{70856C5B-7CD8-4C3D-8D93-D789A2C1FA3E}" srcOrd="0" destOrd="0" presId="urn:microsoft.com/office/officeart/2005/8/layout/default"/>
    <dgm:cxn modelId="{10D6F93A-B59E-48B8-8C9E-96012DB75E0E}" srcId="{771CC00F-9F5E-4ABC-91E4-B4742A8F9467}" destId="{FBFA7E54-37B6-4CC8-AC24-FBFFB7B1E456}" srcOrd="0" destOrd="0" parTransId="{C24EFB1B-2A33-4A9D-BC97-5486546A0CB8}" sibTransId="{34689ADC-DA33-4C92-A739-058B4AEB5D44}"/>
    <dgm:cxn modelId="{58D82D6B-BD50-469F-8D63-AF189950B19A}" type="presOf" srcId="{FBFA7E54-37B6-4CC8-AC24-FBFFB7B1E456}" destId="{408DEA4C-F6F4-4F57-B071-FF6B0D4C805B}" srcOrd="0" destOrd="0" presId="urn:microsoft.com/office/officeart/2005/8/layout/default"/>
    <dgm:cxn modelId="{E4FFED7D-0990-4FDA-8C8B-63AF7EA8825F}" type="presOf" srcId="{771CC00F-9F5E-4ABC-91E4-B4742A8F9467}" destId="{5AC37EEC-B5B0-4D33-8434-6C1380559B6A}" srcOrd="0" destOrd="0" presId="urn:microsoft.com/office/officeart/2005/8/layout/default"/>
    <dgm:cxn modelId="{93ECD17F-A4FA-49B6-8413-63C643AB9965}" srcId="{771CC00F-9F5E-4ABC-91E4-B4742A8F9467}" destId="{2AF20886-6EA7-4DCB-BA22-80CD55B6DED4}" srcOrd="3" destOrd="0" parTransId="{919E3BF3-4E14-4235-AE08-5EC18DE1FE24}" sibTransId="{10D55527-B54B-469F-ADC3-1AF353563E3F}"/>
    <dgm:cxn modelId="{BDB1DB95-F0FF-403F-B5B1-E8E6D7FE133E}" srcId="{771CC00F-9F5E-4ABC-91E4-B4742A8F9467}" destId="{5D6FC7E7-C304-46FC-BC60-82635922CA00}" srcOrd="2" destOrd="0" parTransId="{ADB3108E-C204-473B-85D6-16C97C52FE24}" sibTransId="{D9F237AD-5899-4D81-94E4-863E4AADF2CD}"/>
    <dgm:cxn modelId="{A187B1A9-C592-41C4-BD67-5FA37BE7F2F8}" type="presOf" srcId="{39AF155A-6986-44C0-BC27-96A64E68B10B}" destId="{10E50BC2-F5A6-499C-81E7-B7D4D06B4A15}" srcOrd="0" destOrd="0" presId="urn:microsoft.com/office/officeart/2005/8/layout/default"/>
    <dgm:cxn modelId="{F2703BB4-0752-46F8-BCB6-74FD40B897C1}" type="presOf" srcId="{5D6FC7E7-C304-46FC-BC60-82635922CA00}" destId="{F2671E86-E076-4131-A44B-594AFC6D7C52}" srcOrd="0" destOrd="0" presId="urn:microsoft.com/office/officeart/2005/8/layout/default"/>
    <dgm:cxn modelId="{6D2B5532-1C91-479F-ABBE-5DF26647BC48}" type="presParOf" srcId="{5AC37EEC-B5B0-4D33-8434-6C1380559B6A}" destId="{408DEA4C-F6F4-4F57-B071-FF6B0D4C805B}" srcOrd="0" destOrd="0" presId="urn:microsoft.com/office/officeart/2005/8/layout/default"/>
    <dgm:cxn modelId="{082FF379-7765-4627-B4DD-B0B6E7AFBF68}" type="presParOf" srcId="{5AC37EEC-B5B0-4D33-8434-6C1380559B6A}" destId="{36FC0D7F-3E7B-4D96-8550-5AFFC868BF8A}" srcOrd="1" destOrd="0" presId="urn:microsoft.com/office/officeart/2005/8/layout/default"/>
    <dgm:cxn modelId="{C5F73D5A-C230-4AFE-B32A-506A0E4077AF}" type="presParOf" srcId="{5AC37EEC-B5B0-4D33-8434-6C1380559B6A}" destId="{10E50BC2-F5A6-499C-81E7-B7D4D06B4A15}" srcOrd="2" destOrd="0" presId="urn:microsoft.com/office/officeart/2005/8/layout/default"/>
    <dgm:cxn modelId="{7DE99C88-A640-4FE5-9714-759774E22743}" type="presParOf" srcId="{5AC37EEC-B5B0-4D33-8434-6C1380559B6A}" destId="{A036E43C-1C68-42A2-8DCF-18B8E628FFA5}" srcOrd="3" destOrd="0" presId="urn:microsoft.com/office/officeart/2005/8/layout/default"/>
    <dgm:cxn modelId="{09465E9F-0CBF-4777-B987-54D6E209CA13}" type="presParOf" srcId="{5AC37EEC-B5B0-4D33-8434-6C1380559B6A}" destId="{F2671E86-E076-4131-A44B-594AFC6D7C52}" srcOrd="4" destOrd="0" presId="urn:microsoft.com/office/officeart/2005/8/layout/default"/>
    <dgm:cxn modelId="{E3A50C9A-85C5-434C-8AF8-4CE9FB640F52}" type="presParOf" srcId="{5AC37EEC-B5B0-4D33-8434-6C1380559B6A}" destId="{424F42DA-3683-419C-8700-A986EEDA56F8}" srcOrd="5" destOrd="0" presId="urn:microsoft.com/office/officeart/2005/8/layout/default"/>
    <dgm:cxn modelId="{3F84C522-AE43-48D6-AE24-DBEB6E499689}" type="presParOf" srcId="{5AC37EEC-B5B0-4D33-8434-6C1380559B6A}" destId="{70856C5B-7CD8-4C3D-8D93-D789A2C1FA3E}"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71CC00F-9F5E-4ABC-91E4-B4742A8F9467}" type="doc">
      <dgm:prSet loTypeId="urn:microsoft.com/office/officeart/2005/8/layout/default" loCatId="list" qsTypeId="urn:microsoft.com/office/officeart/2005/8/quickstyle/3d2" qsCatId="3D" csTypeId="urn:microsoft.com/office/officeart/2005/8/colors/accent1_2" csCatId="accent1" phldr="1"/>
      <dgm:spPr/>
      <dgm:t>
        <a:bodyPr/>
        <a:lstStyle/>
        <a:p>
          <a:endParaRPr lang="nl-NL"/>
        </a:p>
      </dgm:t>
    </dgm:pt>
    <dgm:pt modelId="{FBFA7E54-37B6-4CC8-AC24-FBFFB7B1E456}">
      <dgm:prSet phldrT="[Text]"/>
      <dgm:spPr/>
      <dgm:t>
        <a:bodyPr/>
        <a:lstStyle/>
        <a:p>
          <a:r>
            <a:rPr lang="nl-NL" dirty="0" err="1"/>
            <a:t>Potential</a:t>
          </a:r>
          <a:endParaRPr lang="nl-NL" dirty="0"/>
        </a:p>
      </dgm:t>
    </dgm:pt>
    <dgm:pt modelId="{C24EFB1B-2A33-4A9D-BC97-5486546A0CB8}" type="parTrans" cxnId="{10D6F93A-B59E-48B8-8C9E-96012DB75E0E}">
      <dgm:prSet/>
      <dgm:spPr/>
      <dgm:t>
        <a:bodyPr/>
        <a:lstStyle/>
        <a:p>
          <a:endParaRPr lang="nl-NL"/>
        </a:p>
      </dgm:t>
    </dgm:pt>
    <dgm:pt modelId="{34689ADC-DA33-4C92-A739-058B4AEB5D44}" type="sibTrans" cxnId="{10D6F93A-B59E-48B8-8C9E-96012DB75E0E}">
      <dgm:prSet/>
      <dgm:spPr/>
      <dgm:t>
        <a:bodyPr/>
        <a:lstStyle/>
        <a:p>
          <a:endParaRPr lang="nl-NL"/>
        </a:p>
      </dgm:t>
    </dgm:pt>
    <dgm:pt modelId="{5D6FC7E7-C304-46FC-BC60-82635922CA00}">
      <dgm:prSet phldrT="[Text]"/>
      <dgm:spPr/>
      <dgm:t>
        <a:bodyPr/>
        <a:lstStyle/>
        <a:p>
          <a:r>
            <a:rPr lang="nl-NL" dirty="0"/>
            <a:t>Market</a:t>
          </a:r>
        </a:p>
      </dgm:t>
    </dgm:pt>
    <dgm:pt modelId="{ADB3108E-C204-473B-85D6-16C97C52FE24}" type="parTrans" cxnId="{BDB1DB95-F0FF-403F-B5B1-E8E6D7FE133E}">
      <dgm:prSet/>
      <dgm:spPr/>
      <dgm:t>
        <a:bodyPr/>
        <a:lstStyle/>
        <a:p>
          <a:endParaRPr lang="nl-NL"/>
        </a:p>
      </dgm:t>
    </dgm:pt>
    <dgm:pt modelId="{D9F237AD-5899-4D81-94E4-863E4AADF2CD}" type="sibTrans" cxnId="{BDB1DB95-F0FF-403F-B5B1-E8E6D7FE133E}">
      <dgm:prSet/>
      <dgm:spPr/>
      <dgm:t>
        <a:bodyPr/>
        <a:lstStyle/>
        <a:p>
          <a:endParaRPr lang="nl-NL"/>
        </a:p>
      </dgm:t>
    </dgm:pt>
    <dgm:pt modelId="{2AF20886-6EA7-4DCB-BA22-80CD55B6DED4}">
      <dgm:prSet phldrT="[Text]"/>
      <dgm:spPr/>
      <dgm:t>
        <a:bodyPr/>
        <a:lstStyle/>
        <a:p>
          <a:r>
            <a:rPr lang="nl-NL" dirty="0" err="1"/>
            <a:t>Cost</a:t>
          </a:r>
          <a:endParaRPr lang="nl-NL" dirty="0"/>
        </a:p>
      </dgm:t>
    </dgm:pt>
    <dgm:pt modelId="{919E3BF3-4E14-4235-AE08-5EC18DE1FE24}" type="parTrans" cxnId="{93ECD17F-A4FA-49B6-8413-63C643AB9965}">
      <dgm:prSet/>
      <dgm:spPr/>
      <dgm:t>
        <a:bodyPr/>
        <a:lstStyle/>
        <a:p>
          <a:endParaRPr lang="nl-NL"/>
        </a:p>
      </dgm:t>
    </dgm:pt>
    <dgm:pt modelId="{10D55527-B54B-469F-ADC3-1AF353563E3F}" type="sibTrans" cxnId="{93ECD17F-A4FA-49B6-8413-63C643AB9965}">
      <dgm:prSet/>
      <dgm:spPr/>
      <dgm:t>
        <a:bodyPr/>
        <a:lstStyle/>
        <a:p>
          <a:endParaRPr lang="nl-NL"/>
        </a:p>
      </dgm:t>
    </dgm:pt>
    <dgm:pt modelId="{39AF155A-6986-44C0-BC27-96A64E68B10B}">
      <dgm:prSet phldrT="[Text]"/>
      <dgm:spPr>
        <a:solidFill>
          <a:srgbClr val="EE6B25"/>
        </a:solidFill>
      </dgm:spPr>
      <dgm:t>
        <a:bodyPr/>
        <a:lstStyle/>
        <a:p>
          <a:r>
            <a:rPr lang="nl-NL" dirty="0"/>
            <a:t>TRL</a:t>
          </a:r>
        </a:p>
      </dgm:t>
    </dgm:pt>
    <dgm:pt modelId="{0B79DD76-9B99-4C62-B113-5F2E66D80686}" type="parTrans" cxnId="{4DB6711D-FBD1-4121-AAC8-606BC502BA38}">
      <dgm:prSet/>
      <dgm:spPr/>
      <dgm:t>
        <a:bodyPr/>
        <a:lstStyle/>
        <a:p>
          <a:endParaRPr lang="nl-NL"/>
        </a:p>
      </dgm:t>
    </dgm:pt>
    <dgm:pt modelId="{4CCFE020-AF0C-4DC5-B8D2-E9B943A08E2B}" type="sibTrans" cxnId="{4DB6711D-FBD1-4121-AAC8-606BC502BA38}">
      <dgm:prSet/>
      <dgm:spPr/>
      <dgm:t>
        <a:bodyPr/>
        <a:lstStyle/>
        <a:p>
          <a:endParaRPr lang="nl-NL"/>
        </a:p>
      </dgm:t>
    </dgm:pt>
    <dgm:pt modelId="{5AC37EEC-B5B0-4D33-8434-6C1380559B6A}" type="pres">
      <dgm:prSet presAssocID="{771CC00F-9F5E-4ABC-91E4-B4742A8F9467}" presName="diagram" presStyleCnt="0">
        <dgm:presLayoutVars>
          <dgm:dir/>
          <dgm:resizeHandles val="exact"/>
        </dgm:presLayoutVars>
      </dgm:prSet>
      <dgm:spPr/>
    </dgm:pt>
    <dgm:pt modelId="{408DEA4C-F6F4-4F57-B071-FF6B0D4C805B}" type="pres">
      <dgm:prSet presAssocID="{FBFA7E54-37B6-4CC8-AC24-FBFFB7B1E456}" presName="node" presStyleLbl="node1" presStyleIdx="0" presStyleCnt="4">
        <dgm:presLayoutVars>
          <dgm:bulletEnabled val="1"/>
        </dgm:presLayoutVars>
      </dgm:prSet>
      <dgm:spPr/>
    </dgm:pt>
    <dgm:pt modelId="{36FC0D7F-3E7B-4D96-8550-5AFFC868BF8A}" type="pres">
      <dgm:prSet presAssocID="{34689ADC-DA33-4C92-A739-058B4AEB5D44}" presName="sibTrans" presStyleCnt="0"/>
      <dgm:spPr/>
    </dgm:pt>
    <dgm:pt modelId="{10E50BC2-F5A6-499C-81E7-B7D4D06B4A15}" type="pres">
      <dgm:prSet presAssocID="{39AF155A-6986-44C0-BC27-96A64E68B10B}" presName="node" presStyleLbl="node1" presStyleIdx="1" presStyleCnt="4">
        <dgm:presLayoutVars>
          <dgm:bulletEnabled val="1"/>
        </dgm:presLayoutVars>
      </dgm:prSet>
      <dgm:spPr/>
    </dgm:pt>
    <dgm:pt modelId="{A036E43C-1C68-42A2-8DCF-18B8E628FFA5}" type="pres">
      <dgm:prSet presAssocID="{4CCFE020-AF0C-4DC5-B8D2-E9B943A08E2B}" presName="sibTrans" presStyleCnt="0"/>
      <dgm:spPr/>
    </dgm:pt>
    <dgm:pt modelId="{F2671E86-E076-4131-A44B-594AFC6D7C52}" type="pres">
      <dgm:prSet presAssocID="{5D6FC7E7-C304-46FC-BC60-82635922CA00}" presName="node" presStyleLbl="node1" presStyleIdx="2" presStyleCnt="4">
        <dgm:presLayoutVars>
          <dgm:bulletEnabled val="1"/>
        </dgm:presLayoutVars>
      </dgm:prSet>
      <dgm:spPr/>
    </dgm:pt>
    <dgm:pt modelId="{424F42DA-3683-419C-8700-A986EEDA56F8}" type="pres">
      <dgm:prSet presAssocID="{D9F237AD-5899-4D81-94E4-863E4AADF2CD}" presName="sibTrans" presStyleCnt="0"/>
      <dgm:spPr/>
    </dgm:pt>
    <dgm:pt modelId="{70856C5B-7CD8-4C3D-8D93-D789A2C1FA3E}" type="pres">
      <dgm:prSet presAssocID="{2AF20886-6EA7-4DCB-BA22-80CD55B6DED4}" presName="node" presStyleLbl="node1" presStyleIdx="3" presStyleCnt="4">
        <dgm:presLayoutVars>
          <dgm:bulletEnabled val="1"/>
        </dgm:presLayoutVars>
      </dgm:prSet>
      <dgm:spPr/>
    </dgm:pt>
  </dgm:ptLst>
  <dgm:cxnLst>
    <dgm:cxn modelId="{4DB6711D-FBD1-4121-AAC8-606BC502BA38}" srcId="{771CC00F-9F5E-4ABC-91E4-B4742A8F9467}" destId="{39AF155A-6986-44C0-BC27-96A64E68B10B}" srcOrd="1" destOrd="0" parTransId="{0B79DD76-9B99-4C62-B113-5F2E66D80686}" sibTransId="{4CCFE020-AF0C-4DC5-B8D2-E9B943A08E2B}"/>
    <dgm:cxn modelId="{19A09023-9F58-4181-AFE9-E83AD6225970}" type="presOf" srcId="{2AF20886-6EA7-4DCB-BA22-80CD55B6DED4}" destId="{70856C5B-7CD8-4C3D-8D93-D789A2C1FA3E}" srcOrd="0" destOrd="0" presId="urn:microsoft.com/office/officeart/2005/8/layout/default"/>
    <dgm:cxn modelId="{10D6F93A-B59E-48B8-8C9E-96012DB75E0E}" srcId="{771CC00F-9F5E-4ABC-91E4-B4742A8F9467}" destId="{FBFA7E54-37B6-4CC8-AC24-FBFFB7B1E456}" srcOrd="0" destOrd="0" parTransId="{C24EFB1B-2A33-4A9D-BC97-5486546A0CB8}" sibTransId="{34689ADC-DA33-4C92-A739-058B4AEB5D44}"/>
    <dgm:cxn modelId="{58D82D6B-BD50-469F-8D63-AF189950B19A}" type="presOf" srcId="{FBFA7E54-37B6-4CC8-AC24-FBFFB7B1E456}" destId="{408DEA4C-F6F4-4F57-B071-FF6B0D4C805B}" srcOrd="0" destOrd="0" presId="urn:microsoft.com/office/officeart/2005/8/layout/default"/>
    <dgm:cxn modelId="{E4FFED7D-0990-4FDA-8C8B-63AF7EA8825F}" type="presOf" srcId="{771CC00F-9F5E-4ABC-91E4-B4742A8F9467}" destId="{5AC37EEC-B5B0-4D33-8434-6C1380559B6A}" srcOrd="0" destOrd="0" presId="urn:microsoft.com/office/officeart/2005/8/layout/default"/>
    <dgm:cxn modelId="{93ECD17F-A4FA-49B6-8413-63C643AB9965}" srcId="{771CC00F-9F5E-4ABC-91E4-B4742A8F9467}" destId="{2AF20886-6EA7-4DCB-BA22-80CD55B6DED4}" srcOrd="3" destOrd="0" parTransId="{919E3BF3-4E14-4235-AE08-5EC18DE1FE24}" sibTransId="{10D55527-B54B-469F-ADC3-1AF353563E3F}"/>
    <dgm:cxn modelId="{BDB1DB95-F0FF-403F-B5B1-E8E6D7FE133E}" srcId="{771CC00F-9F5E-4ABC-91E4-B4742A8F9467}" destId="{5D6FC7E7-C304-46FC-BC60-82635922CA00}" srcOrd="2" destOrd="0" parTransId="{ADB3108E-C204-473B-85D6-16C97C52FE24}" sibTransId="{D9F237AD-5899-4D81-94E4-863E4AADF2CD}"/>
    <dgm:cxn modelId="{A187B1A9-C592-41C4-BD67-5FA37BE7F2F8}" type="presOf" srcId="{39AF155A-6986-44C0-BC27-96A64E68B10B}" destId="{10E50BC2-F5A6-499C-81E7-B7D4D06B4A15}" srcOrd="0" destOrd="0" presId="urn:microsoft.com/office/officeart/2005/8/layout/default"/>
    <dgm:cxn modelId="{F2703BB4-0752-46F8-BCB6-74FD40B897C1}" type="presOf" srcId="{5D6FC7E7-C304-46FC-BC60-82635922CA00}" destId="{F2671E86-E076-4131-A44B-594AFC6D7C52}" srcOrd="0" destOrd="0" presId="urn:microsoft.com/office/officeart/2005/8/layout/default"/>
    <dgm:cxn modelId="{6D2B5532-1C91-479F-ABBE-5DF26647BC48}" type="presParOf" srcId="{5AC37EEC-B5B0-4D33-8434-6C1380559B6A}" destId="{408DEA4C-F6F4-4F57-B071-FF6B0D4C805B}" srcOrd="0" destOrd="0" presId="urn:microsoft.com/office/officeart/2005/8/layout/default"/>
    <dgm:cxn modelId="{082FF379-7765-4627-B4DD-B0B6E7AFBF68}" type="presParOf" srcId="{5AC37EEC-B5B0-4D33-8434-6C1380559B6A}" destId="{36FC0D7F-3E7B-4D96-8550-5AFFC868BF8A}" srcOrd="1" destOrd="0" presId="urn:microsoft.com/office/officeart/2005/8/layout/default"/>
    <dgm:cxn modelId="{C5F73D5A-C230-4AFE-B32A-506A0E4077AF}" type="presParOf" srcId="{5AC37EEC-B5B0-4D33-8434-6C1380559B6A}" destId="{10E50BC2-F5A6-499C-81E7-B7D4D06B4A15}" srcOrd="2" destOrd="0" presId="urn:microsoft.com/office/officeart/2005/8/layout/default"/>
    <dgm:cxn modelId="{7DE99C88-A640-4FE5-9714-759774E22743}" type="presParOf" srcId="{5AC37EEC-B5B0-4D33-8434-6C1380559B6A}" destId="{A036E43C-1C68-42A2-8DCF-18B8E628FFA5}" srcOrd="3" destOrd="0" presId="urn:microsoft.com/office/officeart/2005/8/layout/default"/>
    <dgm:cxn modelId="{09465E9F-0CBF-4777-B987-54D6E209CA13}" type="presParOf" srcId="{5AC37EEC-B5B0-4D33-8434-6C1380559B6A}" destId="{F2671E86-E076-4131-A44B-594AFC6D7C52}" srcOrd="4" destOrd="0" presId="urn:microsoft.com/office/officeart/2005/8/layout/default"/>
    <dgm:cxn modelId="{E3A50C9A-85C5-434C-8AF8-4CE9FB640F52}" type="presParOf" srcId="{5AC37EEC-B5B0-4D33-8434-6C1380559B6A}" destId="{424F42DA-3683-419C-8700-A986EEDA56F8}" srcOrd="5" destOrd="0" presId="urn:microsoft.com/office/officeart/2005/8/layout/default"/>
    <dgm:cxn modelId="{3F84C522-AE43-48D6-AE24-DBEB6E499689}" type="presParOf" srcId="{5AC37EEC-B5B0-4D33-8434-6C1380559B6A}" destId="{70856C5B-7CD8-4C3D-8D93-D789A2C1FA3E}"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771CC00F-9F5E-4ABC-91E4-B4742A8F9467}" type="doc">
      <dgm:prSet loTypeId="urn:microsoft.com/office/officeart/2005/8/layout/default" loCatId="list" qsTypeId="urn:microsoft.com/office/officeart/2005/8/quickstyle/3d2" qsCatId="3D" csTypeId="urn:microsoft.com/office/officeart/2005/8/colors/accent1_2" csCatId="accent1" phldr="1"/>
      <dgm:spPr/>
      <dgm:t>
        <a:bodyPr/>
        <a:lstStyle/>
        <a:p>
          <a:endParaRPr lang="nl-NL"/>
        </a:p>
      </dgm:t>
    </dgm:pt>
    <dgm:pt modelId="{FBFA7E54-37B6-4CC8-AC24-FBFFB7B1E456}">
      <dgm:prSet phldrT="[Text]"/>
      <dgm:spPr>
        <a:xfrm>
          <a:off x="757304" y="1608"/>
          <a:ext cx="1448063" cy="868838"/>
        </a:xfrm>
        <a:prstGeom prst="rect">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buNone/>
          </a:pPr>
          <a:r>
            <a:rPr lang="nl-NL" dirty="0" err="1">
              <a:solidFill>
                <a:sysClr val="window" lastClr="FFFFFF"/>
              </a:solidFill>
              <a:latin typeface="Calibri"/>
              <a:ea typeface="+mn-ea"/>
              <a:cs typeface="+mn-cs"/>
            </a:rPr>
            <a:t>Potential</a:t>
          </a:r>
          <a:endParaRPr lang="nl-NL" dirty="0">
            <a:solidFill>
              <a:sysClr val="window" lastClr="FFFFFF"/>
            </a:solidFill>
            <a:latin typeface="Calibri"/>
            <a:ea typeface="+mn-ea"/>
            <a:cs typeface="+mn-cs"/>
          </a:endParaRPr>
        </a:p>
      </dgm:t>
    </dgm:pt>
    <dgm:pt modelId="{C24EFB1B-2A33-4A9D-BC97-5486546A0CB8}" type="parTrans" cxnId="{10D6F93A-B59E-48B8-8C9E-96012DB75E0E}">
      <dgm:prSet/>
      <dgm:spPr/>
      <dgm:t>
        <a:bodyPr/>
        <a:lstStyle/>
        <a:p>
          <a:endParaRPr lang="nl-NL"/>
        </a:p>
      </dgm:t>
    </dgm:pt>
    <dgm:pt modelId="{34689ADC-DA33-4C92-A739-058B4AEB5D44}" type="sibTrans" cxnId="{10D6F93A-B59E-48B8-8C9E-96012DB75E0E}">
      <dgm:prSet/>
      <dgm:spPr/>
      <dgm:t>
        <a:bodyPr/>
        <a:lstStyle/>
        <a:p>
          <a:endParaRPr lang="nl-NL"/>
        </a:p>
      </dgm:t>
    </dgm:pt>
    <dgm:pt modelId="{5D6FC7E7-C304-46FC-BC60-82635922CA00}">
      <dgm:prSet phldrT="[Text]"/>
      <dgm:spPr>
        <a:xfrm>
          <a:off x="757304" y="2028897"/>
          <a:ext cx="1448063" cy="868838"/>
        </a:xfrm>
        <a:prstGeom prst="rect">
          <a:avLst/>
        </a:prstGeom>
        <a:solidFill>
          <a:srgbClr val="F97228"/>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buNone/>
          </a:pPr>
          <a:r>
            <a:rPr lang="nl-NL" dirty="0">
              <a:solidFill>
                <a:sysClr val="window" lastClr="FFFFFF"/>
              </a:solidFill>
              <a:latin typeface="Calibri"/>
              <a:ea typeface="+mn-ea"/>
              <a:cs typeface="+mn-cs"/>
            </a:rPr>
            <a:t>Market</a:t>
          </a:r>
        </a:p>
      </dgm:t>
    </dgm:pt>
    <dgm:pt modelId="{ADB3108E-C204-473B-85D6-16C97C52FE24}" type="parTrans" cxnId="{BDB1DB95-F0FF-403F-B5B1-E8E6D7FE133E}">
      <dgm:prSet/>
      <dgm:spPr/>
      <dgm:t>
        <a:bodyPr/>
        <a:lstStyle/>
        <a:p>
          <a:endParaRPr lang="nl-NL"/>
        </a:p>
      </dgm:t>
    </dgm:pt>
    <dgm:pt modelId="{D9F237AD-5899-4D81-94E4-863E4AADF2CD}" type="sibTrans" cxnId="{BDB1DB95-F0FF-403F-B5B1-E8E6D7FE133E}">
      <dgm:prSet/>
      <dgm:spPr/>
      <dgm:t>
        <a:bodyPr/>
        <a:lstStyle/>
        <a:p>
          <a:endParaRPr lang="nl-NL"/>
        </a:p>
      </dgm:t>
    </dgm:pt>
    <dgm:pt modelId="{2AF20886-6EA7-4DCB-BA22-80CD55B6DED4}">
      <dgm:prSet phldrT="[Text]"/>
      <dgm:spPr>
        <a:xfrm>
          <a:off x="757304" y="3042542"/>
          <a:ext cx="1448063" cy="868838"/>
        </a:xfrm>
        <a:prstGeom prst="rect">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buNone/>
          </a:pPr>
          <a:r>
            <a:rPr lang="nl-NL" dirty="0" err="1">
              <a:solidFill>
                <a:sysClr val="window" lastClr="FFFFFF"/>
              </a:solidFill>
              <a:latin typeface="Calibri"/>
              <a:ea typeface="+mn-ea"/>
              <a:cs typeface="+mn-cs"/>
            </a:rPr>
            <a:t>Cost</a:t>
          </a:r>
          <a:endParaRPr lang="nl-NL" dirty="0">
            <a:solidFill>
              <a:sysClr val="window" lastClr="FFFFFF"/>
            </a:solidFill>
            <a:latin typeface="Calibri"/>
            <a:ea typeface="+mn-ea"/>
            <a:cs typeface="+mn-cs"/>
          </a:endParaRPr>
        </a:p>
      </dgm:t>
    </dgm:pt>
    <dgm:pt modelId="{919E3BF3-4E14-4235-AE08-5EC18DE1FE24}" type="parTrans" cxnId="{93ECD17F-A4FA-49B6-8413-63C643AB9965}">
      <dgm:prSet/>
      <dgm:spPr/>
      <dgm:t>
        <a:bodyPr/>
        <a:lstStyle/>
        <a:p>
          <a:endParaRPr lang="nl-NL"/>
        </a:p>
      </dgm:t>
    </dgm:pt>
    <dgm:pt modelId="{10D55527-B54B-469F-ADC3-1AF353563E3F}" type="sibTrans" cxnId="{93ECD17F-A4FA-49B6-8413-63C643AB9965}">
      <dgm:prSet/>
      <dgm:spPr/>
      <dgm:t>
        <a:bodyPr/>
        <a:lstStyle/>
        <a:p>
          <a:endParaRPr lang="nl-NL"/>
        </a:p>
      </dgm:t>
    </dgm:pt>
    <dgm:pt modelId="{39AF155A-6986-44C0-BC27-96A64E68B10B}">
      <dgm:prSet phldrT="[Text]"/>
      <dgm:spPr>
        <a:xfrm>
          <a:off x="757304" y="1015253"/>
          <a:ext cx="1448063" cy="868838"/>
        </a:xfrm>
        <a:prstGeom prst="rect">
          <a:avLst/>
        </a:prstGeom>
        <a:solidFill>
          <a:srgbClr val="3A75BD"/>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buNone/>
          </a:pPr>
          <a:r>
            <a:rPr lang="nl-NL" dirty="0">
              <a:solidFill>
                <a:sysClr val="window" lastClr="FFFFFF"/>
              </a:solidFill>
              <a:latin typeface="Calibri"/>
              <a:ea typeface="+mn-ea"/>
              <a:cs typeface="+mn-cs"/>
            </a:rPr>
            <a:t>TRL</a:t>
          </a:r>
        </a:p>
      </dgm:t>
    </dgm:pt>
    <dgm:pt modelId="{0B79DD76-9B99-4C62-B113-5F2E66D80686}" type="parTrans" cxnId="{4DB6711D-FBD1-4121-AAC8-606BC502BA38}">
      <dgm:prSet/>
      <dgm:spPr/>
      <dgm:t>
        <a:bodyPr/>
        <a:lstStyle/>
        <a:p>
          <a:endParaRPr lang="nl-NL"/>
        </a:p>
      </dgm:t>
    </dgm:pt>
    <dgm:pt modelId="{4CCFE020-AF0C-4DC5-B8D2-E9B943A08E2B}" type="sibTrans" cxnId="{4DB6711D-FBD1-4121-AAC8-606BC502BA38}">
      <dgm:prSet/>
      <dgm:spPr/>
      <dgm:t>
        <a:bodyPr/>
        <a:lstStyle/>
        <a:p>
          <a:endParaRPr lang="nl-NL"/>
        </a:p>
      </dgm:t>
    </dgm:pt>
    <dgm:pt modelId="{5AC37EEC-B5B0-4D33-8434-6C1380559B6A}" type="pres">
      <dgm:prSet presAssocID="{771CC00F-9F5E-4ABC-91E4-B4742A8F9467}" presName="diagram" presStyleCnt="0">
        <dgm:presLayoutVars>
          <dgm:dir/>
          <dgm:resizeHandles val="exact"/>
        </dgm:presLayoutVars>
      </dgm:prSet>
      <dgm:spPr/>
    </dgm:pt>
    <dgm:pt modelId="{408DEA4C-F6F4-4F57-B071-FF6B0D4C805B}" type="pres">
      <dgm:prSet presAssocID="{FBFA7E54-37B6-4CC8-AC24-FBFFB7B1E456}" presName="node" presStyleLbl="node1" presStyleIdx="0" presStyleCnt="4">
        <dgm:presLayoutVars>
          <dgm:bulletEnabled val="1"/>
        </dgm:presLayoutVars>
      </dgm:prSet>
      <dgm:spPr/>
    </dgm:pt>
    <dgm:pt modelId="{36FC0D7F-3E7B-4D96-8550-5AFFC868BF8A}" type="pres">
      <dgm:prSet presAssocID="{34689ADC-DA33-4C92-A739-058B4AEB5D44}" presName="sibTrans" presStyleCnt="0"/>
      <dgm:spPr/>
    </dgm:pt>
    <dgm:pt modelId="{10E50BC2-F5A6-499C-81E7-B7D4D06B4A15}" type="pres">
      <dgm:prSet presAssocID="{39AF155A-6986-44C0-BC27-96A64E68B10B}" presName="node" presStyleLbl="node1" presStyleIdx="1" presStyleCnt="4">
        <dgm:presLayoutVars>
          <dgm:bulletEnabled val="1"/>
        </dgm:presLayoutVars>
      </dgm:prSet>
      <dgm:spPr/>
    </dgm:pt>
    <dgm:pt modelId="{A036E43C-1C68-42A2-8DCF-18B8E628FFA5}" type="pres">
      <dgm:prSet presAssocID="{4CCFE020-AF0C-4DC5-B8D2-E9B943A08E2B}" presName="sibTrans" presStyleCnt="0"/>
      <dgm:spPr/>
    </dgm:pt>
    <dgm:pt modelId="{F2671E86-E076-4131-A44B-594AFC6D7C52}" type="pres">
      <dgm:prSet presAssocID="{5D6FC7E7-C304-46FC-BC60-82635922CA00}" presName="node" presStyleLbl="node1" presStyleIdx="2" presStyleCnt="4">
        <dgm:presLayoutVars>
          <dgm:bulletEnabled val="1"/>
        </dgm:presLayoutVars>
      </dgm:prSet>
      <dgm:spPr/>
    </dgm:pt>
    <dgm:pt modelId="{424F42DA-3683-419C-8700-A986EEDA56F8}" type="pres">
      <dgm:prSet presAssocID="{D9F237AD-5899-4D81-94E4-863E4AADF2CD}" presName="sibTrans" presStyleCnt="0"/>
      <dgm:spPr/>
    </dgm:pt>
    <dgm:pt modelId="{70856C5B-7CD8-4C3D-8D93-D789A2C1FA3E}" type="pres">
      <dgm:prSet presAssocID="{2AF20886-6EA7-4DCB-BA22-80CD55B6DED4}" presName="node" presStyleLbl="node1" presStyleIdx="3" presStyleCnt="4">
        <dgm:presLayoutVars>
          <dgm:bulletEnabled val="1"/>
        </dgm:presLayoutVars>
      </dgm:prSet>
      <dgm:spPr/>
    </dgm:pt>
  </dgm:ptLst>
  <dgm:cxnLst>
    <dgm:cxn modelId="{4DB6711D-FBD1-4121-AAC8-606BC502BA38}" srcId="{771CC00F-9F5E-4ABC-91E4-B4742A8F9467}" destId="{39AF155A-6986-44C0-BC27-96A64E68B10B}" srcOrd="1" destOrd="0" parTransId="{0B79DD76-9B99-4C62-B113-5F2E66D80686}" sibTransId="{4CCFE020-AF0C-4DC5-B8D2-E9B943A08E2B}"/>
    <dgm:cxn modelId="{19A09023-9F58-4181-AFE9-E83AD6225970}" type="presOf" srcId="{2AF20886-6EA7-4DCB-BA22-80CD55B6DED4}" destId="{70856C5B-7CD8-4C3D-8D93-D789A2C1FA3E}" srcOrd="0" destOrd="0" presId="urn:microsoft.com/office/officeart/2005/8/layout/default"/>
    <dgm:cxn modelId="{10D6F93A-B59E-48B8-8C9E-96012DB75E0E}" srcId="{771CC00F-9F5E-4ABC-91E4-B4742A8F9467}" destId="{FBFA7E54-37B6-4CC8-AC24-FBFFB7B1E456}" srcOrd="0" destOrd="0" parTransId="{C24EFB1B-2A33-4A9D-BC97-5486546A0CB8}" sibTransId="{34689ADC-DA33-4C92-A739-058B4AEB5D44}"/>
    <dgm:cxn modelId="{58D82D6B-BD50-469F-8D63-AF189950B19A}" type="presOf" srcId="{FBFA7E54-37B6-4CC8-AC24-FBFFB7B1E456}" destId="{408DEA4C-F6F4-4F57-B071-FF6B0D4C805B}" srcOrd="0" destOrd="0" presId="urn:microsoft.com/office/officeart/2005/8/layout/default"/>
    <dgm:cxn modelId="{E4FFED7D-0990-4FDA-8C8B-63AF7EA8825F}" type="presOf" srcId="{771CC00F-9F5E-4ABC-91E4-B4742A8F9467}" destId="{5AC37EEC-B5B0-4D33-8434-6C1380559B6A}" srcOrd="0" destOrd="0" presId="urn:microsoft.com/office/officeart/2005/8/layout/default"/>
    <dgm:cxn modelId="{93ECD17F-A4FA-49B6-8413-63C643AB9965}" srcId="{771CC00F-9F5E-4ABC-91E4-B4742A8F9467}" destId="{2AF20886-6EA7-4DCB-BA22-80CD55B6DED4}" srcOrd="3" destOrd="0" parTransId="{919E3BF3-4E14-4235-AE08-5EC18DE1FE24}" sibTransId="{10D55527-B54B-469F-ADC3-1AF353563E3F}"/>
    <dgm:cxn modelId="{BDB1DB95-F0FF-403F-B5B1-E8E6D7FE133E}" srcId="{771CC00F-9F5E-4ABC-91E4-B4742A8F9467}" destId="{5D6FC7E7-C304-46FC-BC60-82635922CA00}" srcOrd="2" destOrd="0" parTransId="{ADB3108E-C204-473B-85D6-16C97C52FE24}" sibTransId="{D9F237AD-5899-4D81-94E4-863E4AADF2CD}"/>
    <dgm:cxn modelId="{A187B1A9-C592-41C4-BD67-5FA37BE7F2F8}" type="presOf" srcId="{39AF155A-6986-44C0-BC27-96A64E68B10B}" destId="{10E50BC2-F5A6-499C-81E7-B7D4D06B4A15}" srcOrd="0" destOrd="0" presId="urn:microsoft.com/office/officeart/2005/8/layout/default"/>
    <dgm:cxn modelId="{F2703BB4-0752-46F8-BCB6-74FD40B897C1}" type="presOf" srcId="{5D6FC7E7-C304-46FC-BC60-82635922CA00}" destId="{F2671E86-E076-4131-A44B-594AFC6D7C52}" srcOrd="0" destOrd="0" presId="urn:microsoft.com/office/officeart/2005/8/layout/default"/>
    <dgm:cxn modelId="{6D2B5532-1C91-479F-ABBE-5DF26647BC48}" type="presParOf" srcId="{5AC37EEC-B5B0-4D33-8434-6C1380559B6A}" destId="{408DEA4C-F6F4-4F57-B071-FF6B0D4C805B}" srcOrd="0" destOrd="0" presId="urn:microsoft.com/office/officeart/2005/8/layout/default"/>
    <dgm:cxn modelId="{082FF379-7765-4627-B4DD-B0B6E7AFBF68}" type="presParOf" srcId="{5AC37EEC-B5B0-4D33-8434-6C1380559B6A}" destId="{36FC0D7F-3E7B-4D96-8550-5AFFC868BF8A}" srcOrd="1" destOrd="0" presId="urn:microsoft.com/office/officeart/2005/8/layout/default"/>
    <dgm:cxn modelId="{C5F73D5A-C230-4AFE-B32A-506A0E4077AF}" type="presParOf" srcId="{5AC37EEC-B5B0-4D33-8434-6C1380559B6A}" destId="{10E50BC2-F5A6-499C-81E7-B7D4D06B4A15}" srcOrd="2" destOrd="0" presId="urn:microsoft.com/office/officeart/2005/8/layout/default"/>
    <dgm:cxn modelId="{7DE99C88-A640-4FE5-9714-759774E22743}" type="presParOf" srcId="{5AC37EEC-B5B0-4D33-8434-6C1380559B6A}" destId="{A036E43C-1C68-42A2-8DCF-18B8E628FFA5}" srcOrd="3" destOrd="0" presId="urn:microsoft.com/office/officeart/2005/8/layout/default"/>
    <dgm:cxn modelId="{09465E9F-0CBF-4777-B987-54D6E209CA13}" type="presParOf" srcId="{5AC37EEC-B5B0-4D33-8434-6C1380559B6A}" destId="{F2671E86-E076-4131-A44B-594AFC6D7C52}" srcOrd="4" destOrd="0" presId="urn:microsoft.com/office/officeart/2005/8/layout/default"/>
    <dgm:cxn modelId="{E3A50C9A-85C5-434C-8AF8-4CE9FB640F52}" type="presParOf" srcId="{5AC37EEC-B5B0-4D33-8434-6C1380559B6A}" destId="{424F42DA-3683-419C-8700-A986EEDA56F8}" srcOrd="5" destOrd="0" presId="urn:microsoft.com/office/officeart/2005/8/layout/default"/>
    <dgm:cxn modelId="{3F84C522-AE43-48D6-AE24-DBEB6E499689}" type="presParOf" srcId="{5AC37EEC-B5B0-4D33-8434-6C1380559B6A}" destId="{70856C5B-7CD8-4C3D-8D93-D789A2C1FA3E}"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771CC00F-9F5E-4ABC-91E4-B4742A8F9467}" type="doc">
      <dgm:prSet loTypeId="urn:microsoft.com/office/officeart/2005/8/layout/default" loCatId="list" qsTypeId="urn:microsoft.com/office/officeart/2005/8/quickstyle/3d2" qsCatId="3D" csTypeId="urn:microsoft.com/office/officeart/2005/8/colors/accent1_2" csCatId="accent1" phldr="1"/>
      <dgm:spPr/>
      <dgm:t>
        <a:bodyPr/>
        <a:lstStyle/>
        <a:p>
          <a:endParaRPr lang="nl-NL"/>
        </a:p>
      </dgm:t>
    </dgm:pt>
    <dgm:pt modelId="{FBFA7E54-37B6-4CC8-AC24-FBFFB7B1E456}">
      <dgm:prSet phldrT="[Text]"/>
      <dgm:spPr>
        <a:solidFill>
          <a:srgbClr val="EE6B25"/>
        </a:solidFill>
      </dgm:spPr>
      <dgm:t>
        <a:bodyPr/>
        <a:lstStyle/>
        <a:p>
          <a:r>
            <a:rPr lang="nl-NL" dirty="0"/>
            <a:t>Potential</a:t>
          </a:r>
        </a:p>
      </dgm:t>
    </dgm:pt>
    <dgm:pt modelId="{C24EFB1B-2A33-4A9D-BC97-5486546A0CB8}" type="parTrans" cxnId="{10D6F93A-B59E-48B8-8C9E-96012DB75E0E}">
      <dgm:prSet/>
      <dgm:spPr/>
      <dgm:t>
        <a:bodyPr/>
        <a:lstStyle/>
        <a:p>
          <a:endParaRPr lang="nl-NL"/>
        </a:p>
      </dgm:t>
    </dgm:pt>
    <dgm:pt modelId="{34689ADC-DA33-4C92-A739-058B4AEB5D44}" type="sibTrans" cxnId="{10D6F93A-B59E-48B8-8C9E-96012DB75E0E}">
      <dgm:prSet/>
      <dgm:spPr/>
      <dgm:t>
        <a:bodyPr/>
        <a:lstStyle/>
        <a:p>
          <a:endParaRPr lang="nl-NL"/>
        </a:p>
      </dgm:t>
    </dgm:pt>
    <dgm:pt modelId="{5D6FC7E7-C304-46FC-BC60-82635922CA00}">
      <dgm:prSet phldrT="[Text]"/>
      <dgm:spPr/>
      <dgm:t>
        <a:bodyPr/>
        <a:lstStyle/>
        <a:p>
          <a:r>
            <a:rPr lang="nl-NL" dirty="0"/>
            <a:t>Market</a:t>
          </a:r>
        </a:p>
      </dgm:t>
    </dgm:pt>
    <dgm:pt modelId="{ADB3108E-C204-473B-85D6-16C97C52FE24}" type="parTrans" cxnId="{BDB1DB95-F0FF-403F-B5B1-E8E6D7FE133E}">
      <dgm:prSet/>
      <dgm:spPr/>
      <dgm:t>
        <a:bodyPr/>
        <a:lstStyle/>
        <a:p>
          <a:endParaRPr lang="nl-NL"/>
        </a:p>
      </dgm:t>
    </dgm:pt>
    <dgm:pt modelId="{D9F237AD-5899-4D81-94E4-863E4AADF2CD}" type="sibTrans" cxnId="{BDB1DB95-F0FF-403F-B5B1-E8E6D7FE133E}">
      <dgm:prSet/>
      <dgm:spPr/>
      <dgm:t>
        <a:bodyPr/>
        <a:lstStyle/>
        <a:p>
          <a:endParaRPr lang="nl-NL"/>
        </a:p>
      </dgm:t>
    </dgm:pt>
    <dgm:pt modelId="{2AF20886-6EA7-4DCB-BA22-80CD55B6DED4}">
      <dgm:prSet phldrT="[Text]"/>
      <dgm:spPr/>
      <dgm:t>
        <a:bodyPr/>
        <a:lstStyle/>
        <a:p>
          <a:r>
            <a:rPr lang="nl-NL" dirty="0"/>
            <a:t>Cost</a:t>
          </a:r>
        </a:p>
      </dgm:t>
    </dgm:pt>
    <dgm:pt modelId="{919E3BF3-4E14-4235-AE08-5EC18DE1FE24}" type="parTrans" cxnId="{93ECD17F-A4FA-49B6-8413-63C643AB9965}">
      <dgm:prSet/>
      <dgm:spPr/>
      <dgm:t>
        <a:bodyPr/>
        <a:lstStyle/>
        <a:p>
          <a:endParaRPr lang="nl-NL"/>
        </a:p>
      </dgm:t>
    </dgm:pt>
    <dgm:pt modelId="{10D55527-B54B-469F-ADC3-1AF353563E3F}" type="sibTrans" cxnId="{93ECD17F-A4FA-49B6-8413-63C643AB9965}">
      <dgm:prSet/>
      <dgm:spPr/>
      <dgm:t>
        <a:bodyPr/>
        <a:lstStyle/>
        <a:p>
          <a:endParaRPr lang="nl-NL"/>
        </a:p>
      </dgm:t>
    </dgm:pt>
    <dgm:pt modelId="{39AF155A-6986-44C0-BC27-96A64E68B10B}">
      <dgm:prSet phldrT="[Text]"/>
      <dgm:spPr/>
      <dgm:t>
        <a:bodyPr/>
        <a:lstStyle/>
        <a:p>
          <a:r>
            <a:rPr lang="nl-NL" dirty="0"/>
            <a:t>TRL</a:t>
          </a:r>
        </a:p>
      </dgm:t>
    </dgm:pt>
    <dgm:pt modelId="{0B79DD76-9B99-4C62-B113-5F2E66D80686}" type="parTrans" cxnId="{4DB6711D-FBD1-4121-AAC8-606BC502BA38}">
      <dgm:prSet/>
      <dgm:spPr/>
      <dgm:t>
        <a:bodyPr/>
        <a:lstStyle/>
        <a:p>
          <a:endParaRPr lang="nl-NL"/>
        </a:p>
      </dgm:t>
    </dgm:pt>
    <dgm:pt modelId="{4CCFE020-AF0C-4DC5-B8D2-E9B943A08E2B}" type="sibTrans" cxnId="{4DB6711D-FBD1-4121-AAC8-606BC502BA38}">
      <dgm:prSet/>
      <dgm:spPr/>
      <dgm:t>
        <a:bodyPr/>
        <a:lstStyle/>
        <a:p>
          <a:endParaRPr lang="nl-NL"/>
        </a:p>
      </dgm:t>
    </dgm:pt>
    <dgm:pt modelId="{5AC37EEC-B5B0-4D33-8434-6C1380559B6A}" type="pres">
      <dgm:prSet presAssocID="{771CC00F-9F5E-4ABC-91E4-B4742A8F9467}" presName="diagram" presStyleCnt="0">
        <dgm:presLayoutVars>
          <dgm:dir/>
          <dgm:resizeHandles val="exact"/>
        </dgm:presLayoutVars>
      </dgm:prSet>
      <dgm:spPr/>
    </dgm:pt>
    <dgm:pt modelId="{408DEA4C-F6F4-4F57-B071-FF6B0D4C805B}" type="pres">
      <dgm:prSet presAssocID="{FBFA7E54-37B6-4CC8-AC24-FBFFB7B1E456}" presName="node" presStyleLbl="node1" presStyleIdx="0" presStyleCnt="4">
        <dgm:presLayoutVars>
          <dgm:bulletEnabled val="1"/>
        </dgm:presLayoutVars>
      </dgm:prSet>
      <dgm:spPr/>
    </dgm:pt>
    <dgm:pt modelId="{36FC0D7F-3E7B-4D96-8550-5AFFC868BF8A}" type="pres">
      <dgm:prSet presAssocID="{34689ADC-DA33-4C92-A739-058B4AEB5D44}" presName="sibTrans" presStyleCnt="0"/>
      <dgm:spPr/>
    </dgm:pt>
    <dgm:pt modelId="{10E50BC2-F5A6-499C-81E7-B7D4D06B4A15}" type="pres">
      <dgm:prSet presAssocID="{39AF155A-6986-44C0-BC27-96A64E68B10B}" presName="node" presStyleLbl="node1" presStyleIdx="1" presStyleCnt="4">
        <dgm:presLayoutVars>
          <dgm:bulletEnabled val="1"/>
        </dgm:presLayoutVars>
      </dgm:prSet>
      <dgm:spPr/>
    </dgm:pt>
    <dgm:pt modelId="{A036E43C-1C68-42A2-8DCF-18B8E628FFA5}" type="pres">
      <dgm:prSet presAssocID="{4CCFE020-AF0C-4DC5-B8D2-E9B943A08E2B}" presName="sibTrans" presStyleCnt="0"/>
      <dgm:spPr/>
    </dgm:pt>
    <dgm:pt modelId="{F2671E86-E076-4131-A44B-594AFC6D7C52}" type="pres">
      <dgm:prSet presAssocID="{5D6FC7E7-C304-46FC-BC60-82635922CA00}" presName="node" presStyleLbl="node1" presStyleIdx="2" presStyleCnt="4">
        <dgm:presLayoutVars>
          <dgm:bulletEnabled val="1"/>
        </dgm:presLayoutVars>
      </dgm:prSet>
      <dgm:spPr/>
    </dgm:pt>
    <dgm:pt modelId="{424F42DA-3683-419C-8700-A986EEDA56F8}" type="pres">
      <dgm:prSet presAssocID="{D9F237AD-5899-4D81-94E4-863E4AADF2CD}" presName="sibTrans" presStyleCnt="0"/>
      <dgm:spPr/>
    </dgm:pt>
    <dgm:pt modelId="{70856C5B-7CD8-4C3D-8D93-D789A2C1FA3E}" type="pres">
      <dgm:prSet presAssocID="{2AF20886-6EA7-4DCB-BA22-80CD55B6DED4}" presName="node" presStyleLbl="node1" presStyleIdx="3" presStyleCnt="4">
        <dgm:presLayoutVars>
          <dgm:bulletEnabled val="1"/>
        </dgm:presLayoutVars>
      </dgm:prSet>
      <dgm:spPr/>
    </dgm:pt>
  </dgm:ptLst>
  <dgm:cxnLst>
    <dgm:cxn modelId="{4DB6711D-FBD1-4121-AAC8-606BC502BA38}" srcId="{771CC00F-9F5E-4ABC-91E4-B4742A8F9467}" destId="{39AF155A-6986-44C0-BC27-96A64E68B10B}" srcOrd="1" destOrd="0" parTransId="{0B79DD76-9B99-4C62-B113-5F2E66D80686}" sibTransId="{4CCFE020-AF0C-4DC5-B8D2-E9B943A08E2B}"/>
    <dgm:cxn modelId="{19A09023-9F58-4181-AFE9-E83AD6225970}" type="presOf" srcId="{2AF20886-6EA7-4DCB-BA22-80CD55B6DED4}" destId="{70856C5B-7CD8-4C3D-8D93-D789A2C1FA3E}" srcOrd="0" destOrd="0" presId="urn:microsoft.com/office/officeart/2005/8/layout/default"/>
    <dgm:cxn modelId="{10D6F93A-B59E-48B8-8C9E-96012DB75E0E}" srcId="{771CC00F-9F5E-4ABC-91E4-B4742A8F9467}" destId="{FBFA7E54-37B6-4CC8-AC24-FBFFB7B1E456}" srcOrd="0" destOrd="0" parTransId="{C24EFB1B-2A33-4A9D-BC97-5486546A0CB8}" sibTransId="{34689ADC-DA33-4C92-A739-058B4AEB5D44}"/>
    <dgm:cxn modelId="{58D82D6B-BD50-469F-8D63-AF189950B19A}" type="presOf" srcId="{FBFA7E54-37B6-4CC8-AC24-FBFFB7B1E456}" destId="{408DEA4C-F6F4-4F57-B071-FF6B0D4C805B}" srcOrd="0" destOrd="0" presId="urn:microsoft.com/office/officeart/2005/8/layout/default"/>
    <dgm:cxn modelId="{E4FFED7D-0990-4FDA-8C8B-63AF7EA8825F}" type="presOf" srcId="{771CC00F-9F5E-4ABC-91E4-B4742A8F9467}" destId="{5AC37EEC-B5B0-4D33-8434-6C1380559B6A}" srcOrd="0" destOrd="0" presId="urn:microsoft.com/office/officeart/2005/8/layout/default"/>
    <dgm:cxn modelId="{93ECD17F-A4FA-49B6-8413-63C643AB9965}" srcId="{771CC00F-9F5E-4ABC-91E4-B4742A8F9467}" destId="{2AF20886-6EA7-4DCB-BA22-80CD55B6DED4}" srcOrd="3" destOrd="0" parTransId="{919E3BF3-4E14-4235-AE08-5EC18DE1FE24}" sibTransId="{10D55527-B54B-469F-ADC3-1AF353563E3F}"/>
    <dgm:cxn modelId="{BDB1DB95-F0FF-403F-B5B1-E8E6D7FE133E}" srcId="{771CC00F-9F5E-4ABC-91E4-B4742A8F9467}" destId="{5D6FC7E7-C304-46FC-BC60-82635922CA00}" srcOrd="2" destOrd="0" parTransId="{ADB3108E-C204-473B-85D6-16C97C52FE24}" sibTransId="{D9F237AD-5899-4D81-94E4-863E4AADF2CD}"/>
    <dgm:cxn modelId="{A187B1A9-C592-41C4-BD67-5FA37BE7F2F8}" type="presOf" srcId="{39AF155A-6986-44C0-BC27-96A64E68B10B}" destId="{10E50BC2-F5A6-499C-81E7-B7D4D06B4A15}" srcOrd="0" destOrd="0" presId="urn:microsoft.com/office/officeart/2005/8/layout/default"/>
    <dgm:cxn modelId="{F2703BB4-0752-46F8-BCB6-74FD40B897C1}" type="presOf" srcId="{5D6FC7E7-C304-46FC-BC60-82635922CA00}" destId="{F2671E86-E076-4131-A44B-594AFC6D7C52}" srcOrd="0" destOrd="0" presId="urn:microsoft.com/office/officeart/2005/8/layout/default"/>
    <dgm:cxn modelId="{6D2B5532-1C91-479F-ABBE-5DF26647BC48}" type="presParOf" srcId="{5AC37EEC-B5B0-4D33-8434-6C1380559B6A}" destId="{408DEA4C-F6F4-4F57-B071-FF6B0D4C805B}" srcOrd="0" destOrd="0" presId="urn:microsoft.com/office/officeart/2005/8/layout/default"/>
    <dgm:cxn modelId="{082FF379-7765-4627-B4DD-B0B6E7AFBF68}" type="presParOf" srcId="{5AC37EEC-B5B0-4D33-8434-6C1380559B6A}" destId="{36FC0D7F-3E7B-4D96-8550-5AFFC868BF8A}" srcOrd="1" destOrd="0" presId="urn:microsoft.com/office/officeart/2005/8/layout/default"/>
    <dgm:cxn modelId="{C5F73D5A-C230-4AFE-B32A-506A0E4077AF}" type="presParOf" srcId="{5AC37EEC-B5B0-4D33-8434-6C1380559B6A}" destId="{10E50BC2-F5A6-499C-81E7-B7D4D06B4A15}" srcOrd="2" destOrd="0" presId="urn:microsoft.com/office/officeart/2005/8/layout/default"/>
    <dgm:cxn modelId="{7DE99C88-A640-4FE5-9714-759774E22743}" type="presParOf" srcId="{5AC37EEC-B5B0-4D33-8434-6C1380559B6A}" destId="{A036E43C-1C68-42A2-8DCF-18B8E628FFA5}" srcOrd="3" destOrd="0" presId="urn:microsoft.com/office/officeart/2005/8/layout/default"/>
    <dgm:cxn modelId="{09465E9F-0CBF-4777-B987-54D6E209CA13}" type="presParOf" srcId="{5AC37EEC-B5B0-4D33-8434-6C1380559B6A}" destId="{F2671E86-E076-4131-A44B-594AFC6D7C52}" srcOrd="4" destOrd="0" presId="urn:microsoft.com/office/officeart/2005/8/layout/default"/>
    <dgm:cxn modelId="{E3A50C9A-85C5-434C-8AF8-4CE9FB640F52}" type="presParOf" srcId="{5AC37EEC-B5B0-4D33-8434-6C1380559B6A}" destId="{424F42DA-3683-419C-8700-A986EEDA56F8}" srcOrd="5" destOrd="0" presId="urn:microsoft.com/office/officeart/2005/8/layout/default"/>
    <dgm:cxn modelId="{3F84C522-AE43-48D6-AE24-DBEB6E499689}" type="presParOf" srcId="{5AC37EEC-B5B0-4D33-8434-6C1380559B6A}" destId="{70856C5B-7CD8-4C3D-8D93-D789A2C1FA3E}"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771CC00F-9F5E-4ABC-91E4-B4742A8F9467}" type="doc">
      <dgm:prSet loTypeId="urn:microsoft.com/office/officeart/2005/8/layout/default" loCatId="list" qsTypeId="urn:microsoft.com/office/officeart/2005/8/quickstyle/3d2" qsCatId="3D" csTypeId="urn:microsoft.com/office/officeart/2005/8/colors/accent1_2" csCatId="accent1" phldr="1"/>
      <dgm:spPr/>
      <dgm:t>
        <a:bodyPr/>
        <a:lstStyle/>
        <a:p>
          <a:endParaRPr lang="nl-NL"/>
        </a:p>
      </dgm:t>
    </dgm:pt>
    <dgm:pt modelId="{FBFA7E54-37B6-4CC8-AC24-FBFFB7B1E456}">
      <dgm:prSet phldrT="[Text]"/>
      <dgm:spPr>
        <a:solidFill>
          <a:srgbClr val="3A75BD"/>
        </a:solidFill>
      </dgm:spPr>
      <dgm:t>
        <a:bodyPr/>
        <a:lstStyle/>
        <a:p>
          <a:r>
            <a:rPr lang="nl-NL" dirty="0"/>
            <a:t>Potential</a:t>
          </a:r>
        </a:p>
      </dgm:t>
    </dgm:pt>
    <dgm:pt modelId="{C24EFB1B-2A33-4A9D-BC97-5486546A0CB8}" type="parTrans" cxnId="{10D6F93A-B59E-48B8-8C9E-96012DB75E0E}">
      <dgm:prSet/>
      <dgm:spPr/>
      <dgm:t>
        <a:bodyPr/>
        <a:lstStyle/>
        <a:p>
          <a:endParaRPr lang="nl-NL"/>
        </a:p>
      </dgm:t>
    </dgm:pt>
    <dgm:pt modelId="{34689ADC-DA33-4C92-A739-058B4AEB5D44}" type="sibTrans" cxnId="{10D6F93A-B59E-48B8-8C9E-96012DB75E0E}">
      <dgm:prSet/>
      <dgm:spPr/>
      <dgm:t>
        <a:bodyPr/>
        <a:lstStyle/>
        <a:p>
          <a:endParaRPr lang="nl-NL"/>
        </a:p>
      </dgm:t>
    </dgm:pt>
    <dgm:pt modelId="{5D6FC7E7-C304-46FC-BC60-82635922CA00}">
      <dgm:prSet phldrT="[Text]"/>
      <dgm:spPr/>
      <dgm:t>
        <a:bodyPr/>
        <a:lstStyle/>
        <a:p>
          <a:r>
            <a:rPr lang="nl-NL" dirty="0"/>
            <a:t>Market</a:t>
          </a:r>
        </a:p>
      </dgm:t>
    </dgm:pt>
    <dgm:pt modelId="{ADB3108E-C204-473B-85D6-16C97C52FE24}" type="parTrans" cxnId="{BDB1DB95-F0FF-403F-B5B1-E8E6D7FE133E}">
      <dgm:prSet/>
      <dgm:spPr/>
      <dgm:t>
        <a:bodyPr/>
        <a:lstStyle/>
        <a:p>
          <a:endParaRPr lang="nl-NL"/>
        </a:p>
      </dgm:t>
    </dgm:pt>
    <dgm:pt modelId="{D9F237AD-5899-4D81-94E4-863E4AADF2CD}" type="sibTrans" cxnId="{BDB1DB95-F0FF-403F-B5B1-E8E6D7FE133E}">
      <dgm:prSet/>
      <dgm:spPr/>
      <dgm:t>
        <a:bodyPr/>
        <a:lstStyle/>
        <a:p>
          <a:endParaRPr lang="nl-NL"/>
        </a:p>
      </dgm:t>
    </dgm:pt>
    <dgm:pt modelId="{2AF20886-6EA7-4DCB-BA22-80CD55B6DED4}">
      <dgm:prSet phldrT="[Text]"/>
      <dgm:spPr/>
      <dgm:t>
        <a:bodyPr/>
        <a:lstStyle/>
        <a:p>
          <a:r>
            <a:rPr lang="nl-NL" dirty="0"/>
            <a:t>Cost</a:t>
          </a:r>
        </a:p>
      </dgm:t>
    </dgm:pt>
    <dgm:pt modelId="{919E3BF3-4E14-4235-AE08-5EC18DE1FE24}" type="parTrans" cxnId="{93ECD17F-A4FA-49B6-8413-63C643AB9965}">
      <dgm:prSet/>
      <dgm:spPr/>
      <dgm:t>
        <a:bodyPr/>
        <a:lstStyle/>
        <a:p>
          <a:endParaRPr lang="nl-NL"/>
        </a:p>
      </dgm:t>
    </dgm:pt>
    <dgm:pt modelId="{10D55527-B54B-469F-ADC3-1AF353563E3F}" type="sibTrans" cxnId="{93ECD17F-A4FA-49B6-8413-63C643AB9965}">
      <dgm:prSet/>
      <dgm:spPr/>
      <dgm:t>
        <a:bodyPr/>
        <a:lstStyle/>
        <a:p>
          <a:endParaRPr lang="nl-NL"/>
        </a:p>
      </dgm:t>
    </dgm:pt>
    <dgm:pt modelId="{39AF155A-6986-44C0-BC27-96A64E68B10B}">
      <dgm:prSet phldrT="[Text]"/>
      <dgm:spPr>
        <a:solidFill>
          <a:srgbClr val="EE6B25"/>
        </a:solidFill>
      </dgm:spPr>
      <dgm:t>
        <a:bodyPr/>
        <a:lstStyle/>
        <a:p>
          <a:r>
            <a:rPr lang="nl-NL" dirty="0"/>
            <a:t>TRL</a:t>
          </a:r>
        </a:p>
      </dgm:t>
    </dgm:pt>
    <dgm:pt modelId="{0B79DD76-9B99-4C62-B113-5F2E66D80686}" type="parTrans" cxnId="{4DB6711D-FBD1-4121-AAC8-606BC502BA38}">
      <dgm:prSet/>
      <dgm:spPr/>
      <dgm:t>
        <a:bodyPr/>
        <a:lstStyle/>
        <a:p>
          <a:endParaRPr lang="nl-NL"/>
        </a:p>
      </dgm:t>
    </dgm:pt>
    <dgm:pt modelId="{4CCFE020-AF0C-4DC5-B8D2-E9B943A08E2B}" type="sibTrans" cxnId="{4DB6711D-FBD1-4121-AAC8-606BC502BA38}">
      <dgm:prSet/>
      <dgm:spPr/>
      <dgm:t>
        <a:bodyPr/>
        <a:lstStyle/>
        <a:p>
          <a:endParaRPr lang="nl-NL"/>
        </a:p>
      </dgm:t>
    </dgm:pt>
    <dgm:pt modelId="{5AC37EEC-B5B0-4D33-8434-6C1380559B6A}" type="pres">
      <dgm:prSet presAssocID="{771CC00F-9F5E-4ABC-91E4-B4742A8F9467}" presName="diagram" presStyleCnt="0">
        <dgm:presLayoutVars>
          <dgm:dir/>
          <dgm:resizeHandles val="exact"/>
        </dgm:presLayoutVars>
      </dgm:prSet>
      <dgm:spPr/>
    </dgm:pt>
    <dgm:pt modelId="{408DEA4C-F6F4-4F57-B071-FF6B0D4C805B}" type="pres">
      <dgm:prSet presAssocID="{FBFA7E54-37B6-4CC8-AC24-FBFFB7B1E456}" presName="node" presStyleLbl="node1" presStyleIdx="0" presStyleCnt="4">
        <dgm:presLayoutVars>
          <dgm:bulletEnabled val="1"/>
        </dgm:presLayoutVars>
      </dgm:prSet>
      <dgm:spPr/>
    </dgm:pt>
    <dgm:pt modelId="{36FC0D7F-3E7B-4D96-8550-5AFFC868BF8A}" type="pres">
      <dgm:prSet presAssocID="{34689ADC-DA33-4C92-A739-058B4AEB5D44}" presName="sibTrans" presStyleCnt="0"/>
      <dgm:spPr/>
    </dgm:pt>
    <dgm:pt modelId="{10E50BC2-F5A6-499C-81E7-B7D4D06B4A15}" type="pres">
      <dgm:prSet presAssocID="{39AF155A-6986-44C0-BC27-96A64E68B10B}" presName="node" presStyleLbl="node1" presStyleIdx="1" presStyleCnt="4">
        <dgm:presLayoutVars>
          <dgm:bulletEnabled val="1"/>
        </dgm:presLayoutVars>
      </dgm:prSet>
      <dgm:spPr/>
    </dgm:pt>
    <dgm:pt modelId="{A036E43C-1C68-42A2-8DCF-18B8E628FFA5}" type="pres">
      <dgm:prSet presAssocID="{4CCFE020-AF0C-4DC5-B8D2-E9B943A08E2B}" presName="sibTrans" presStyleCnt="0"/>
      <dgm:spPr/>
    </dgm:pt>
    <dgm:pt modelId="{F2671E86-E076-4131-A44B-594AFC6D7C52}" type="pres">
      <dgm:prSet presAssocID="{5D6FC7E7-C304-46FC-BC60-82635922CA00}" presName="node" presStyleLbl="node1" presStyleIdx="2" presStyleCnt="4">
        <dgm:presLayoutVars>
          <dgm:bulletEnabled val="1"/>
        </dgm:presLayoutVars>
      </dgm:prSet>
      <dgm:spPr/>
    </dgm:pt>
    <dgm:pt modelId="{424F42DA-3683-419C-8700-A986EEDA56F8}" type="pres">
      <dgm:prSet presAssocID="{D9F237AD-5899-4D81-94E4-863E4AADF2CD}" presName="sibTrans" presStyleCnt="0"/>
      <dgm:spPr/>
    </dgm:pt>
    <dgm:pt modelId="{70856C5B-7CD8-4C3D-8D93-D789A2C1FA3E}" type="pres">
      <dgm:prSet presAssocID="{2AF20886-6EA7-4DCB-BA22-80CD55B6DED4}" presName="node" presStyleLbl="node1" presStyleIdx="3" presStyleCnt="4">
        <dgm:presLayoutVars>
          <dgm:bulletEnabled val="1"/>
        </dgm:presLayoutVars>
      </dgm:prSet>
      <dgm:spPr/>
    </dgm:pt>
  </dgm:ptLst>
  <dgm:cxnLst>
    <dgm:cxn modelId="{4DB6711D-FBD1-4121-AAC8-606BC502BA38}" srcId="{771CC00F-9F5E-4ABC-91E4-B4742A8F9467}" destId="{39AF155A-6986-44C0-BC27-96A64E68B10B}" srcOrd="1" destOrd="0" parTransId="{0B79DD76-9B99-4C62-B113-5F2E66D80686}" sibTransId="{4CCFE020-AF0C-4DC5-B8D2-E9B943A08E2B}"/>
    <dgm:cxn modelId="{19A09023-9F58-4181-AFE9-E83AD6225970}" type="presOf" srcId="{2AF20886-6EA7-4DCB-BA22-80CD55B6DED4}" destId="{70856C5B-7CD8-4C3D-8D93-D789A2C1FA3E}" srcOrd="0" destOrd="0" presId="urn:microsoft.com/office/officeart/2005/8/layout/default"/>
    <dgm:cxn modelId="{10D6F93A-B59E-48B8-8C9E-96012DB75E0E}" srcId="{771CC00F-9F5E-4ABC-91E4-B4742A8F9467}" destId="{FBFA7E54-37B6-4CC8-AC24-FBFFB7B1E456}" srcOrd="0" destOrd="0" parTransId="{C24EFB1B-2A33-4A9D-BC97-5486546A0CB8}" sibTransId="{34689ADC-DA33-4C92-A739-058B4AEB5D44}"/>
    <dgm:cxn modelId="{58D82D6B-BD50-469F-8D63-AF189950B19A}" type="presOf" srcId="{FBFA7E54-37B6-4CC8-AC24-FBFFB7B1E456}" destId="{408DEA4C-F6F4-4F57-B071-FF6B0D4C805B}" srcOrd="0" destOrd="0" presId="urn:microsoft.com/office/officeart/2005/8/layout/default"/>
    <dgm:cxn modelId="{E4FFED7D-0990-4FDA-8C8B-63AF7EA8825F}" type="presOf" srcId="{771CC00F-9F5E-4ABC-91E4-B4742A8F9467}" destId="{5AC37EEC-B5B0-4D33-8434-6C1380559B6A}" srcOrd="0" destOrd="0" presId="urn:microsoft.com/office/officeart/2005/8/layout/default"/>
    <dgm:cxn modelId="{93ECD17F-A4FA-49B6-8413-63C643AB9965}" srcId="{771CC00F-9F5E-4ABC-91E4-B4742A8F9467}" destId="{2AF20886-6EA7-4DCB-BA22-80CD55B6DED4}" srcOrd="3" destOrd="0" parTransId="{919E3BF3-4E14-4235-AE08-5EC18DE1FE24}" sibTransId="{10D55527-B54B-469F-ADC3-1AF353563E3F}"/>
    <dgm:cxn modelId="{BDB1DB95-F0FF-403F-B5B1-E8E6D7FE133E}" srcId="{771CC00F-9F5E-4ABC-91E4-B4742A8F9467}" destId="{5D6FC7E7-C304-46FC-BC60-82635922CA00}" srcOrd="2" destOrd="0" parTransId="{ADB3108E-C204-473B-85D6-16C97C52FE24}" sibTransId="{D9F237AD-5899-4D81-94E4-863E4AADF2CD}"/>
    <dgm:cxn modelId="{A187B1A9-C592-41C4-BD67-5FA37BE7F2F8}" type="presOf" srcId="{39AF155A-6986-44C0-BC27-96A64E68B10B}" destId="{10E50BC2-F5A6-499C-81E7-B7D4D06B4A15}" srcOrd="0" destOrd="0" presId="urn:microsoft.com/office/officeart/2005/8/layout/default"/>
    <dgm:cxn modelId="{F2703BB4-0752-46F8-BCB6-74FD40B897C1}" type="presOf" srcId="{5D6FC7E7-C304-46FC-BC60-82635922CA00}" destId="{F2671E86-E076-4131-A44B-594AFC6D7C52}" srcOrd="0" destOrd="0" presId="urn:microsoft.com/office/officeart/2005/8/layout/default"/>
    <dgm:cxn modelId="{6D2B5532-1C91-479F-ABBE-5DF26647BC48}" type="presParOf" srcId="{5AC37EEC-B5B0-4D33-8434-6C1380559B6A}" destId="{408DEA4C-F6F4-4F57-B071-FF6B0D4C805B}" srcOrd="0" destOrd="0" presId="urn:microsoft.com/office/officeart/2005/8/layout/default"/>
    <dgm:cxn modelId="{082FF379-7765-4627-B4DD-B0B6E7AFBF68}" type="presParOf" srcId="{5AC37EEC-B5B0-4D33-8434-6C1380559B6A}" destId="{36FC0D7F-3E7B-4D96-8550-5AFFC868BF8A}" srcOrd="1" destOrd="0" presId="urn:microsoft.com/office/officeart/2005/8/layout/default"/>
    <dgm:cxn modelId="{C5F73D5A-C230-4AFE-B32A-506A0E4077AF}" type="presParOf" srcId="{5AC37EEC-B5B0-4D33-8434-6C1380559B6A}" destId="{10E50BC2-F5A6-499C-81E7-B7D4D06B4A15}" srcOrd="2" destOrd="0" presId="urn:microsoft.com/office/officeart/2005/8/layout/default"/>
    <dgm:cxn modelId="{7DE99C88-A640-4FE5-9714-759774E22743}" type="presParOf" srcId="{5AC37EEC-B5B0-4D33-8434-6C1380559B6A}" destId="{A036E43C-1C68-42A2-8DCF-18B8E628FFA5}" srcOrd="3" destOrd="0" presId="urn:microsoft.com/office/officeart/2005/8/layout/default"/>
    <dgm:cxn modelId="{09465E9F-0CBF-4777-B987-54D6E209CA13}" type="presParOf" srcId="{5AC37EEC-B5B0-4D33-8434-6C1380559B6A}" destId="{F2671E86-E076-4131-A44B-594AFC6D7C52}" srcOrd="4" destOrd="0" presId="urn:microsoft.com/office/officeart/2005/8/layout/default"/>
    <dgm:cxn modelId="{E3A50C9A-85C5-434C-8AF8-4CE9FB640F52}" type="presParOf" srcId="{5AC37EEC-B5B0-4D33-8434-6C1380559B6A}" destId="{424F42DA-3683-419C-8700-A986EEDA56F8}" srcOrd="5" destOrd="0" presId="urn:microsoft.com/office/officeart/2005/8/layout/default"/>
    <dgm:cxn modelId="{3F84C522-AE43-48D6-AE24-DBEB6E499689}" type="presParOf" srcId="{5AC37EEC-B5B0-4D33-8434-6C1380559B6A}" destId="{70856C5B-7CD8-4C3D-8D93-D789A2C1FA3E}"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771CC00F-9F5E-4ABC-91E4-B4742A8F9467}" type="doc">
      <dgm:prSet loTypeId="urn:microsoft.com/office/officeart/2005/8/layout/default" loCatId="list" qsTypeId="urn:microsoft.com/office/officeart/2005/8/quickstyle/3d2" qsCatId="3D" csTypeId="urn:microsoft.com/office/officeart/2005/8/colors/accent1_2" csCatId="accent1" phldr="1"/>
      <dgm:spPr/>
      <dgm:t>
        <a:bodyPr/>
        <a:lstStyle/>
        <a:p>
          <a:endParaRPr lang="nl-NL"/>
        </a:p>
      </dgm:t>
    </dgm:pt>
    <dgm:pt modelId="{FBFA7E54-37B6-4CC8-AC24-FBFFB7B1E456}">
      <dgm:prSet phldrT="[Text]"/>
      <dgm:spPr/>
      <dgm:t>
        <a:bodyPr/>
        <a:lstStyle/>
        <a:p>
          <a:r>
            <a:rPr lang="nl-NL" dirty="0" err="1"/>
            <a:t>Potential</a:t>
          </a:r>
          <a:endParaRPr lang="nl-NL" dirty="0"/>
        </a:p>
      </dgm:t>
    </dgm:pt>
    <dgm:pt modelId="{C24EFB1B-2A33-4A9D-BC97-5486546A0CB8}" type="parTrans" cxnId="{10D6F93A-B59E-48B8-8C9E-96012DB75E0E}">
      <dgm:prSet/>
      <dgm:spPr/>
      <dgm:t>
        <a:bodyPr/>
        <a:lstStyle/>
        <a:p>
          <a:endParaRPr lang="nl-NL"/>
        </a:p>
      </dgm:t>
    </dgm:pt>
    <dgm:pt modelId="{34689ADC-DA33-4C92-A739-058B4AEB5D44}" type="sibTrans" cxnId="{10D6F93A-B59E-48B8-8C9E-96012DB75E0E}">
      <dgm:prSet/>
      <dgm:spPr/>
      <dgm:t>
        <a:bodyPr/>
        <a:lstStyle/>
        <a:p>
          <a:endParaRPr lang="nl-NL"/>
        </a:p>
      </dgm:t>
    </dgm:pt>
    <dgm:pt modelId="{5D6FC7E7-C304-46FC-BC60-82635922CA00}">
      <dgm:prSet phldrT="[Text]"/>
      <dgm:spPr/>
      <dgm:t>
        <a:bodyPr/>
        <a:lstStyle/>
        <a:p>
          <a:r>
            <a:rPr lang="nl-NL" dirty="0"/>
            <a:t>Market</a:t>
          </a:r>
        </a:p>
      </dgm:t>
    </dgm:pt>
    <dgm:pt modelId="{ADB3108E-C204-473B-85D6-16C97C52FE24}" type="parTrans" cxnId="{BDB1DB95-F0FF-403F-B5B1-E8E6D7FE133E}">
      <dgm:prSet/>
      <dgm:spPr/>
      <dgm:t>
        <a:bodyPr/>
        <a:lstStyle/>
        <a:p>
          <a:endParaRPr lang="nl-NL"/>
        </a:p>
      </dgm:t>
    </dgm:pt>
    <dgm:pt modelId="{D9F237AD-5899-4D81-94E4-863E4AADF2CD}" type="sibTrans" cxnId="{BDB1DB95-F0FF-403F-B5B1-E8E6D7FE133E}">
      <dgm:prSet/>
      <dgm:spPr/>
      <dgm:t>
        <a:bodyPr/>
        <a:lstStyle/>
        <a:p>
          <a:endParaRPr lang="nl-NL"/>
        </a:p>
      </dgm:t>
    </dgm:pt>
    <dgm:pt modelId="{2AF20886-6EA7-4DCB-BA22-80CD55B6DED4}">
      <dgm:prSet phldrT="[Text]"/>
      <dgm:spPr/>
      <dgm:t>
        <a:bodyPr/>
        <a:lstStyle/>
        <a:p>
          <a:r>
            <a:rPr lang="nl-NL" dirty="0" err="1"/>
            <a:t>Cost</a:t>
          </a:r>
          <a:endParaRPr lang="nl-NL" dirty="0"/>
        </a:p>
      </dgm:t>
    </dgm:pt>
    <dgm:pt modelId="{919E3BF3-4E14-4235-AE08-5EC18DE1FE24}" type="parTrans" cxnId="{93ECD17F-A4FA-49B6-8413-63C643AB9965}">
      <dgm:prSet/>
      <dgm:spPr/>
      <dgm:t>
        <a:bodyPr/>
        <a:lstStyle/>
        <a:p>
          <a:endParaRPr lang="nl-NL"/>
        </a:p>
      </dgm:t>
    </dgm:pt>
    <dgm:pt modelId="{10D55527-B54B-469F-ADC3-1AF353563E3F}" type="sibTrans" cxnId="{93ECD17F-A4FA-49B6-8413-63C643AB9965}">
      <dgm:prSet/>
      <dgm:spPr/>
      <dgm:t>
        <a:bodyPr/>
        <a:lstStyle/>
        <a:p>
          <a:endParaRPr lang="nl-NL"/>
        </a:p>
      </dgm:t>
    </dgm:pt>
    <dgm:pt modelId="{39AF155A-6986-44C0-BC27-96A64E68B10B}">
      <dgm:prSet phldrT="[Text]"/>
      <dgm:spPr>
        <a:solidFill>
          <a:srgbClr val="F97228"/>
        </a:solidFill>
      </dgm:spPr>
      <dgm:t>
        <a:bodyPr/>
        <a:lstStyle/>
        <a:p>
          <a:r>
            <a:rPr lang="nl-NL" dirty="0"/>
            <a:t>TRL</a:t>
          </a:r>
        </a:p>
      </dgm:t>
    </dgm:pt>
    <dgm:pt modelId="{0B79DD76-9B99-4C62-B113-5F2E66D80686}" type="parTrans" cxnId="{4DB6711D-FBD1-4121-AAC8-606BC502BA38}">
      <dgm:prSet/>
      <dgm:spPr/>
      <dgm:t>
        <a:bodyPr/>
        <a:lstStyle/>
        <a:p>
          <a:endParaRPr lang="nl-NL"/>
        </a:p>
      </dgm:t>
    </dgm:pt>
    <dgm:pt modelId="{4CCFE020-AF0C-4DC5-B8D2-E9B943A08E2B}" type="sibTrans" cxnId="{4DB6711D-FBD1-4121-AAC8-606BC502BA38}">
      <dgm:prSet/>
      <dgm:spPr/>
      <dgm:t>
        <a:bodyPr/>
        <a:lstStyle/>
        <a:p>
          <a:endParaRPr lang="nl-NL"/>
        </a:p>
      </dgm:t>
    </dgm:pt>
    <dgm:pt modelId="{5AC37EEC-B5B0-4D33-8434-6C1380559B6A}" type="pres">
      <dgm:prSet presAssocID="{771CC00F-9F5E-4ABC-91E4-B4742A8F9467}" presName="diagram" presStyleCnt="0">
        <dgm:presLayoutVars>
          <dgm:dir/>
          <dgm:resizeHandles val="exact"/>
        </dgm:presLayoutVars>
      </dgm:prSet>
      <dgm:spPr/>
    </dgm:pt>
    <dgm:pt modelId="{408DEA4C-F6F4-4F57-B071-FF6B0D4C805B}" type="pres">
      <dgm:prSet presAssocID="{FBFA7E54-37B6-4CC8-AC24-FBFFB7B1E456}" presName="node" presStyleLbl="node1" presStyleIdx="0" presStyleCnt="4">
        <dgm:presLayoutVars>
          <dgm:bulletEnabled val="1"/>
        </dgm:presLayoutVars>
      </dgm:prSet>
      <dgm:spPr/>
    </dgm:pt>
    <dgm:pt modelId="{36FC0D7F-3E7B-4D96-8550-5AFFC868BF8A}" type="pres">
      <dgm:prSet presAssocID="{34689ADC-DA33-4C92-A739-058B4AEB5D44}" presName="sibTrans" presStyleCnt="0"/>
      <dgm:spPr/>
    </dgm:pt>
    <dgm:pt modelId="{10E50BC2-F5A6-499C-81E7-B7D4D06B4A15}" type="pres">
      <dgm:prSet presAssocID="{39AF155A-6986-44C0-BC27-96A64E68B10B}" presName="node" presStyleLbl="node1" presStyleIdx="1" presStyleCnt="4">
        <dgm:presLayoutVars>
          <dgm:bulletEnabled val="1"/>
        </dgm:presLayoutVars>
      </dgm:prSet>
      <dgm:spPr/>
    </dgm:pt>
    <dgm:pt modelId="{A036E43C-1C68-42A2-8DCF-18B8E628FFA5}" type="pres">
      <dgm:prSet presAssocID="{4CCFE020-AF0C-4DC5-B8D2-E9B943A08E2B}" presName="sibTrans" presStyleCnt="0"/>
      <dgm:spPr/>
    </dgm:pt>
    <dgm:pt modelId="{F2671E86-E076-4131-A44B-594AFC6D7C52}" type="pres">
      <dgm:prSet presAssocID="{5D6FC7E7-C304-46FC-BC60-82635922CA00}" presName="node" presStyleLbl="node1" presStyleIdx="2" presStyleCnt="4">
        <dgm:presLayoutVars>
          <dgm:bulletEnabled val="1"/>
        </dgm:presLayoutVars>
      </dgm:prSet>
      <dgm:spPr/>
    </dgm:pt>
    <dgm:pt modelId="{424F42DA-3683-419C-8700-A986EEDA56F8}" type="pres">
      <dgm:prSet presAssocID="{D9F237AD-5899-4D81-94E4-863E4AADF2CD}" presName="sibTrans" presStyleCnt="0"/>
      <dgm:spPr/>
    </dgm:pt>
    <dgm:pt modelId="{70856C5B-7CD8-4C3D-8D93-D789A2C1FA3E}" type="pres">
      <dgm:prSet presAssocID="{2AF20886-6EA7-4DCB-BA22-80CD55B6DED4}" presName="node" presStyleLbl="node1" presStyleIdx="3" presStyleCnt="4">
        <dgm:presLayoutVars>
          <dgm:bulletEnabled val="1"/>
        </dgm:presLayoutVars>
      </dgm:prSet>
      <dgm:spPr/>
    </dgm:pt>
  </dgm:ptLst>
  <dgm:cxnLst>
    <dgm:cxn modelId="{4DB6711D-FBD1-4121-AAC8-606BC502BA38}" srcId="{771CC00F-9F5E-4ABC-91E4-B4742A8F9467}" destId="{39AF155A-6986-44C0-BC27-96A64E68B10B}" srcOrd="1" destOrd="0" parTransId="{0B79DD76-9B99-4C62-B113-5F2E66D80686}" sibTransId="{4CCFE020-AF0C-4DC5-B8D2-E9B943A08E2B}"/>
    <dgm:cxn modelId="{19A09023-9F58-4181-AFE9-E83AD6225970}" type="presOf" srcId="{2AF20886-6EA7-4DCB-BA22-80CD55B6DED4}" destId="{70856C5B-7CD8-4C3D-8D93-D789A2C1FA3E}" srcOrd="0" destOrd="0" presId="urn:microsoft.com/office/officeart/2005/8/layout/default"/>
    <dgm:cxn modelId="{10D6F93A-B59E-48B8-8C9E-96012DB75E0E}" srcId="{771CC00F-9F5E-4ABC-91E4-B4742A8F9467}" destId="{FBFA7E54-37B6-4CC8-AC24-FBFFB7B1E456}" srcOrd="0" destOrd="0" parTransId="{C24EFB1B-2A33-4A9D-BC97-5486546A0CB8}" sibTransId="{34689ADC-DA33-4C92-A739-058B4AEB5D44}"/>
    <dgm:cxn modelId="{58D82D6B-BD50-469F-8D63-AF189950B19A}" type="presOf" srcId="{FBFA7E54-37B6-4CC8-AC24-FBFFB7B1E456}" destId="{408DEA4C-F6F4-4F57-B071-FF6B0D4C805B}" srcOrd="0" destOrd="0" presId="urn:microsoft.com/office/officeart/2005/8/layout/default"/>
    <dgm:cxn modelId="{E4FFED7D-0990-4FDA-8C8B-63AF7EA8825F}" type="presOf" srcId="{771CC00F-9F5E-4ABC-91E4-B4742A8F9467}" destId="{5AC37EEC-B5B0-4D33-8434-6C1380559B6A}" srcOrd="0" destOrd="0" presId="urn:microsoft.com/office/officeart/2005/8/layout/default"/>
    <dgm:cxn modelId="{93ECD17F-A4FA-49B6-8413-63C643AB9965}" srcId="{771CC00F-9F5E-4ABC-91E4-B4742A8F9467}" destId="{2AF20886-6EA7-4DCB-BA22-80CD55B6DED4}" srcOrd="3" destOrd="0" parTransId="{919E3BF3-4E14-4235-AE08-5EC18DE1FE24}" sibTransId="{10D55527-B54B-469F-ADC3-1AF353563E3F}"/>
    <dgm:cxn modelId="{BDB1DB95-F0FF-403F-B5B1-E8E6D7FE133E}" srcId="{771CC00F-9F5E-4ABC-91E4-B4742A8F9467}" destId="{5D6FC7E7-C304-46FC-BC60-82635922CA00}" srcOrd="2" destOrd="0" parTransId="{ADB3108E-C204-473B-85D6-16C97C52FE24}" sibTransId="{D9F237AD-5899-4D81-94E4-863E4AADF2CD}"/>
    <dgm:cxn modelId="{A187B1A9-C592-41C4-BD67-5FA37BE7F2F8}" type="presOf" srcId="{39AF155A-6986-44C0-BC27-96A64E68B10B}" destId="{10E50BC2-F5A6-499C-81E7-B7D4D06B4A15}" srcOrd="0" destOrd="0" presId="urn:microsoft.com/office/officeart/2005/8/layout/default"/>
    <dgm:cxn modelId="{F2703BB4-0752-46F8-BCB6-74FD40B897C1}" type="presOf" srcId="{5D6FC7E7-C304-46FC-BC60-82635922CA00}" destId="{F2671E86-E076-4131-A44B-594AFC6D7C52}" srcOrd="0" destOrd="0" presId="urn:microsoft.com/office/officeart/2005/8/layout/default"/>
    <dgm:cxn modelId="{6D2B5532-1C91-479F-ABBE-5DF26647BC48}" type="presParOf" srcId="{5AC37EEC-B5B0-4D33-8434-6C1380559B6A}" destId="{408DEA4C-F6F4-4F57-B071-FF6B0D4C805B}" srcOrd="0" destOrd="0" presId="urn:microsoft.com/office/officeart/2005/8/layout/default"/>
    <dgm:cxn modelId="{082FF379-7765-4627-B4DD-B0B6E7AFBF68}" type="presParOf" srcId="{5AC37EEC-B5B0-4D33-8434-6C1380559B6A}" destId="{36FC0D7F-3E7B-4D96-8550-5AFFC868BF8A}" srcOrd="1" destOrd="0" presId="urn:microsoft.com/office/officeart/2005/8/layout/default"/>
    <dgm:cxn modelId="{C5F73D5A-C230-4AFE-B32A-506A0E4077AF}" type="presParOf" srcId="{5AC37EEC-B5B0-4D33-8434-6C1380559B6A}" destId="{10E50BC2-F5A6-499C-81E7-B7D4D06B4A15}" srcOrd="2" destOrd="0" presId="urn:microsoft.com/office/officeart/2005/8/layout/default"/>
    <dgm:cxn modelId="{7DE99C88-A640-4FE5-9714-759774E22743}" type="presParOf" srcId="{5AC37EEC-B5B0-4D33-8434-6C1380559B6A}" destId="{A036E43C-1C68-42A2-8DCF-18B8E628FFA5}" srcOrd="3" destOrd="0" presId="urn:microsoft.com/office/officeart/2005/8/layout/default"/>
    <dgm:cxn modelId="{09465E9F-0CBF-4777-B987-54D6E209CA13}" type="presParOf" srcId="{5AC37EEC-B5B0-4D33-8434-6C1380559B6A}" destId="{F2671E86-E076-4131-A44B-594AFC6D7C52}" srcOrd="4" destOrd="0" presId="urn:microsoft.com/office/officeart/2005/8/layout/default"/>
    <dgm:cxn modelId="{E3A50C9A-85C5-434C-8AF8-4CE9FB640F52}" type="presParOf" srcId="{5AC37EEC-B5B0-4D33-8434-6C1380559B6A}" destId="{424F42DA-3683-419C-8700-A986EEDA56F8}" srcOrd="5" destOrd="0" presId="urn:microsoft.com/office/officeart/2005/8/layout/default"/>
    <dgm:cxn modelId="{3F84C522-AE43-48D6-AE24-DBEB6E499689}" type="presParOf" srcId="{5AC37EEC-B5B0-4D33-8434-6C1380559B6A}" destId="{70856C5B-7CD8-4C3D-8D93-D789A2C1FA3E}"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771CC00F-9F5E-4ABC-91E4-B4742A8F9467}" type="doc">
      <dgm:prSet loTypeId="urn:microsoft.com/office/officeart/2005/8/layout/default" loCatId="list" qsTypeId="urn:microsoft.com/office/officeart/2005/8/quickstyle/3d2" qsCatId="3D" csTypeId="urn:microsoft.com/office/officeart/2005/8/colors/accent1_2" csCatId="accent1" phldr="1"/>
      <dgm:spPr/>
      <dgm:t>
        <a:bodyPr/>
        <a:lstStyle/>
        <a:p>
          <a:endParaRPr lang="nl-NL"/>
        </a:p>
      </dgm:t>
    </dgm:pt>
    <dgm:pt modelId="{FBFA7E54-37B6-4CC8-AC24-FBFFB7B1E456}">
      <dgm:prSet phldrT="[Text]"/>
      <dgm:spPr/>
      <dgm:t>
        <a:bodyPr/>
        <a:lstStyle/>
        <a:p>
          <a:r>
            <a:rPr lang="nl-NL" dirty="0" err="1"/>
            <a:t>Potential</a:t>
          </a:r>
          <a:endParaRPr lang="nl-NL" dirty="0"/>
        </a:p>
      </dgm:t>
    </dgm:pt>
    <dgm:pt modelId="{C24EFB1B-2A33-4A9D-BC97-5486546A0CB8}" type="parTrans" cxnId="{10D6F93A-B59E-48B8-8C9E-96012DB75E0E}">
      <dgm:prSet/>
      <dgm:spPr/>
      <dgm:t>
        <a:bodyPr/>
        <a:lstStyle/>
        <a:p>
          <a:endParaRPr lang="nl-NL"/>
        </a:p>
      </dgm:t>
    </dgm:pt>
    <dgm:pt modelId="{34689ADC-DA33-4C92-A739-058B4AEB5D44}" type="sibTrans" cxnId="{10D6F93A-B59E-48B8-8C9E-96012DB75E0E}">
      <dgm:prSet/>
      <dgm:spPr/>
      <dgm:t>
        <a:bodyPr/>
        <a:lstStyle/>
        <a:p>
          <a:endParaRPr lang="nl-NL"/>
        </a:p>
      </dgm:t>
    </dgm:pt>
    <dgm:pt modelId="{5D6FC7E7-C304-46FC-BC60-82635922CA00}">
      <dgm:prSet phldrT="[Text]"/>
      <dgm:spPr>
        <a:solidFill>
          <a:srgbClr val="F97228"/>
        </a:solidFill>
      </dgm:spPr>
      <dgm:t>
        <a:bodyPr/>
        <a:lstStyle/>
        <a:p>
          <a:r>
            <a:rPr lang="nl-NL" dirty="0"/>
            <a:t>Market</a:t>
          </a:r>
        </a:p>
      </dgm:t>
    </dgm:pt>
    <dgm:pt modelId="{ADB3108E-C204-473B-85D6-16C97C52FE24}" type="parTrans" cxnId="{BDB1DB95-F0FF-403F-B5B1-E8E6D7FE133E}">
      <dgm:prSet/>
      <dgm:spPr/>
      <dgm:t>
        <a:bodyPr/>
        <a:lstStyle/>
        <a:p>
          <a:endParaRPr lang="nl-NL"/>
        </a:p>
      </dgm:t>
    </dgm:pt>
    <dgm:pt modelId="{D9F237AD-5899-4D81-94E4-863E4AADF2CD}" type="sibTrans" cxnId="{BDB1DB95-F0FF-403F-B5B1-E8E6D7FE133E}">
      <dgm:prSet/>
      <dgm:spPr/>
      <dgm:t>
        <a:bodyPr/>
        <a:lstStyle/>
        <a:p>
          <a:endParaRPr lang="nl-NL"/>
        </a:p>
      </dgm:t>
    </dgm:pt>
    <dgm:pt modelId="{2AF20886-6EA7-4DCB-BA22-80CD55B6DED4}">
      <dgm:prSet phldrT="[Text]"/>
      <dgm:spPr/>
      <dgm:t>
        <a:bodyPr/>
        <a:lstStyle/>
        <a:p>
          <a:r>
            <a:rPr lang="nl-NL" dirty="0" err="1"/>
            <a:t>Cost</a:t>
          </a:r>
          <a:endParaRPr lang="nl-NL" dirty="0"/>
        </a:p>
      </dgm:t>
    </dgm:pt>
    <dgm:pt modelId="{919E3BF3-4E14-4235-AE08-5EC18DE1FE24}" type="parTrans" cxnId="{93ECD17F-A4FA-49B6-8413-63C643AB9965}">
      <dgm:prSet/>
      <dgm:spPr/>
      <dgm:t>
        <a:bodyPr/>
        <a:lstStyle/>
        <a:p>
          <a:endParaRPr lang="nl-NL"/>
        </a:p>
      </dgm:t>
    </dgm:pt>
    <dgm:pt modelId="{10D55527-B54B-469F-ADC3-1AF353563E3F}" type="sibTrans" cxnId="{93ECD17F-A4FA-49B6-8413-63C643AB9965}">
      <dgm:prSet/>
      <dgm:spPr/>
      <dgm:t>
        <a:bodyPr/>
        <a:lstStyle/>
        <a:p>
          <a:endParaRPr lang="nl-NL"/>
        </a:p>
      </dgm:t>
    </dgm:pt>
    <dgm:pt modelId="{39AF155A-6986-44C0-BC27-96A64E68B10B}">
      <dgm:prSet phldrT="[Text]"/>
      <dgm:spPr>
        <a:solidFill>
          <a:srgbClr val="3A75BD"/>
        </a:solidFill>
      </dgm:spPr>
      <dgm:t>
        <a:bodyPr/>
        <a:lstStyle/>
        <a:p>
          <a:r>
            <a:rPr lang="nl-NL" dirty="0"/>
            <a:t>TRL</a:t>
          </a:r>
        </a:p>
      </dgm:t>
    </dgm:pt>
    <dgm:pt modelId="{0B79DD76-9B99-4C62-B113-5F2E66D80686}" type="parTrans" cxnId="{4DB6711D-FBD1-4121-AAC8-606BC502BA38}">
      <dgm:prSet/>
      <dgm:spPr/>
      <dgm:t>
        <a:bodyPr/>
        <a:lstStyle/>
        <a:p>
          <a:endParaRPr lang="nl-NL"/>
        </a:p>
      </dgm:t>
    </dgm:pt>
    <dgm:pt modelId="{4CCFE020-AF0C-4DC5-B8D2-E9B943A08E2B}" type="sibTrans" cxnId="{4DB6711D-FBD1-4121-AAC8-606BC502BA38}">
      <dgm:prSet/>
      <dgm:spPr/>
      <dgm:t>
        <a:bodyPr/>
        <a:lstStyle/>
        <a:p>
          <a:endParaRPr lang="nl-NL"/>
        </a:p>
      </dgm:t>
    </dgm:pt>
    <dgm:pt modelId="{5AC37EEC-B5B0-4D33-8434-6C1380559B6A}" type="pres">
      <dgm:prSet presAssocID="{771CC00F-9F5E-4ABC-91E4-B4742A8F9467}" presName="diagram" presStyleCnt="0">
        <dgm:presLayoutVars>
          <dgm:dir/>
          <dgm:resizeHandles val="exact"/>
        </dgm:presLayoutVars>
      </dgm:prSet>
      <dgm:spPr/>
    </dgm:pt>
    <dgm:pt modelId="{408DEA4C-F6F4-4F57-B071-FF6B0D4C805B}" type="pres">
      <dgm:prSet presAssocID="{FBFA7E54-37B6-4CC8-AC24-FBFFB7B1E456}" presName="node" presStyleLbl="node1" presStyleIdx="0" presStyleCnt="4">
        <dgm:presLayoutVars>
          <dgm:bulletEnabled val="1"/>
        </dgm:presLayoutVars>
      </dgm:prSet>
      <dgm:spPr/>
    </dgm:pt>
    <dgm:pt modelId="{36FC0D7F-3E7B-4D96-8550-5AFFC868BF8A}" type="pres">
      <dgm:prSet presAssocID="{34689ADC-DA33-4C92-A739-058B4AEB5D44}" presName="sibTrans" presStyleCnt="0"/>
      <dgm:spPr/>
    </dgm:pt>
    <dgm:pt modelId="{10E50BC2-F5A6-499C-81E7-B7D4D06B4A15}" type="pres">
      <dgm:prSet presAssocID="{39AF155A-6986-44C0-BC27-96A64E68B10B}" presName="node" presStyleLbl="node1" presStyleIdx="1" presStyleCnt="4">
        <dgm:presLayoutVars>
          <dgm:bulletEnabled val="1"/>
        </dgm:presLayoutVars>
      </dgm:prSet>
      <dgm:spPr/>
    </dgm:pt>
    <dgm:pt modelId="{A036E43C-1C68-42A2-8DCF-18B8E628FFA5}" type="pres">
      <dgm:prSet presAssocID="{4CCFE020-AF0C-4DC5-B8D2-E9B943A08E2B}" presName="sibTrans" presStyleCnt="0"/>
      <dgm:spPr/>
    </dgm:pt>
    <dgm:pt modelId="{F2671E86-E076-4131-A44B-594AFC6D7C52}" type="pres">
      <dgm:prSet presAssocID="{5D6FC7E7-C304-46FC-BC60-82635922CA00}" presName="node" presStyleLbl="node1" presStyleIdx="2" presStyleCnt="4">
        <dgm:presLayoutVars>
          <dgm:bulletEnabled val="1"/>
        </dgm:presLayoutVars>
      </dgm:prSet>
      <dgm:spPr/>
    </dgm:pt>
    <dgm:pt modelId="{424F42DA-3683-419C-8700-A986EEDA56F8}" type="pres">
      <dgm:prSet presAssocID="{D9F237AD-5899-4D81-94E4-863E4AADF2CD}" presName="sibTrans" presStyleCnt="0"/>
      <dgm:spPr/>
    </dgm:pt>
    <dgm:pt modelId="{70856C5B-7CD8-4C3D-8D93-D789A2C1FA3E}" type="pres">
      <dgm:prSet presAssocID="{2AF20886-6EA7-4DCB-BA22-80CD55B6DED4}" presName="node" presStyleLbl="node1" presStyleIdx="3" presStyleCnt="4">
        <dgm:presLayoutVars>
          <dgm:bulletEnabled val="1"/>
        </dgm:presLayoutVars>
      </dgm:prSet>
      <dgm:spPr/>
    </dgm:pt>
  </dgm:ptLst>
  <dgm:cxnLst>
    <dgm:cxn modelId="{4DB6711D-FBD1-4121-AAC8-606BC502BA38}" srcId="{771CC00F-9F5E-4ABC-91E4-B4742A8F9467}" destId="{39AF155A-6986-44C0-BC27-96A64E68B10B}" srcOrd="1" destOrd="0" parTransId="{0B79DD76-9B99-4C62-B113-5F2E66D80686}" sibTransId="{4CCFE020-AF0C-4DC5-B8D2-E9B943A08E2B}"/>
    <dgm:cxn modelId="{19A09023-9F58-4181-AFE9-E83AD6225970}" type="presOf" srcId="{2AF20886-6EA7-4DCB-BA22-80CD55B6DED4}" destId="{70856C5B-7CD8-4C3D-8D93-D789A2C1FA3E}" srcOrd="0" destOrd="0" presId="urn:microsoft.com/office/officeart/2005/8/layout/default"/>
    <dgm:cxn modelId="{10D6F93A-B59E-48B8-8C9E-96012DB75E0E}" srcId="{771CC00F-9F5E-4ABC-91E4-B4742A8F9467}" destId="{FBFA7E54-37B6-4CC8-AC24-FBFFB7B1E456}" srcOrd="0" destOrd="0" parTransId="{C24EFB1B-2A33-4A9D-BC97-5486546A0CB8}" sibTransId="{34689ADC-DA33-4C92-A739-058B4AEB5D44}"/>
    <dgm:cxn modelId="{58D82D6B-BD50-469F-8D63-AF189950B19A}" type="presOf" srcId="{FBFA7E54-37B6-4CC8-AC24-FBFFB7B1E456}" destId="{408DEA4C-F6F4-4F57-B071-FF6B0D4C805B}" srcOrd="0" destOrd="0" presId="urn:microsoft.com/office/officeart/2005/8/layout/default"/>
    <dgm:cxn modelId="{E4FFED7D-0990-4FDA-8C8B-63AF7EA8825F}" type="presOf" srcId="{771CC00F-9F5E-4ABC-91E4-B4742A8F9467}" destId="{5AC37EEC-B5B0-4D33-8434-6C1380559B6A}" srcOrd="0" destOrd="0" presId="urn:microsoft.com/office/officeart/2005/8/layout/default"/>
    <dgm:cxn modelId="{93ECD17F-A4FA-49B6-8413-63C643AB9965}" srcId="{771CC00F-9F5E-4ABC-91E4-B4742A8F9467}" destId="{2AF20886-6EA7-4DCB-BA22-80CD55B6DED4}" srcOrd="3" destOrd="0" parTransId="{919E3BF3-4E14-4235-AE08-5EC18DE1FE24}" sibTransId="{10D55527-B54B-469F-ADC3-1AF353563E3F}"/>
    <dgm:cxn modelId="{BDB1DB95-F0FF-403F-B5B1-E8E6D7FE133E}" srcId="{771CC00F-9F5E-4ABC-91E4-B4742A8F9467}" destId="{5D6FC7E7-C304-46FC-BC60-82635922CA00}" srcOrd="2" destOrd="0" parTransId="{ADB3108E-C204-473B-85D6-16C97C52FE24}" sibTransId="{D9F237AD-5899-4D81-94E4-863E4AADF2CD}"/>
    <dgm:cxn modelId="{A187B1A9-C592-41C4-BD67-5FA37BE7F2F8}" type="presOf" srcId="{39AF155A-6986-44C0-BC27-96A64E68B10B}" destId="{10E50BC2-F5A6-499C-81E7-B7D4D06B4A15}" srcOrd="0" destOrd="0" presId="urn:microsoft.com/office/officeart/2005/8/layout/default"/>
    <dgm:cxn modelId="{F2703BB4-0752-46F8-BCB6-74FD40B897C1}" type="presOf" srcId="{5D6FC7E7-C304-46FC-BC60-82635922CA00}" destId="{F2671E86-E076-4131-A44B-594AFC6D7C52}" srcOrd="0" destOrd="0" presId="urn:microsoft.com/office/officeart/2005/8/layout/default"/>
    <dgm:cxn modelId="{6D2B5532-1C91-479F-ABBE-5DF26647BC48}" type="presParOf" srcId="{5AC37EEC-B5B0-4D33-8434-6C1380559B6A}" destId="{408DEA4C-F6F4-4F57-B071-FF6B0D4C805B}" srcOrd="0" destOrd="0" presId="urn:microsoft.com/office/officeart/2005/8/layout/default"/>
    <dgm:cxn modelId="{082FF379-7765-4627-B4DD-B0B6E7AFBF68}" type="presParOf" srcId="{5AC37EEC-B5B0-4D33-8434-6C1380559B6A}" destId="{36FC0D7F-3E7B-4D96-8550-5AFFC868BF8A}" srcOrd="1" destOrd="0" presId="urn:microsoft.com/office/officeart/2005/8/layout/default"/>
    <dgm:cxn modelId="{C5F73D5A-C230-4AFE-B32A-506A0E4077AF}" type="presParOf" srcId="{5AC37EEC-B5B0-4D33-8434-6C1380559B6A}" destId="{10E50BC2-F5A6-499C-81E7-B7D4D06B4A15}" srcOrd="2" destOrd="0" presId="urn:microsoft.com/office/officeart/2005/8/layout/default"/>
    <dgm:cxn modelId="{7DE99C88-A640-4FE5-9714-759774E22743}" type="presParOf" srcId="{5AC37EEC-B5B0-4D33-8434-6C1380559B6A}" destId="{A036E43C-1C68-42A2-8DCF-18B8E628FFA5}" srcOrd="3" destOrd="0" presId="urn:microsoft.com/office/officeart/2005/8/layout/default"/>
    <dgm:cxn modelId="{09465E9F-0CBF-4777-B987-54D6E209CA13}" type="presParOf" srcId="{5AC37EEC-B5B0-4D33-8434-6C1380559B6A}" destId="{F2671E86-E076-4131-A44B-594AFC6D7C52}" srcOrd="4" destOrd="0" presId="urn:microsoft.com/office/officeart/2005/8/layout/default"/>
    <dgm:cxn modelId="{E3A50C9A-85C5-434C-8AF8-4CE9FB640F52}" type="presParOf" srcId="{5AC37EEC-B5B0-4D33-8434-6C1380559B6A}" destId="{424F42DA-3683-419C-8700-A986EEDA56F8}" srcOrd="5" destOrd="0" presId="urn:microsoft.com/office/officeart/2005/8/layout/default"/>
    <dgm:cxn modelId="{3F84C522-AE43-48D6-AE24-DBEB6E499689}" type="presParOf" srcId="{5AC37EEC-B5B0-4D33-8434-6C1380559B6A}" destId="{70856C5B-7CD8-4C3D-8D93-D789A2C1FA3E}"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771CC00F-9F5E-4ABC-91E4-B4742A8F9467}" type="doc">
      <dgm:prSet loTypeId="urn:microsoft.com/office/officeart/2005/8/layout/default" loCatId="list" qsTypeId="urn:microsoft.com/office/officeart/2005/8/quickstyle/3d2" qsCatId="3D" csTypeId="urn:microsoft.com/office/officeart/2005/8/colors/accent1_2" csCatId="accent1" phldr="1"/>
      <dgm:spPr/>
      <dgm:t>
        <a:bodyPr/>
        <a:lstStyle/>
        <a:p>
          <a:endParaRPr lang="nl-NL"/>
        </a:p>
      </dgm:t>
    </dgm:pt>
    <dgm:pt modelId="{FBFA7E54-37B6-4CC8-AC24-FBFFB7B1E456}">
      <dgm:prSet phldrT="[Text]"/>
      <dgm:spPr>
        <a:xfrm>
          <a:off x="757304" y="1608"/>
          <a:ext cx="1448063" cy="868838"/>
        </a:xfrm>
        <a:prstGeom prst="rect">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buNone/>
          </a:pPr>
          <a:r>
            <a:rPr lang="nl-NL" dirty="0">
              <a:solidFill>
                <a:sysClr val="window" lastClr="FFFFFF"/>
              </a:solidFill>
              <a:latin typeface="Calibri"/>
              <a:ea typeface="+mn-ea"/>
              <a:cs typeface="+mn-cs"/>
            </a:rPr>
            <a:t>Potential</a:t>
          </a:r>
        </a:p>
      </dgm:t>
    </dgm:pt>
    <dgm:pt modelId="{C24EFB1B-2A33-4A9D-BC97-5486546A0CB8}" type="parTrans" cxnId="{10D6F93A-B59E-48B8-8C9E-96012DB75E0E}">
      <dgm:prSet/>
      <dgm:spPr/>
      <dgm:t>
        <a:bodyPr/>
        <a:lstStyle/>
        <a:p>
          <a:endParaRPr lang="nl-NL"/>
        </a:p>
      </dgm:t>
    </dgm:pt>
    <dgm:pt modelId="{34689ADC-DA33-4C92-A739-058B4AEB5D44}" type="sibTrans" cxnId="{10D6F93A-B59E-48B8-8C9E-96012DB75E0E}">
      <dgm:prSet/>
      <dgm:spPr/>
      <dgm:t>
        <a:bodyPr/>
        <a:lstStyle/>
        <a:p>
          <a:endParaRPr lang="nl-NL"/>
        </a:p>
      </dgm:t>
    </dgm:pt>
    <dgm:pt modelId="{5D6FC7E7-C304-46FC-BC60-82635922CA00}">
      <dgm:prSet phldrT="[Text]"/>
      <dgm:spPr>
        <a:xfrm>
          <a:off x="757304" y="2028897"/>
          <a:ext cx="1448063" cy="868838"/>
        </a:xfrm>
        <a:prstGeom prst="rect">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buNone/>
          </a:pPr>
          <a:r>
            <a:rPr lang="nl-NL" dirty="0">
              <a:solidFill>
                <a:sysClr val="window" lastClr="FFFFFF"/>
              </a:solidFill>
              <a:latin typeface="Calibri"/>
              <a:ea typeface="+mn-ea"/>
              <a:cs typeface="+mn-cs"/>
            </a:rPr>
            <a:t>Market</a:t>
          </a:r>
        </a:p>
      </dgm:t>
    </dgm:pt>
    <dgm:pt modelId="{ADB3108E-C204-473B-85D6-16C97C52FE24}" type="parTrans" cxnId="{BDB1DB95-F0FF-403F-B5B1-E8E6D7FE133E}">
      <dgm:prSet/>
      <dgm:spPr/>
      <dgm:t>
        <a:bodyPr/>
        <a:lstStyle/>
        <a:p>
          <a:endParaRPr lang="nl-NL"/>
        </a:p>
      </dgm:t>
    </dgm:pt>
    <dgm:pt modelId="{D9F237AD-5899-4D81-94E4-863E4AADF2CD}" type="sibTrans" cxnId="{BDB1DB95-F0FF-403F-B5B1-E8E6D7FE133E}">
      <dgm:prSet/>
      <dgm:spPr/>
      <dgm:t>
        <a:bodyPr/>
        <a:lstStyle/>
        <a:p>
          <a:endParaRPr lang="nl-NL"/>
        </a:p>
      </dgm:t>
    </dgm:pt>
    <dgm:pt modelId="{2AF20886-6EA7-4DCB-BA22-80CD55B6DED4}">
      <dgm:prSet phldrT="[Text]"/>
      <dgm:spPr>
        <a:xfrm>
          <a:off x="757304" y="3042542"/>
          <a:ext cx="1448063" cy="868838"/>
        </a:xfrm>
        <a:prstGeom prst="rect">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buNone/>
          </a:pPr>
          <a:r>
            <a:rPr lang="nl-NL" dirty="0">
              <a:solidFill>
                <a:sysClr val="window" lastClr="FFFFFF"/>
              </a:solidFill>
              <a:latin typeface="Calibri"/>
              <a:ea typeface="+mn-ea"/>
              <a:cs typeface="+mn-cs"/>
            </a:rPr>
            <a:t>Cost</a:t>
          </a:r>
        </a:p>
      </dgm:t>
    </dgm:pt>
    <dgm:pt modelId="{919E3BF3-4E14-4235-AE08-5EC18DE1FE24}" type="parTrans" cxnId="{93ECD17F-A4FA-49B6-8413-63C643AB9965}">
      <dgm:prSet/>
      <dgm:spPr/>
      <dgm:t>
        <a:bodyPr/>
        <a:lstStyle/>
        <a:p>
          <a:endParaRPr lang="nl-NL"/>
        </a:p>
      </dgm:t>
    </dgm:pt>
    <dgm:pt modelId="{10D55527-B54B-469F-ADC3-1AF353563E3F}" type="sibTrans" cxnId="{93ECD17F-A4FA-49B6-8413-63C643AB9965}">
      <dgm:prSet/>
      <dgm:spPr/>
      <dgm:t>
        <a:bodyPr/>
        <a:lstStyle/>
        <a:p>
          <a:endParaRPr lang="nl-NL"/>
        </a:p>
      </dgm:t>
    </dgm:pt>
    <dgm:pt modelId="{39AF155A-6986-44C0-BC27-96A64E68B10B}">
      <dgm:prSet phldrT="[Text]"/>
      <dgm:spPr>
        <a:xfrm>
          <a:off x="757304" y="1015253"/>
          <a:ext cx="1448063" cy="868838"/>
        </a:xfrm>
        <a:prstGeom prst="rect">
          <a:avLst/>
        </a:prstGeom>
        <a:solidFill>
          <a:srgbClr val="EE6B25"/>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buNone/>
          </a:pPr>
          <a:r>
            <a:rPr lang="nl-NL" dirty="0">
              <a:solidFill>
                <a:sysClr val="window" lastClr="FFFFFF"/>
              </a:solidFill>
              <a:latin typeface="Calibri"/>
              <a:ea typeface="+mn-ea"/>
              <a:cs typeface="+mn-cs"/>
            </a:rPr>
            <a:t>TRL</a:t>
          </a:r>
        </a:p>
      </dgm:t>
    </dgm:pt>
    <dgm:pt modelId="{0B79DD76-9B99-4C62-B113-5F2E66D80686}" type="parTrans" cxnId="{4DB6711D-FBD1-4121-AAC8-606BC502BA38}">
      <dgm:prSet/>
      <dgm:spPr/>
      <dgm:t>
        <a:bodyPr/>
        <a:lstStyle/>
        <a:p>
          <a:endParaRPr lang="nl-NL"/>
        </a:p>
      </dgm:t>
    </dgm:pt>
    <dgm:pt modelId="{4CCFE020-AF0C-4DC5-B8D2-E9B943A08E2B}" type="sibTrans" cxnId="{4DB6711D-FBD1-4121-AAC8-606BC502BA38}">
      <dgm:prSet/>
      <dgm:spPr/>
      <dgm:t>
        <a:bodyPr/>
        <a:lstStyle/>
        <a:p>
          <a:endParaRPr lang="nl-NL"/>
        </a:p>
      </dgm:t>
    </dgm:pt>
    <dgm:pt modelId="{5AC37EEC-B5B0-4D33-8434-6C1380559B6A}" type="pres">
      <dgm:prSet presAssocID="{771CC00F-9F5E-4ABC-91E4-B4742A8F9467}" presName="diagram" presStyleCnt="0">
        <dgm:presLayoutVars>
          <dgm:dir/>
          <dgm:resizeHandles val="exact"/>
        </dgm:presLayoutVars>
      </dgm:prSet>
      <dgm:spPr/>
    </dgm:pt>
    <dgm:pt modelId="{408DEA4C-F6F4-4F57-B071-FF6B0D4C805B}" type="pres">
      <dgm:prSet presAssocID="{FBFA7E54-37B6-4CC8-AC24-FBFFB7B1E456}" presName="node" presStyleLbl="node1" presStyleIdx="0" presStyleCnt="4">
        <dgm:presLayoutVars>
          <dgm:bulletEnabled val="1"/>
        </dgm:presLayoutVars>
      </dgm:prSet>
      <dgm:spPr/>
    </dgm:pt>
    <dgm:pt modelId="{36FC0D7F-3E7B-4D96-8550-5AFFC868BF8A}" type="pres">
      <dgm:prSet presAssocID="{34689ADC-DA33-4C92-A739-058B4AEB5D44}" presName="sibTrans" presStyleCnt="0"/>
      <dgm:spPr/>
    </dgm:pt>
    <dgm:pt modelId="{10E50BC2-F5A6-499C-81E7-B7D4D06B4A15}" type="pres">
      <dgm:prSet presAssocID="{39AF155A-6986-44C0-BC27-96A64E68B10B}" presName="node" presStyleLbl="node1" presStyleIdx="1" presStyleCnt="4">
        <dgm:presLayoutVars>
          <dgm:bulletEnabled val="1"/>
        </dgm:presLayoutVars>
      </dgm:prSet>
      <dgm:spPr/>
    </dgm:pt>
    <dgm:pt modelId="{A036E43C-1C68-42A2-8DCF-18B8E628FFA5}" type="pres">
      <dgm:prSet presAssocID="{4CCFE020-AF0C-4DC5-B8D2-E9B943A08E2B}" presName="sibTrans" presStyleCnt="0"/>
      <dgm:spPr/>
    </dgm:pt>
    <dgm:pt modelId="{F2671E86-E076-4131-A44B-594AFC6D7C52}" type="pres">
      <dgm:prSet presAssocID="{5D6FC7E7-C304-46FC-BC60-82635922CA00}" presName="node" presStyleLbl="node1" presStyleIdx="2" presStyleCnt="4">
        <dgm:presLayoutVars>
          <dgm:bulletEnabled val="1"/>
        </dgm:presLayoutVars>
      </dgm:prSet>
      <dgm:spPr/>
    </dgm:pt>
    <dgm:pt modelId="{424F42DA-3683-419C-8700-A986EEDA56F8}" type="pres">
      <dgm:prSet presAssocID="{D9F237AD-5899-4D81-94E4-863E4AADF2CD}" presName="sibTrans" presStyleCnt="0"/>
      <dgm:spPr/>
    </dgm:pt>
    <dgm:pt modelId="{70856C5B-7CD8-4C3D-8D93-D789A2C1FA3E}" type="pres">
      <dgm:prSet presAssocID="{2AF20886-6EA7-4DCB-BA22-80CD55B6DED4}" presName="node" presStyleLbl="node1" presStyleIdx="3" presStyleCnt="4">
        <dgm:presLayoutVars>
          <dgm:bulletEnabled val="1"/>
        </dgm:presLayoutVars>
      </dgm:prSet>
      <dgm:spPr/>
    </dgm:pt>
  </dgm:ptLst>
  <dgm:cxnLst>
    <dgm:cxn modelId="{4DB6711D-FBD1-4121-AAC8-606BC502BA38}" srcId="{771CC00F-9F5E-4ABC-91E4-B4742A8F9467}" destId="{39AF155A-6986-44C0-BC27-96A64E68B10B}" srcOrd="1" destOrd="0" parTransId="{0B79DD76-9B99-4C62-B113-5F2E66D80686}" sibTransId="{4CCFE020-AF0C-4DC5-B8D2-E9B943A08E2B}"/>
    <dgm:cxn modelId="{19A09023-9F58-4181-AFE9-E83AD6225970}" type="presOf" srcId="{2AF20886-6EA7-4DCB-BA22-80CD55B6DED4}" destId="{70856C5B-7CD8-4C3D-8D93-D789A2C1FA3E}" srcOrd="0" destOrd="0" presId="urn:microsoft.com/office/officeart/2005/8/layout/default"/>
    <dgm:cxn modelId="{10D6F93A-B59E-48B8-8C9E-96012DB75E0E}" srcId="{771CC00F-9F5E-4ABC-91E4-B4742A8F9467}" destId="{FBFA7E54-37B6-4CC8-AC24-FBFFB7B1E456}" srcOrd="0" destOrd="0" parTransId="{C24EFB1B-2A33-4A9D-BC97-5486546A0CB8}" sibTransId="{34689ADC-DA33-4C92-A739-058B4AEB5D44}"/>
    <dgm:cxn modelId="{58D82D6B-BD50-469F-8D63-AF189950B19A}" type="presOf" srcId="{FBFA7E54-37B6-4CC8-AC24-FBFFB7B1E456}" destId="{408DEA4C-F6F4-4F57-B071-FF6B0D4C805B}" srcOrd="0" destOrd="0" presId="urn:microsoft.com/office/officeart/2005/8/layout/default"/>
    <dgm:cxn modelId="{E4FFED7D-0990-4FDA-8C8B-63AF7EA8825F}" type="presOf" srcId="{771CC00F-9F5E-4ABC-91E4-B4742A8F9467}" destId="{5AC37EEC-B5B0-4D33-8434-6C1380559B6A}" srcOrd="0" destOrd="0" presId="urn:microsoft.com/office/officeart/2005/8/layout/default"/>
    <dgm:cxn modelId="{93ECD17F-A4FA-49B6-8413-63C643AB9965}" srcId="{771CC00F-9F5E-4ABC-91E4-B4742A8F9467}" destId="{2AF20886-6EA7-4DCB-BA22-80CD55B6DED4}" srcOrd="3" destOrd="0" parTransId="{919E3BF3-4E14-4235-AE08-5EC18DE1FE24}" sibTransId="{10D55527-B54B-469F-ADC3-1AF353563E3F}"/>
    <dgm:cxn modelId="{BDB1DB95-F0FF-403F-B5B1-E8E6D7FE133E}" srcId="{771CC00F-9F5E-4ABC-91E4-B4742A8F9467}" destId="{5D6FC7E7-C304-46FC-BC60-82635922CA00}" srcOrd="2" destOrd="0" parTransId="{ADB3108E-C204-473B-85D6-16C97C52FE24}" sibTransId="{D9F237AD-5899-4D81-94E4-863E4AADF2CD}"/>
    <dgm:cxn modelId="{A187B1A9-C592-41C4-BD67-5FA37BE7F2F8}" type="presOf" srcId="{39AF155A-6986-44C0-BC27-96A64E68B10B}" destId="{10E50BC2-F5A6-499C-81E7-B7D4D06B4A15}" srcOrd="0" destOrd="0" presId="urn:microsoft.com/office/officeart/2005/8/layout/default"/>
    <dgm:cxn modelId="{F2703BB4-0752-46F8-BCB6-74FD40B897C1}" type="presOf" srcId="{5D6FC7E7-C304-46FC-BC60-82635922CA00}" destId="{F2671E86-E076-4131-A44B-594AFC6D7C52}" srcOrd="0" destOrd="0" presId="urn:microsoft.com/office/officeart/2005/8/layout/default"/>
    <dgm:cxn modelId="{6D2B5532-1C91-479F-ABBE-5DF26647BC48}" type="presParOf" srcId="{5AC37EEC-B5B0-4D33-8434-6C1380559B6A}" destId="{408DEA4C-F6F4-4F57-B071-FF6B0D4C805B}" srcOrd="0" destOrd="0" presId="urn:microsoft.com/office/officeart/2005/8/layout/default"/>
    <dgm:cxn modelId="{082FF379-7765-4627-B4DD-B0B6E7AFBF68}" type="presParOf" srcId="{5AC37EEC-B5B0-4D33-8434-6C1380559B6A}" destId="{36FC0D7F-3E7B-4D96-8550-5AFFC868BF8A}" srcOrd="1" destOrd="0" presId="urn:microsoft.com/office/officeart/2005/8/layout/default"/>
    <dgm:cxn modelId="{C5F73D5A-C230-4AFE-B32A-506A0E4077AF}" type="presParOf" srcId="{5AC37EEC-B5B0-4D33-8434-6C1380559B6A}" destId="{10E50BC2-F5A6-499C-81E7-B7D4D06B4A15}" srcOrd="2" destOrd="0" presId="urn:microsoft.com/office/officeart/2005/8/layout/default"/>
    <dgm:cxn modelId="{7DE99C88-A640-4FE5-9714-759774E22743}" type="presParOf" srcId="{5AC37EEC-B5B0-4D33-8434-6C1380559B6A}" destId="{A036E43C-1C68-42A2-8DCF-18B8E628FFA5}" srcOrd="3" destOrd="0" presId="urn:microsoft.com/office/officeart/2005/8/layout/default"/>
    <dgm:cxn modelId="{09465E9F-0CBF-4777-B987-54D6E209CA13}" type="presParOf" srcId="{5AC37EEC-B5B0-4D33-8434-6C1380559B6A}" destId="{F2671E86-E076-4131-A44B-594AFC6D7C52}" srcOrd="4" destOrd="0" presId="urn:microsoft.com/office/officeart/2005/8/layout/default"/>
    <dgm:cxn modelId="{E3A50C9A-85C5-434C-8AF8-4CE9FB640F52}" type="presParOf" srcId="{5AC37EEC-B5B0-4D33-8434-6C1380559B6A}" destId="{424F42DA-3683-419C-8700-A986EEDA56F8}" srcOrd="5" destOrd="0" presId="urn:microsoft.com/office/officeart/2005/8/layout/default"/>
    <dgm:cxn modelId="{3F84C522-AE43-48D6-AE24-DBEB6E499689}" type="presParOf" srcId="{5AC37EEC-B5B0-4D33-8434-6C1380559B6A}" destId="{70856C5B-7CD8-4C3D-8D93-D789A2C1FA3E}"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771CC00F-9F5E-4ABC-91E4-B4742A8F9467}" type="doc">
      <dgm:prSet loTypeId="urn:microsoft.com/office/officeart/2005/8/layout/default" loCatId="list" qsTypeId="urn:microsoft.com/office/officeart/2005/8/quickstyle/3d2" qsCatId="3D" csTypeId="urn:microsoft.com/office/officeart/2005/8/colors/accent1_2" csCatId="accent1" phldr="1"/>
      <dgm:spPr/>
      <dgm:t>
        <a:bodyPr/>
        <a:lstStyle/>
        <a:p>
          <a:endParaRPr lang="nl-NL"/>
        </a:p>
      </dgm:t>
    </dgm:pt>
    <dgm:pt modelId="{FBFA7E54-37B6-4CC8-AC24-FBFFB7B1E456}">
      <dgm:prSet phldrT="[Text]"/>
      <dgm:spPr>
        <a:solidFill>
          <a:srgbClr val="F97228"/>
        </a:solidFill>
      </dgm:spPr>
      <dgm:t>
        <a:bodyPr/>
        <a:lstStyle/>
        <a:p>
          <a:r>
            <a:rPr lang="nl-NL" dirty="0"/>
            <a:t>Potential</a:t>
          </a:r>
        </a:p>
      </dgm:t>
    </dgm:pt>
    <dgm:pt modelId="{C24EFB1B-2A33-4A9D-BC97-5486546A0CB8}" type="parTrans" cxnId="{10D6F93A-B59E-48B8-8C9E-96012DB75E0E}">
      <dgm:prSet/>
      <dgm:spPr/>
      <dgm:t>
        <a:bodyPr/>
        <a:lstStyle/>
        <a:p>
          <a:endParaRPr lang="nl-NL"/>
        </a:p>
      </dgm:t>
    </dgm:pt>
    <dgm:pt modelId="{34689ADC-DA33-4C92-A739-058B4AEB5D44}" type="sibTrans" cxnId="{10D6F93A-B59E-48B8-8C9E-96012DB75E0E}">
      <dgm:prSet/>
      <dgm:spPr/>
      <dgm:t>
        <a:bodyPr/>
        <a:lstStyle/>
        <a:p>
          <a:endParaRPr lang="nl-NL"/>
        </a:p>
      </dgm:t>
    </dgm:pt>
    <dgm:pt modelId="{5D6FC7E7-C304-46FC-BC60-82635922CA00}">
      <dgm:prSet phldrT="[Text]"/>
      <dgm:spPr/>
      <dgm:t>
        <a:bodyPr/>
        <a:lstStyle/>
        <a:p>
          <a:r>
            <a:rPr lang="nl-NL" dirty="0"/>
            <a:t>Market</a:t>
          </a:r>
        </a:p>
      </dgm:t>
    </dgm:pt>
    <dgm:pt modelId="{ADB3108E-C204-473B-85D6-16C97C52FE24}" type="parTrans" cxnId="{BDB1DB95-F0FF-403F-B5B1-E8E6D7FE133E}">
      <dgm:prSet/>
      <dgm:spPr/>
      <dgm:t>
        <a:bodyPr/>
        <a:lstStyle/>
        <a:p>
          <a:endParaRPr lang="nl-NL"/>
        </a:p>
      </dgm:t>
    </dgm:pt>
    <dgm:pt modelId="{D9F237AD-5899-4D81-94E4-863E4AADF2CD}" type="sibTrans" cxnId="{BDB1DB95-F0FF-403F-B5B1-E8E6D7FE133E}">
      <dgm:prSet/>
      <dgm:spPr/>
      <dgm:t>
        <a:bodyPr/>
        <a:lstStyle/>
        <a:p>
          <a:endParaRPr lang="nl-NL"/>
        </a:p>
      </dgm:t>
    </dgm:pt>
    <dgm:pt modelId="{2AF20886-6EA7-4DCB-BA22-80CD55B6DED4}">
      <dgm:prSet phldrT="[Text]"/>
      <dgm:spPr/>
      <dgm:t>
        <a:bodyPr/>
        <a:lstStyle/>
        <a:p>
          <a:r>
            <a:rPr lang="nl-NL" dirty="0"/>
            <a:t>Cost</a:t>
          </a:r>
        </a:p>
      </dgm:t>
    </dgm:pt>
    <dgm:pt modelId="{919E3BF3-4E14-4235-AE08-5EC18DE1FE24}" type="parTrans" cxnId="{93ECD17F-A4FA-49B6-8413-63C643AB9965}">
      <dgm:prSet/>
      <dgm:spPr/>
      <dgm:t>
        <a:bodyPr/>
        <a:lstStyle/>
        <a:p>
          <a:endParaRPr lang="nl-NL"/>
        </a:p>
      </dgm:t>
    </dgm:pt>
    <dgm:pt modelId="{10D55527-B54B-469F-ADC3-1AF353563E3F}" type="sibTrans" cxnId="{93ECD17F-A4FA-49B6-8413-63C643AB9965}">
      <dgm:prSet/>
      <dgm:spPr/>
      <dgm:t>
        <a:bodyPr/>
        <a:lstStyle/>
        <a:p>
          <a:endParaRPr lang="nl-NL"/>
        </a:p>
      </dgm:t>
    </dgm:pt>
    <dgm:pt modelId="{39AF155A-6986-44C0-BC27-96A64E68B10B}">
      <dgm:prSet phldrT="[Text]"/>
      <dgm:spPr/>
      <dgm:t>
        <a:bodyPr/>
        <a:lstStyle/>
        <a:p>
          <a:r>
            <a:rPr lang="nl-NL" dirty="0"/>
            <a:t>TRL</a:t>
          </a:r>
        </a:p>
      </dgm:t>
    </dgm:pt>
    <dgm:pt modelId="{0B79DD76-9B99-4C62-B113-5F2E66D80686}" type="parTrans" cxnId="{4DB6711D-FBD1-4121-AAC8-606BC502BA38}">
      <dgm:prSet/>
      <dgm:spPr/>
      <dgm:t>
        <a:bodyPr/>
        <a:lstStyle/>
        <a:p>
          <a:endParaRPr lang="nl-NL"/>
        </a:p>
      </dgm:t>
    </dgm:pt>
    <dgm:pt modelId="{4CCFE020-AF0C-4DC5-B8D2-E9B943A08E2B}" type="sibTrans" cxnId="{4DB6711D-FBD1-4121-AAC8-606BC502BA38}">
      <dgm:prSet/>
      <dgm:spPr/>
      <dgm:t>
        <a:bodyPr/>
        <a:lstStyle/>
        <a:p>
          <a:endParaRPr lang="nl-NL"/>
        </a:p>
      </dgm:t>
    </dgm:pt>
    <dgm:pt modelId="{5AC37EEC-B5B0-4D33-8434-6C1380559B6A}" type="pres">
      <dgm:prSet presAssocID="{771CC00F-9F5E-4ABC-91E4-B4742A8F9467}" presName="diagram" presStyleCnt="0">
        <dgm:presLayoutVars>
          <dgm:dir/>
          <dgm:resizeHandles val="exact"/>
        </dgm:presLayoutVars>
      </dgm:prSet>
      <dgm:spPr/>
    </dgm:pt>
    <dgm:pt modelId="{408DEA4C-F6F4-4F57-B071-FF6B0D4C805B}" type="pres">
      <dgm:prSet presAssocID="{FBFA7E54-37B6-4CC8-AC24-FBFFB7B1E456}" presName="node" presStyleLbl="node1" presStyleIdx="0" presStyleCnt="4">
        <dgm:presLayoutVars>
          <dgm:bulletEnabled val="1"/>
        </dgm:presLayoutVars>
      </dgm:prSet>
      <dgm:spPr/>
    </dgm:pt>
    <dgm:pt modelId="{36FC0D7F-3E7B-4D96-8550-5AFFC868BF8A}" type="pres">
      <dgm:prSet presAssocID="{34689ADC-DA33-4C92-A739-058B4AEB5D44}" presName="sibTrans" presStyleCnt="0"/>
      <dgm:spPr/>
    </dgm:pt>
    <dgm:pt modelId="{10E50BC2-F5A6-499C-81E7-B7D4D06B4A15}" type="pres">
      <dgm:prSet presAssocID="{39AF155A-6986-44C0-BC27-96A64E68B10B}" presName="node" presStyleLbl="node1" presStyleIdx="1" presStyleCnt="4">
        <dgm:presLayoutVars>
          <dgm:bulletEnabled val="1"/>
        </dgm:presLayoutVars>
      </dgm:prSet>
      <dgm:spPr/>
    </dgm:pt>
    <dgm:pt modelId="{A036E43C-1C68-42A2-8DCF-18B8E628FFA5}" type="pres">
      <dgm:prSet presAssocID="{4CCFE020-AF0C-4DC5-B8D2-E9B943A08E2B}" presName="sibTrans" presStyleCnt="0"/>
      <dgm:spPr/>
    </dgm:pt>
    <dgm:pt modelId="{F2671E86-E076-4131-A44B-594AFC6D7C52}" type="pres">
      <dgm:prSet presAssocID="{5D6FC7E7-C304-46FC-BC60-82635922CA00}" presName="node" presStyleLbl="node1" presStyleIdx="2" presStyleCnt="4">
        <dgm:presLayoutVars>
          <dgm:bulletEnabled val="1"/>
        </dgm:presLayoutVars>
      </dgm:prSet>
      <dgm:spPr/>
    </dgm:pt>
    <dgm:pt modelId="{424F42DA-3683-419C-8700-A986EEDA56F8}" type="pres">
      <dgm:prSet presAssocID="{D9F237AD-5899-4D81-94E4-863E4AADF2CD}" presName="sibTrans" presStyleCnt="0"/>
      <dgm:spPr/>
    </dgm:pt>
    <dgm:pt modelId="{70856C5B-7CD8-4C3D-8D93-D789A2C1FA3E}" type="pres">
      <dgm:prSet presAssocID="{2AF20886-6EA7-4DCB-BA22-80CD55B6DED4}" presName="node" presStyleLbl="node1" presStyleIdx="3" presStyleCnt="4">
        <dgm:presLayoutVars>
          <dgm:bulletEnabled val="1"/>
        </dgm:presLayoutVars>
      </dgm:prSet>
      <dgm:spPr/>
    </dgm:pt>
  </dgm:ptLst>
  <dgm:cxnLst>
    <dgm:cxn modelId="{4DB6711D-FBD1-4121-AAC8-606BC502BA38}" srcId="{771CC00F-9F5E-4ABC-91E4-B4742A8F9467}" destId="{39AF155A-6986-44C0-BC27-96A64E68B10B}" srcOrd="1" destOrd="0" parTransId="{0B79DD76-9B99-4C62-B113-5F2E66D80686}" sibTransId="{4CCFE020-AF0C-4DC5-B8D2-E9B943A08E2B}"/>
    <dgm:cxn modelId="{19A09023-9F58-4181-AFE9-E83AD6225970}" type="presOf" srcId="{2AF20886-6EA7-4DCB-BA22-80CD55B6DED4}" destId="{70856C5B-7CD8-4C3D-8D93-D789A2C1FA3E}" srcOrd="0" destOrd="0" presId="urn:microsoft.com/office/officeart/2005/8/layout/default"/>
    <dgm:cxn modelId="{10D6F93A-B59E-48B8-8C9E-96012DB75E0E}" srcId="{771CC00F-9F5E-4ABC-91E4-B4742A8F9467}" destId="{FBFA7E54-37B6-4CC8-AC24-FBFFB7B1E456}" srcOrd="0" destOrd="0" parTransId="{C24EFB1B-2A33-4A9D-BC97-5486546A0CB8}" sibTransId="{34689ADC-DA33-4C92-A739-058B4AEB5D44}"/>
    <dgm:cxn modelId="{58D82D6B-BD50-469F-8D63-AF189950B19A}" type="presOf" srcId="{FBFA7E54-37B6-4CC8-AC24-FBFFB7B1E456}" destId="{408DEA4C-F6F4-4F57-B071-FF6B0D4C805B}" srcOrd="0" destOrd="0" presId="urn:microsoft.com/office/officeart/2005/8/layout/default"/>
    <dgm:cxn modelId="{E4FFED7D-0990-4FDA-8C8B-63AF7EA8825F}" type="presOf" srcId="{771CC00F-9F5E-4ABC-91E4-B4742A8F9467}" destId="{5AC37EEC-B5B0-4D33-8434-6C1380559B6A}" srcOrd="0" destOrd="0" presId="urn:microsoft.com/office/officeart/2005/8/layout/default"/>
    <dgm:cxn modelId="{93ECD17F-A4FA-49B6-8413-63C643AB9965}" srcId="{771CC00F-9F5E-4ABC-91E4-B4742A8F9467}" destId="{2AF20886-6EA7-4DCB-BA22-80CD55B6DED4}" srcOrd="3" destOrd="0" parTransId="{919E3BF3-4E14-4235-AE08-5EC18DE1FE24}" sibTransId="{10D55527-B54B-469F-ADC3-1AF353563E3F}"/>
    <dgm:cxn modelId="{BDB1DB95-F0FF-403F-B5B1-E8E6D7FE133E}" srcId="{771CC00F-9F5E-4ABC-91E4-B4742A8F9467}" destId="{5D6FC7E7-C304-46FC-BC60-82635922CA00}" srcOrd="2" destOrd="0" parTransId="{ADB3108E-C204-473B-85D6-16C97C52FE24}" sibTransId="{D9F237AD-5899-4D81-94E4-863E4AADF2CD}"/>
    <dgm:cxn modelId="{A187B1A9-C592-41C4-BD67-5FA37BE7F2F8}" type="presOf" srcId="{39AF155A-6986-44C0-BC27-96A64E68B10B}" destId="{10E50BC2-F5A6-499C-81E7-B7D4D06B4A15}" srcOrd="0" destOrd="0" presId="urn:microsoft.com/office/officeart/2005/8/layout/default"/>
    <dgm:cxn modelId="{F2703BB4-0752-46F8-BCB6-74FD40B897C1}" type="presOf" srcId="{5D6FC7E7-C304-46FC-BC60-82635922CA00}" destId="{F2671E86-E076-4131-A44B-594AFC6D7C52}" srcOrd="0" destOrd="0" presId="urn:microsoft.com/office/officeart/2005/8/layout/default"/>
    <dgm:cxn modelId="{6D2B5532-1C91-479F-ABBE-5DF26647BC48}" type="presParOf" srcId="{5AC37EEC-B5B0-4D33-8434-6C1380559B6A}" destId="{408DEA4C-F6F4-4F57-B071-FF6B0D4C805B}" srcOrd="0" destOrd="0" presId="urn:microsoft.com/office/officeart/2005/8/layout/default"/>
    <dgm:cxn modelId="{082FF379-7765-4627-B4DD-B0B6E7AFBF68}" type="presParOf" srcId="{5AC37EEC-B5B0-4D33-8434-6C1380559B6A}" destId="{36FC0D7F-3E7B-4D96-8550-5AFFC868BF8A}" srcOrd="1" destOrd="0" presId="urn:microsoft.com/office/officeart/2005/8/layout/default"/>
    <dgm:cxn modelId="{C5F73D5A-C230-4AFE-B32A-506A0E4077AF}" type="presParOf" srcId="{5AC37EEC-B5B0-4D33-8434-6C1380559B6A}" destId="{10E50BC2-F5A6-499C-81E7-B7D4D06B4A15}" srcOrd="2" destOrd="0" presId="urn:microsoft.com/office/officeart/2005/8/layout/default"/>
    <dgm:cxn modelId="{7DE99C88-A640-4FE5-9714-759774E22743}" type="presParOf" srcId="{5AC37EEC-B5B0-4D33-8434-6C1380559B6A}" destId="{A036E43C-1C68-42A2-8DCF-18B8E628FFA5}" srcOrd="3" destOrd="0" presId="urn:microsoft.com/office/officeart/2005/8/layout/default"/>
    <dgm:cxn modelId="{09465E9F-0CBF-4777-B987-54D6E209CA13}" type="presParOf" srcId="{5AC37EEC-B5B0-4D33-8434-6C1380559B6A}" destId="{F2671E86-E076-4131-A44B-594AFC6D7C52}" srcOrd="4" destOrd="0" presId="urn:microsoft.com/office/officeart/2005/8/layout/default"/>
    <dgm:cxn modelId="{E3A50C9A-85C5-434C-8AF8-4CE9FB640F52}" type="presParOf" srcId="{5AC37EEC-B5B0-4D33-8434-6C1380559B6A}" destId="{424F42DA-3683-419C-8700-A986EEDA56F8}" srcOrd="5" destOrd="0" presId="urn:microsoft.com/office/officeart/2005/8/layout/default"/>
    <dgm:cxn modelId="{3F84C522-AE43-48D6-AE24-DBEB6E499689}" type="presParOf" srcId="{5AC37EEC-B5B0-4D33-8434-6C1380559B6A}" destId="{70856C5B-7CD8-4C3D-8D93-D789A2C1FA3E}"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DEA4C-F6F4-4F57-B071-FF6B0D4C805B}">
      <dsp:nvSpPr>
        <dsp:cNvPr id="0" name=""/>
        <dsp:cNvSpPr/>
      </dsp:nvSpPr>
      <dsp:spPr>
        <a:xfrm>
          <a:off x="116364" y="1543"/>
          <a:ext cx="1433799" cy="860279"/>
        </a:xfrm>
        <a:prstGeom prst="rect">
          <a:avLst/>
        </a:prstGeom>
        <a:solidFill>
          <a:srgbClr val="EEBC9B"/>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l-NL" sz="2400" b="0" kern="1200" cap="none" spc="0" dirty="0">
              <a:ln w="0"/>
              <a:solidFill>
                <a:srgbClr val="4F81BD"/>
              </a:solidFill>
              <a:effectLst>
                <a:outerShdw blurRad="38100" dist="25400" dir="5400000" algn="ctr" rotWithShape="0">
                  <a:srgbClr val="6E747A">
                    <a:alpha val="43000"/>
                  </a:srgbClr>
                </a:outerShdw>
              </a:effectLst>
              <a:latin typeface="Calibri"/>
              <a:ea typeface="+mn-ea"/>
              <a:cs typeface="+mn-cs"/>
            </a:rPr>
            <a:t>PHS</a:t>
          </a:r>
        </a:p>
      </dsp:txBody>
      <dsp:txXfrm>
        <a:off x="116364" y="1543"/>
        <a:ext cx="1433799" cy="860279"/>
      </dsp:txXfrm>
    </dsp:sp>
    <dsp:sp modelId="{10E50BC2-F5A6-499C-81E7-B7D4D06B4A15}">
      <dsp:nvSpPr>
        <dsp:cNvPr id="0" name=""/>
        <dsp:cNvSpPr/>
      </dsp:nvSpPr>
      <dsp:spPr>
        <a:xfrm>
          <a:off x="116364" y="1005203"/>
          <a:ext cx="1433799" cy="860279"/>
        </a:xfrm>
        <a:prstGeom prst="rect">
          <a:avLst/>
        </a:prstGeom>
        <a:solidFill>
          <a:srgbClr val="CAC4D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l-NL" sz="2400" b="0" kern="1200" cap="none" spc="0" dirty="0">
              <a:ln w="0"/>
              <a:solidFill>
                <a:srgbClr val="4F81BD"/>
              </a:solidFill>
              <a:effectLst>
                <a:outerShdw blurRad="38100" dist="25400" dir="5400000" algn="ctr" rotWithShape="0">
                  <a:srgbClr val="6E747A">
                    <a:alpha val="43000"/>
                  </a:srgbClr>
                </a:outerShdw>
              </a:effectLst>
              <a:latin typeface="Calibri"/>
              <a:ea typeface="+mn-ea"/>
              <a:cs typeface="+mn-cs"/>
            </a:rPr>
            <a:t>CAES</a:t>
          </a:r>
        </a:p>
      </dsp:txBody>
      <dsp:txXfrm>
        <a:off x="116364" y="1005203"/>
        <a:ext cx="1433799" cy="860279"/>
      </dsp:txXfrm>
    </dsp:sp>
    <dsp:sp modelId="{7B0BDC02-DA4B-4657-9F17-EF4B25185018}">
      <dsp:nvSpPr>
        <dsp:cNvPr id="0" name=""/>
        <dsp:cNvSpPr/>
      </dsp:nvSpPr>
      <dsp:spPr>
        <a:xfrm>
          <a:off x="116364" y="2008862"/>
          <a:ext cx="1433799" cy="860279"/>
        </a:xfrm>
        <a:prstGeom prst="rect">
          <a:avLst/>
        </a:prstGeom>
        <a:solidFill>
          <a:srgbClr val="8BC5DD"/>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kern="1200" cap="none" spc="0" dirty="0">
              <a:ln w="0"/>
              <a:solidFill>
                <a:srgbClr val="4F81BD"/>
              </a:solidFill>
              <a:effectLst>
                <a:outerShdw blurRad="38100" dist="25400" dir="5400000" algn="ctr" rotWithShape="0">
                  <a:srgbClr val="6E747A">
                    <a:alpha val="43000"/>
                  </a:srgbClr>
                </a:outerShdw>
              </a:effectLst>
              <a:latin typeface="Calibri"/>
              <a:ea typeface="+mn-ea"/>
              <a:cs typeface="+mn-cs"/>
            </a:rPr>
            <a:t>Hydrogen</a:t>
          </a:r>
        </a:p>
      </dsp:txBody>
      <dsp:txXfrm>
        <a:off x="116364" y="2008862"/>
        <a:ext cx="1433799" cy="860279"/>
      </dsp:txXfrm>
    </dsp:sp>
    <dsp:sp modelId="{9F87760A-CEBD-43F7-9EAC-38A09B1F9C0E}">
      <dsp:nvSpPr>
        <dsp:cNvPr id="0" name=""/>
        <dsp:cNvSpPr/>
      </dsp:nvSpPr>
      <dsp:spPr>
        <a:xfrm>
          <a:off x="116364" y="3012522"/>
          <a:ext cx="1433799" cy="860279"/>
        </a:xfrm>
        <a:prstGeom prst="rect">
          <a:avLst/>
        </a:prstGeom>
        <a:solidFill>
          <a:srgbClr val="F7E3C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kern="1200" cap="none" spc="0" dirty="0">
              <a:ln w="0"/>
              <a:solidFill>
                <a:srgbClr val="4F81BD"/>
              </a:solidFill>
              <a:effectLst>
                <a:outerShdw blurRad="38100" dist="25400" dir="5400000" algn="ctr" rotWithShape="0">
                  <a:srgbClr val="6E747A">
                    <a:alpha val="43000"/>
                  </a:srgbClr>
                </a:outerShdw>
              </a:effectLst>
              <a:latin typeface="Calibri"/>
              <a:ea typeface="+mn-ea"/>
              <a:cs typeface="+mn-cs"/>
            </a:rPr>
            <a:t>Heat</a:t>
          </a:r>
        </a:p>
      </dsp:txBody>
      <dsp:txXfrm>
        <a:off x="116364" y="3012522"/>
        <a:ext cx="1433799" cy="86027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DEA4C-F6F4-4F57-B071-FF6B0D4C805B}">
      <dsp:nvSpPr>
        <dsp:cNvPr id="0" name=""/>
        <dsp:cNvSpPr/>
      </dsp:nvSpPr>
      <dsp:spPr>
        <a:xfrm>
          <a:off x="757304" y="1608"/>
          <a:ext cx="1448063" cy="86883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Potential</a:t>
          </a:r>
        </a:p>
      </dsp:txBody>
      <dsp:txXfrm>
        <a:off x="757304" y="1608"/>
        <a:ext cx="1448063" cy="868838"/>
      </dsp:txXfrm>
    </dsp:sp>
    <dsp:sp modelId="{10E50BC2-F5A6-499C-81E7-B7D4D06B4A15}">
      <dsp:nvSpPr>
        <dsp:cNvPr id="0" name=""/>
        <dsp:cNvSpPr/>
      </dsp:nvSpPr>
      <dsp:spPr>
        <a:xfrm>
          <a:off x="757304" y="1015253"/>
          <a:ext cx="1448063" cy="868838"/>
        </a:xfrm>
        <a:prstGeom prst="rect">
          <a:avLst/>
        </a:prstGeom>
        <a:solidFill>
          <a:srgbClr val="F97228"/>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TRL</a:t>
          </a:r>
        </a:p>
      </dsp:txBody>
      <dsp:txXfrm>
        <a:off x="757304" y="1015253"/>
        <a:ext cx="1448063" cy="868838"/>
      </dsp:txXfrm>
    </dsp:sp>
    <dsp:sp modelId="{F2671E86-E076-4131-A44B-594AFC6D7C52}">
      <dsp:nvSpPr>
        <dsp:cNvPr id="0" name=""/>
        <dsp:cNvSpPr/>
      </dsp:nvSpPr>
      <dsp:spPr>
        <a:xfrm>
          <a:off x="757304" y="2028897"/>
          <a:ext cx="1448063" cy="86883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Market</a:t>
          </a:r>
        </a:p>
      </dsp:txBody>
      <dsp:txXfrm>
        <a:off x="757304" y="2028897"/>
        <a:ext cx="1448063" cy="868838"/>
      </dsp:txXfrm>
    </dsp:sp>
    <dsp:sp modelId="{70856C5B-7CD8-4C3D-8D93-D789A2C1FA3E}">
      <dsp:nvSpPr>
        <dsp:cNvPr id="0" name=""/>
        <dsp:cNvSpPr/>
      </dsp:nvSpPr>
      <dsp:spPr>
        <a:xfrm>
          <a:off x="757304" y="3042542"/>
          <a:ext cx="1448063" cy="86883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Cost</a:t>
          </a:r>
        </a:p>
      </dsp:txBody>
      <dsp:txXfrm>
        <a:off x="757304" y="3042542"/>
        <a:ext cx="1448063" cy="86883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DEA4C-F6F4-4F57-B071-FF6B0D4C805B}">
      <dsp:nvSpPr>
        <dsp:cNvPr id="0" name=""/>
        <dsp:cNvSpPr/>
      </dsp:nvSpPr>
      <dsp:spPr>
        <a:xfrm>
          <a:off x="757304" y="1608"/>
          <a:ext cx="1448063" cy="86883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Potential</a:t>
          </a:r>
        </a:p>
      </dsp:txBody>
      <dsp:txXfrm>
        <a:off x="757304" y="1608"/>
        <a:ext cx="1448063" cy="868838"/>
      </dsp:txXfrm>
    </dsp:sp>
    <dsp:sp modelId="{10E50BC2-F5A6-499C-81E7-B7D4D06B4A15}">
      <dsp:nvSpPr>
        <dsp:cNvPr id="0" name=""/>
        <dsp:cNvSpPr/>
      </dsp:nvSpPr>
      <dsp:spPr>
        <a:xfrm>
          <a:off x="757304" y="1015253"/>
          <a:ext cx="1448063" cy="868838"/>
        </a:xfrm>
        <a:prstGeom prst="rect">
          <a:avLst/>
        </a:prstGeom>
        <a:solidFill>
          <a:srgbClr val="3A75BD"/>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TRL</a:t>
          </a:r>
        </a:p>
      </dsp:txBody>
      <dsp:txXfrm>
        <a:off x="757304" y="1015253"/>
        <a:ext cx="1448063" cy="868838"/>
      </dsp:txXfrm>
    </dsp:sp>
    <dsp:sp modelId="{F2671E86-E076-4131-A44B-594AFC6D7C52}">
      <dsp:nvSpPr>
        <dsp:cNvPr id="0" name=""/>
        <dsp:cNvSpPr/>
      </dsp:nvSpPr>
      <dsp:spPr>
        <a:xfrm>
          <a:off x="757304" y="2028897"/>
          <a:ext cx="1448063" cy="868838"/>
        </a:xfrm>
        <a:prstGeom prst="rect">
          <a:avLst/>
        </a:prstGeom>
        <a:solidFill>
          <a:srgbClr val="F97228"/>
        </a:solidFill>
        <a:ln>
          <a:solidFill>
            <a:srgbClr val="F97228"/>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Market</a:t>
          </a:r>
        </a:p>
      </dsp:txBody>
      <dsp:txXfrm>
        <a:off x="757304" y="2028897"/>
        <a:ext cx="1448063" cy="868838"/>
      </dsp:txXfrm>
    </dsp:sp>
    <dsp:sp modelId="{70856C5B-7CD8-4C3D-8D93-D789A2C1FA3E}">
      <dsp:nvSpPr>
        <dsp:cNvPr id="0" name=""/>
        <dsp:cNvSpPr/>
      </dsp:nvSpPr>
      <dsp:spPr>
        <a:xfrm>
          <a:off x="757304" y="3042542"/>
          <a:ext cx="1448063" cy="868838"/>
        </a:xfrm>
        <a:prstGeom prst="rect">
          <a:avLst/>
        </a:prstGeom>
        <a:solidFill>
          <a:srgbClr val="F97228"/>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Cost</a:t>
          </a:r>
        </a:p>
      </dsp:txBody>
      <dsp:txXfrm>
        <a:off x="757304" y="3042542"/>
        <a:ext cx="1448063" cy="8688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DEA4C-F6F4-4F57-B071-FF6B0D4C805B}">
      <dsp:nvSpPr>
        <dsp:cNvPr id="0" name=""/>
        <dsp:cNvSpPr/>
      </dsp:nvSpPr>
      <dsp:spPr>
        <a:xfrm>
          <a:off x="757304" y="1608"/>
          <a:ext cx="1448063" cy="8688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err="1"/>
            <a:t>Potential</a:t>
          </a:r>
          <a:endParaRPr lang="nl-NL" sz="2600" kern="1200" dirty="0"/>
        </a:p>
      </dsp:txBody>
      <dsp:txXfrm>
        <a:off x="757304" y="1608"/>
        <a:ext cx="1448063" cy="868838"/>
      </dsp:txXfrm>
    </dsp:sp>
    <dsp:sp modelId="{10E50BC2-F5A6-499C-81E7-B7D4D06B4A15}">
      <dsp:nvSpPr>
        <dsp:cNvPr id="0" name=""/>
        <dsp:cNvSpPr/>
      </dsp:nvSpPr>
      <dsp:spPr>
        <a:xfrm>
          <a:off x="757304" y="1015253"/>
          <a:ext cx="1448063" cy="868838"/>
        </a:xfrm>
        <a:prstGeom prst="rect">
          <a:avLst/>
        </a:prstGeom>
        <a:solidFill>
          <a:srgbClr val="EE6B25"/>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TRL</a:t>
          </a:r>
        </a:p>
      </dsp:txBody>
      <dsp:txXfrm>
        <a:off x="757304" y="1015253"/>
        <a:ext cx="1448063" cy="868838"/>
      </dsp:txXfrm>
    </dsp:sp>
    <dsp:sp modelId="{F2671E86-E076-4131-A44B-594AFC6D7C52}">
      <dsp:nvSpPr>
        <dsp:cNvPr id="0" name=""/>
        <dsp:cNvSpPr/>
      </dsp:nvSpPr>
      <dsp:spPr>
        <a:xfrm>
          <a:off x="757304" y="2028897"/>
          <a:ext cx="1448063" cy="8688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Market</a:t>
          </a:r>
        </a:p>
      </dsp:txBody>
      <dsp:txXfrm>
        <a:off x="757304" y="2028897"/>
        <a:ext cx="1448063" cy="868838"/>
      </dsp:txXfrm>
    </dsp:sp>
    <dsp:sp modelId="{70856C5B-7CD8-4C3D-8D93-D789A2C1FA3E}">
      <dsp:nvSpPr>
        <dsp:cNvPr id="0" name=""/>
        <dsp:cNvSpPr/>
      </dsp:nvSpPr>
      <dsp:spPr>
        <a:xfrm>
          <a:off x="757304" y="3042542"/>
          <a:ext cx="1448063" cy="8688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err="1"/>
            <a:t>Cost</a:t>
          </a:r>
          <a:endParaRPr lang="nl-NL" sz="2600" kern="1200" dirty="0"/>
        </a:p>
      </dsp:txBody>
      <dsp:txXfrm>
        <a:off x="757304" y="3042542"/>
        <a:ext cx="1448063" cy="8688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DEA4C-F6F4-4F57-B071-FF6B0D4C805B}">
      <dsp:nvSpPr>
        <dsp:cNvPr id="0" name=""/>
        <dsp:cNvSpPr/>
      </dsp:nvSpPr>
      <dsp:spPr>
        <a:xfrm>
          <a:off x="757304" y="1608"/>
          <a:ext cx="1448063" cy="868838"/>
        </a:xfrm>
        <a:prstGeom prst="rect">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err="1">
              <a:solidFill>
                <a:sysClr val="window" lastClr="FFFFFF"/>
              </a:solidFill>
              <a:latin typeface="Calibri"/>
              <a:ea typeface="+mn-ea"/>
              <a:cs typeface="+mn-cs"/>
            </a:rPr>
            <a:t>Potential</a:t>
          </a:r>
          <a:endParaRPr lang="nl-NL" sz="2600" kern="1200" dirty="0">
            <a:solidFill>
              <a:sysClr val="window" lastClr="FFFFFF"/>
            </a:solidFill>
            <a:latin typeface="Calibri"/>
            <a:ea typeface="+mn-ea"/>
            <a:cs typeface="+mn-cs"/>
          </a:endParaRPr>
        </a:p>
      </dsp:txBody>
      <dsp:txXfrm>
        <a:off x="757304" y="1608"/>
        <a:ext cx="1448063" cy="868838"/>
      </dsp:txXfrm>
    </dsp:sp>
    <dsp:sp modelId="{10E50BC2-F5A6-499C-81E7-B7D4D06B4A15}">
      <dsp:nvSpPr>
        <dsp:cNvPr id="0" name=""/>
        <dsp:cNvSpPr/>
      </dsp:nvSpPr>
      <dsp:spPr>
        <a:xfrm>
          <a:off x="757304" y="1015253"/>
          <a:ext cx="1448063" cy="868838"/>
        </a:xfrm>
        <a:prstGeom prst="rect">
          <a:avLst/>
        </a:prstGeom>
        <a:solidFill>
          <a:srgbClr val="3A75BD"/>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solidFill>
                <a:sysClr val="window" lastClr="FFFFFF"/>
              </a:solidFill>
              <a:latin typeface="Calibri"/>
              <a:ea typeface="+mn-ea"/>
              <a:cs typeface="+mn-cs"/>
            </a:rPr>
            <a:t>TRL</a:t>
          </a:r>
        </a:p>
      </dsp:txBody>
      <dsp:txXfrm>
        <a:off x="757304" y="1015253"/>
        <a:ext cx="1448063" cy="868838"/>
      </dsp:txXfrm>
    </dsp:sp>
    <dsp:sp modelId="{F2671E86-E076-4131-A44B-594AFC6D7C52}">
      <dsp:nvSpPr>
        <dsp:cNvPr id="0" name=""/>
        <dsp:cNvSpPr/>
      </dsp:nvSpPr>
      <dsp:spPr>
        <a:xfrm>
          <a:off x="757304" y="2028897"/>
          <a:ext cx="1448063" cy="868838"/>
        </a:xfrm>
        <a:prstGeom prst="rect">
          <a:avLst/>
        </a:prstGeom>
        <a:solidFill>
          <a:srgbClr val="F97228"/>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solidFill>
                <a:sysClr val="window" lastClr="FFFFFF"/>
              </a:solidFill>
              <a:latin typeface="Calibri"/>
              <a:ea typeface="+mn-ea"/>
              <a:cs typeface="+mn-cs"/>
            </a:rPr>
            <a:t>Market</a:t>
          </a:r>
        </a:p>
      </dsp:txBody>
      <dsp:txXfrm>
        <a:off x="757304" y="2028897"/>
        <a:ext cx="1448063" cy="868838"/>
      </dsp:txXfrm>
    </dsp:sp>
    <dsp:sp modelId="{70856C5B-7CD8-4C3D-8D93-D789A2C1FA3E}">
      <dsp:nvSpPr>
        <dsp:cNvPr id="0" name=""/>
        <dsp:cNvSpPr/>
      </dsp:nvSpPr>
      <dsp:spPr>
        <a:xfrm>
          <a:off x="757304" y="3042542"/>
          <a:ext cx="1448063" cy="868838"/>
        </a:xfrm>
        <a:prstGeom prst="rect">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err="1">
              <a:solidFill>
                <a:sysClr val="window" lastClr="FFFFFF"/>
              </a:solidFill>
              <a:latin typeface="Calibri"/>
              <a:ea typeface="+mn-ea"/>
              <a:cs typeface="+mn-cs"/>
            </a:rPr>
            <a:t>Cost</a:t>
          </a:r>
          <a:endParaRPr lang="nl-NL" sz="2600" kern="1200" dirty="0">
            <a:solidFill>
              <a:sysClr val="window" lastClr="FFFFFF"/>
            </a:solidFill>
            <a:latin typeface="Calibri"/>
            <a:ea typeface="+mn-ea"/>
            <a:cs typeface="+mn-cs"/>
          </a:endParaRPr>
        </a:p>
      </dsp:txBody>
      <dsp:txXfrm>
        <a:off x="757304" y="3042542"/>
        <a:ext cx="1448063" cy="8688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DEA4C-F6F4-4F57-B071-FF6B0D4C805B}">
      <dsp:nvSpPr>
        <dsp:cNvPr id="0" name=""/>
        <dsp:cNvSpPr/>
      </dsp:nvSpPr>
      <dsp:spPr>
        <a:xfrm>
          <a:off x="757304" y="1608"/>
          <a:ext cx="1448063" cy="868838"/>
        </a:xfrm>
        <a:prstGeom prst="rect">
          <a:avLst/>
        </a:prstGeom>
        <a:solidFill>
          <a:srgbClr val="EE6B25"/>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Potential</a:t>
          </a:r>
        </a:p>
      </dsp:txBody>
      <dsp:txXfrm>
        <a:off x="757304" y="1608"/>
        <a:ext cx="1448063" cy="868838"/>
      </dsp:txXfrm>
    </dsp:sp>
    <dsp:sp modelId="{10E50BC2-F5A6-499C-81E7-B7D4D06B4A15}">
      <dsp:nvSpPr>
        <dsp:cNvPr id="0" name=""/>
        <dsp:cNvSpPr/>
      </dsp:nvSpPr>
      <dsp:spPr>
        <a:xfrm>
          <a:off x="757304" y="1015253"/>
          <a:ext cx="1448063" cy="86883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TRL</a:t>
          </a:r>
        </a:p>
      </dsp:txBody>
      <dsp:txXfrm>
        <a:off x="757304" y="1015253"/>
        <a:ext cx="1448063" cy="868838"/>
      </dsp:txXfrm>
    </dsp:sp>
    <dsp:sp modelId="{F2671E86-E076-4131-A44B-594AFC6D7C52}">
      <dsp:nvSpPr>
        <dsp:cNvPr id="0" name=""/>
        <dsp:cNvSpPr/>
      </dsp:nvSpPr>
      <dsp:spPr>
        <a:xfrm>
          <a:off x="757304" y="2028897"/>
          <a:ext cx="1448063" cy="86883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Market</a:t>
          </a:r>
        </a:p>
      </dsp:txBody>
      <dsp:txXfrm>
        <a:off x="757304" y="2028897"/>
        <a:ext cx="1448063" cy="868838"/>
      </dsp:txXfrm>
    </dsp:sp>
    <dsp:sp modelId="{70856C5B-7CD8-4C3D-8D93-D789A2C1FA3E}">
      <dsp:nvSpPr>
        <dsp:cNvPr id="0" name=""/>
        <dsp:cNvSpPr/>
      </dsp:nvSpPr>
      <dsp:spPr>
        <a:xfrm>
          <a:off x="757304" y="3042542"/>
          <a:ext cx="1448063" cy="86883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Cost</a:t>
          </a:r>
        </a:p>
      </dsp:txBody>
      <dsp:txXfrm>
        <a:off x="757304" y="3042542"/>
        <a:ext cx="1448063" cy="8688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DEA4C-F6F4-4F57-B071-FF6B0D4C805B}">
      <dsp:nvSpPr>
        <dsp:cNvPr id="0" name=""/>
        <dsp:cNvSpPr/>
      </dsp:nvSpPr>
      <dsp:spPr>
        <a:xfrm>
          <a:off x="757304" y="1608"/>
          <a:ext cx="1448063" cy="868838"/>
        </a:xfrm>
        <a:prstGeom prst="rect">
          <a:avLst/>
        </a:prstGeom>
        <a:solidFill>
          <a:srgbClr val="3A75BD"/>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Potential</a:t>
          </a:r>
        </a:p>
      </dsp:txBody>
      <dsp:txXfrm>
        <a:off x="757304" y="1608"/>
        <a:ext cx="1448063" cy="868838"/>
      </dsp:txXfrm>
    </dsp:sp>
    <dsp:sp modelId="{10E50BC2-F5A6-499C-81E7-B7D4D06B4A15}">
      <dsp:nvSpPr>
        <dsp:cNvPr id="0" name=""/>
        <dsp:cNvSpPr/>
      </dsp:nvSpPr>
      <dsp:spPr>
        <a:xfrm>
          <a:off x="757304" y="1015253"/>
          <a:ext cx="1448063" cy="868838"/>
        </a:xfrm>
        <a:prstGeom prst="rect">
          <a:avLst/>
        </a:prstGeom>
        <a:solidFill>
          <a:srgbClr val="EE6B25"/>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TRL</a:t>
          </a:r>
        </a:p>
      </dsp:txBody>
      <dsp:txXfrm>
        <a:off x="757304" y="1015253"/>
        <a:ext cx="1448063" cy="868838"/>
      </dsp:txXfrm>
    </dsp:sp>
    <dsp:sp modelId="{F2671E86-E076-4131-A44B-594AFC6D7C52}">
      <dsp:nvSpPr>
        <dsp:cNvPr id="0" name=""/>
        <dsp:cNvSpPr/>
      </dsp:nvSpPr>
      <dsp:spPr>
        <a:xfrm>
          <a:off x="757304" y="2028897"/>
          <a:ext cx="1448063" cy="86883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Market</a:t>
          </a:r>
        </a:p>
      </dsp:txBody>
      <dsp:txXfrm>
        <a:off x="757304" y="2028897"/>
        <a:ext cx="1448063" cy="868838"/>
      </dsp:txXfrm>
    </dsp:sp>
    <dsp:sp modelId="{70856C5B-7CD8-4C3D-8D93-D789A2C1FA3E}">
      <dsp:nvSpPr>
        <dsp:cNvPr id="0" name=""/>
        <dsp:cNvSpPr/>
      </dsp:nvSpPr>
      <dsp:spPr>
        <a:xfrm>
          <a:off x="757304" y="3042542"/>
          <a:ext cx="1448063" cy="86883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Cost</a:t>
          </a:r>
        </a:p>
      </dsp:txBody>
      <dsp:txXfrm>
        <a:off x="757304" y="3042542"/>
        <a:ext cx="1448063" cy="8688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DEA4C-F6F4-4F57-B071-FF6B0D4C805B}">
      <dsp:nvSpPr>
        <dsp:cNvPr id="0" name=""/>
        <dsp:cNvSpPr/>
      </dsp:nvSpPr>
      <dsp:spPr>
        <a:xfrm>
          <a:off x="757304" y="1608"/>
          <a:ext cx="1448063" cy="86883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err="1"/>
            <a:t>Potential</a:t>
          </a:r>
          <a:endParaRPr lang="nl-NL" sz="2600" kern="1200" dirty="0"/>
        </a:p>
      </dsp:txBody>
      <dsp:txXfrm>
        <a:off x="757304" y="1608"/>
        <a:ext cx="1448063" cy="868838"/>
      </dsp:txXfrm>
    </dsp:sp>
    <dsp:sp modelId="{10E50BC2-F5A6-499C-81E7-B7D4D06B4A15}">
      <dsp:nvSpPr>
        <dsp:cNvPr id="0" name=""/>
        <dsp:cNvSpPr/>
      </dsp:nvSpPr>
      <dsp:spPr>
        <a:xfrm>
          <a:off x="757304" y="1015253"/>
          <a:ext cx="1448063" cy="868838"/>
        </a:xfrm>
        <a:prstGeom prst="rect">
          <a:avLst/>
        </a:prstGeom>
        <a:solidFill>
          <a:srgbClr val="F97228"/>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TRL</a:t>
          </a:r>
        </a:p>
      </dsp:txBody>
      <dsp:txXfrm>
        <a:off x="757304" y="1015253"/>
        <a:ext cx="1448063" cy="868838"/>
      </dsp:txXfrm>
    </dsp:sp>
    <dsp:sp modelId="{F2671E86-E076-4131-A44B-594AFC6D7C52}">
      <dsp:nvSpPr>
        <dsp:cNvPr id="0" name=""/>
        <dsp:cNvSpPr/>
      </dsp:nvSpPr>
      <dsp:spPr>
        <a:xfrm>
          <a:off x="757304" y="2028897"/>
          <a:ext cx="1448063" cy="86883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Market</a:t>
          </a:r>
        </a:p>
      </dsp:txBody>
      <dsp:txXfrm>
        <a:off x="757304" y="2028897"/>
        <a:ext cx="1448063" cy="868838"/>
      </dsp:txXfrm>
    </dsp:sp>
    <dsp:sp modelId="{70856C5B-7CD8-4C3D-8D93-D789A2C1FA3E}">
      <dsp:nvSpPr>
        <dsp:cNvPr id="0" name=""/>
        <dsp:cNvSpPr/>
      </dsp:nvSpPr>
      <dsp:spPr>
        <a:xfrm>
          <a:off x="757304" y="3042542"/>
          <a:ext cx="1448063" cy="86883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err="1"/>
            <a:t>Cost</a:t>
          </a:r>
          <a:endParaRPr lang="nl-NL" sz="2600" kern="1200" dirty="0"/>
        </a:p>
      </dsp:txBody>
      <dsp:txXfrm>
        <a:off x="757304" y="3042542"/>
        <a:ext cx="1448063" cy="8688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DEA4C-F6F4-4F57-B071-FF6B0D4C805B}">
      <dsp:nvSpPr>
        <dsp:cNvPr id="0" name=""/>
        <dsp:cNvSpPr/>
      </dsp:nvSpPr>
      <dsp:spPr>
        <a:xfrm>
          <a:off x="757304" y="1608"/>
          <a:ext cx="1448063" cy="86883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err="1"/>
            <a:t>Potential</a:t>
          </a:r>
          <a:endParaRPr lang="nl-NL" sz="2600" kern="1200" dirty="0"/>
        </a:p>
      </dsp:txBody>
      <dsp:txXfrm>
        <a:off x="757304" y="1608"/>
        <a:ext cx="1448063" cy="868838"/>
      </dsp:txXfrm>
    </dsp:sp>
    <dsp:sp modelId="{10E50BC2-F5A6-499C-81E7-B7D4D06B4A15}">
      <dsp:nvSpPr>
        <dsp:cNvPr id="0" name=""/>
        <dsp:cNvSpPr/>
      </dsp:nvSpPr>
      <dsp:spPr>
        <a:xfrm>
          <a:off x="757304" y="1015253"/>
          <a:ext cx="1448063" cy="868838"/>
        </a:xfrm>
        <a:prstGeom prst="rect">
          <a:avLst/>
        </a:prstGeom>
        <a:solidFill>
          <a:srgbClr val="3A75BD"/>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TRL</a:t>
          </a:r>
        </a:p>
      </dsp:txBody>
      <dsp:txXfrm>
        <a:off x="757304" y="1015253"/>
        <a:ext cx="1448063" cy="868838"/>
      </dsp:txXfrm>
    </dsp:sp>
    <dsp:sp modelId="{F2671E86-E076-4131-A44B-594AFC6D7C52}">
      <dsp:nvSpPr>
        <dsp:cNvPr id="0" name=""/>
        <dsp:cNvSpPr/>
      </dsp:nvSpPr>
      <dsp:spPr>
        <a:xfrm>
          <a:off x="757304" y="2028897"/>
          <a:ext cx="1448063" cy="868838"/>
        </a:xfrm>
        <a:prstGeom prst="rect">
          <a:avLst/>
        </a:prstGeom>
        <a:solidFill>
          <a:srgbClr val="F97228"/>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Market</a:t>
          </a:r>
        </a:p>
      </dsp:txBody>
      <dsp:txXfrm>
        <a:off x="757304" y="2028897"/>
        <a:ext cx="1448063" cy="868838"/>
      </dsp:txXfrm>
    </dsp:sp>
    <dsp:sp modelId="{70856C5B-7CD8-4C3D-8D93-D789A2C1FA3E}">
      <dsp:nvSpPr>
        <dsp:cNvPr id="0" name=""/>
        <dsp:cNvSpPr/>
      </dsp:nvSpPr>
      <dsp:spPr>
        <a:xfrm>
          <a:off x="757304" y="3042542"/>
          <a:ext cx="1448063" cy="86883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err="1"/>
            <a:t>Cost</a:t>
          </a:r>
          <a:endParaRPr lang="nl-NL" sz="2600" kern="1200" dirty="0"/>
        </a:p>
      </dsp:txBody>
      <dsp:txXfrm>
        <a:off x="757304" y="3042542"/>
        <a:ext cx="1448063" cy="86883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DEA4C-F6F4-4F57-B071-FF6B0D4C805B}">
      <dsp:nvSpPr>
        <dsp:cNvPr id="0" name=""/>
        <dsp:cNvSpPr/>
      </dsp:nvSpPr>
      <dsp:spPr>
        <a:xfrm>
          <a:off x="757304" y="1608"/>
          <a:ext cx="1448063" cy="868838"/>
        </a:xfrm>
        <a:prstGeom prst="rect">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solidFill>
                <a:sysClr val="window" lastClr="FFFFFF"/>
              </a:solidFill>
              <a:latin typeface="Calibri"/>
              <a:ea typeface="+mn-ea"/>
              <a:cs typeface="+mn-cs"/>
            </a:rPr>
            <a:t>Potential</a:t>
          </a:r>
        </a:p>
      </dsp:txBody>
      <dsp:txXfrm>
        <a:off x="757304" y="1608"/>
        <a:ext cx="1448063" cy="868838"/>
      </dsp:txXfrm>
    </dsp:sp>
    <dsp:sp modelId="{10E50BC2-F5A6-499C-81E7-B7D4D06B4A15}">
      <dsp:nvSpPr>
        <dsp:cNvPr id="0" name=""/>
        <dsp:cNvSpPr/>
      </dsp:nvSpPr>
      <dsp:spPr>
        <a:xfrm>
          <a:off x="757304" y="1015253"/>
          <a:ext cx="1448063" cy="868838"/>
        </a:xfrm>
        <a:prstGeom prst="rect">
          <a:avLst/>
        </a:prstGeom>
        <a:solidFill>
          <a:srgbClr val="EE6B25"/>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solidFill>
                <a:sysClr val="window" lastClr="FFFFFF"/>
              </a:solidFill>
              <a:latin typeface="Calibri"/>
              <a:ea typeface="+mn-ea"/>
              <a:cs typeface="+mn-cs"/>
            </a:rPr>
            <a:t>TRL</a:t>
          </a:r>
        </a:p>
      </dsp:txBody>
      <dsp:txXfrm>
        <a:off x="757304" y="1015253"/>
        <a:ext cx="1448063" cy="868838"/>
      </dsp:txXfrm>
    </dsp:sp>
    <dsp:sp modelId="{F2671E86-E076-4131-A44B-594AFC6D7C52}">
      <dsp:nvSpPr>
        <dsp:cNvPr id="0" name=""/>
        <dsp:cNvSpPr/>
      </dsp:nvSpPr>
      <dsp:spPr>
        <a:xfrm>
          <a:off x="757304" y="2028897"/>
          <a:ext cx="1448063" cy="868838"/>
        </a:xfrm>
        <a:prstGeom prst="rect">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solidFill>
                <a:sysClr val="window" lastClr="FFFFFF"/>
              </a:solidFill>
              <a:latin typeface="Calibri"/>
              <a:ea typeface="+mn-ea"/>
              <a:cs typeface="+mn-cs"/>
            </a:rPr>
            <a:t>Market</a:t>
          </a:r>
        </a:p>
      </dsp:txBody>
      <dsp:txXfrm>
        <a:off x="757304" y="2028897"/>
        <a:ext cx="1448063" cy="868838"/>
      </dsp:txXfrm>
    </dsp:sp>
    <dsp:sp modelId="{70856C5B-7CD8-4C3D-8D93-D789A2C1FA3E}">
      <dsp:nvSpPr>
        <dsp:cNvPr id="0" name=""/>
        <dsp:cNvSpPr/>
      </dsp:nvSpPr>
      <dsp:spPr>
        <a:xfrm>
          <a:off x="757304" y="3042542"/>
          <a:ext cx="1448063" cy="868838"/>
        </a:xfrm>
        <a:prstGeom prst="rect">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solidFill>
                <a:sysClr val="window" lastClr="FFFFFF"/>
              </a:solidFill>
              <a:latin typeface="Calibri"/>
              <a:ea typeface="+mn-ea"/>
              <a:cs typeface="+mn-cs"/>
            </a:rPr>
            <a:t>Cost</a:t>
          </a:r>
        </a:p>
      </dsp:txBody>
      <dsp:txXfrm>
        <a:off x="757304" y="3042542"/>
        <a:ext cx="1448063" cy="86883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DEA4C-F6F4-4F57-B071-FF6B0D4C805B}">
      <dsp:nvSpPr>
        <dsp:cNvPr id="0" name=""/>
        <dsp:cNvSpPr/>
      </dsp:nvSpPr>
      <dsp:spPr>
        <a:xfrm>
          <a:off x="757304" y="1608"/>
          <a:ext cx="1448063" cy="868838"/>
        </a:xfrm>
        <a:prstGeom prst="rect">
          <a:avLst/>
        </a:prstGeom>
        <a:solidFill>
          <a:srgbClr val="F97228"/>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Potential</a:t>
          </a:r>
        </a:p>
      </dsp:txBody>
      <dsp:txXfrm>
        <a:off x="757304" y="1608"/>
        <a:ext cx="1448063" cy="868838"/>
      </dsp:txXfrm>
    </dsp:sp>
    <dsp:sp modelId="{10E50BC2-F5A6-499C-81E7-B7D4D06B4A15}">
      <dsp:nvSpPr>
        <dsp:cNvPr id="0" name=""/>
        <dsp:cNvSpPr/>
      </dsp:nvSpPr>
      <dsp:spPr>
        <a:xfrm>
          <a:off x="757304" y="1015253"/>
          <a:ext cx="1448063" cy="86883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TRL</a:t>
          </a:r>
        </a:p>
      </dsp:txBody>
      <dsp:txXfrm>
        <a:off x="757304" y="1015253"/>
        <a:ext cx="1448063" cy="868838"/>
      </dsp:txXfrm>
    </dsp:sp>
    <dsp:sp modelId="{F2671E86-E076-4131-A44B-594AFC6D7C52}">
      <dsp:nvSpPr>
        <dsp:cNvPr id="0" name=""/>
        <dsp:cNvSpPr/>
      </dsp:nvSpPr>
      <dsp:spPr>
        <a:xfrm>
          <a:off x="757304" y="2028897"/>
          <a:ext cx="1448063" cy="86883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Market</a:t>
          </a:r>
        </a:p>
      </dsp:txBody>
      <dsp:txXfrm>
        <a:off x="757304" y="2028897"/>
        <a:ext cx="1448063" cy="868838"/>
      </dsp:txXfrm>
    </dsp:sp>
    <dsp:sp modelId="{70856C5B-7CD8-4C3D-8D93-D789A2C1FA3E}">
      <dsp:nvSpPr>
        <dsp:cNvPr id="0" name=""/>
        <dsp:cNvSpPr/>
      </dsp:nvSpPr>
      <dsp:spPr>
        <a:xfrm>
          <a:off x="757304" y="3042542"/>
          <a:ext cx="1448063" cy="86883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Cost</a:t>
          </a:r>
        </a:p>
      </dsp:txBody>
      <dsp:txXfrm>
        <a:off x="757304" y="3042542"/>
        <a:ext cx="1448063" cy="86883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B98B2F-37F6-4939-BEC8-D77256579C2A}" type="datetimeFigureOut">
              <a:rPr lang="en-US" smtClean="0"/>
              <a:t>12/14/2018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669AC9-C214-4E29-B405-3DCD1BA2A284}" type="slidenum">
              <a:rPr lang="en-US" smtClean="0"/>
              <a:t>‹#›</a:t>
            </a:fld>
            <a:endParaRPr lang="en-US"/>
          </a:p>
        </p:txBody>
      </p:sp>
    </p:spTree>
    <p:extLst>
      <p:ext uri="{BB962C8B-B14F-4D97-AF65-F5344CB8AC3E}">
        <p14:creationId xmlns:p14="http://schemas.microsoft.com/office/powerpoint/2010/main" val="2715188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Story:</a:t>
            </a:r>
          </a:p>
          <a:p>
            <a:pPr marL="171450" indent="-171450">
              <a:buFontTx/>
              <a:buChar char="-"/>
            </a:pPr>
            <a:r>
              <a:rPr lang="en-GB" dirty="0"/>
              <a:t>What is AA-CAES: compressor heat is stored in storage medium. Mediums can be …</a:t>
            </a:r>
          </a:p>
          <a:p>
            <a:pPr marL="171450" indent="-171450">
              <a:buFontTx/>
              <a:buChar char="-"/>
            </a:pPr>
            <a:r>
              <a:rPr lang="en-GB" dirty="0"/>
              <a:t>Potential: same geographical limitation as CAES, but potential for carbon reductions makes it the preferred option in a carbon free energy system, like is the aim in the Netherlands. </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E5DDD-88D6-4400-BB80-2CFDC45A00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342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Story TRL: </a:t>
            </a:r>
          </a:p>
          <a:p>
            <a:pPr marL="171450" indent="-171450">
              <a:buFontTx/>
              <a:buChar char="-"/>
            </a:pPr>
            <a:r>
              <a:rPr lang="en-GB" dirty="0"/>
              <a:t>TRL: not a proven technology yet. Not het implemented on a large scale. Expected achievable efficiencies of 60 to 70% (AGE Work programme EzK 2018), even up to 75% (ESTMAP). Advancements made in European pilot was Adele project in Germany. Currently in hibernation due to financial reasons (AGE Work programme EzK 2018), in Hydrostor and what is next and what is to expect</a:t>
            </a:r>
          </a:p>
          <a:p>
            <a:pPr marL="171450" indent="-171450">
              <a:buFontTx/>
              <a:buChar char="-"/>
            </a:pPr>
            <a:r>
              <a:rPr lang="en-GB" dirty="0"/>
              <a:t>What was special about Adele, thermal energy storage:  600C, 50 tot 70 bar in oxide ceramics and natural stones</a:t>
            </a:r>
          </a:p>
          <a:p>
            <a:pPr marL="171450" indent="-171450">
              <a:buFontTx/>
              <a:buChar char="-"/>
            </a:pPr>
            <a:r>
              <a:rPr lang="en-GB" dirty="0"/>
              <a:t>What is special about Hydrostor &amp; NRSTOR inc Goderich CAES facility in Canada, 1,75MW, 7 MWh, to be operational in 2018 in a salt cavern. Thermal energy storage is probably under patent filing at this moment, because there is no information available on the temperature levels and storage medium at this point in time</a:t>
            </a:r>
          </a:p>
          <a:p>
            <a:pPr marL="171450" indent="-171450">
              <a:buFontTx/>
              <a:buChar char="-"/>
            </a:pPr>
            <a:r>
              <a:rPr lang="en-GB" dirty="0"/>
              <a:t>What is special about Hydrostor &amp; Australia: 5 MW system, 10 MWh, in an old mine. Planned in service in 2019 (info from July 2018)</a:t>
            </a:r>
          </a:p>
          <a:p>
            <a:pPr marL="171450" indent="-171450">
              <a:buFontTx/>
              <a:buChar char="-"/>
            </a:pPr>
            <a:r>
              <a:rPr lang="en-GB" dirty="0"/>
              <a:t>StoreElectric: some old information about a 268 MW, 1600 GWh pilot in Cheshire UK, but no present documentation on that project.</a:t>
            </a:r>
          </a:p>
          <a:p>
            <a:pPr marL="171450" indent="-171450">
              <a:buFontTx/>
              <a:buChar char="-"/>
            </a:pPr>
            <a:endParaRPr lang="en-GB" dirty="0"/>
          </a:p>
          <a:p>
            <a:pPr marL="171450" indent="-171450">
              <a:buFontTx/>
              <a:buChar char="-"/>
            </a:pPr>
            <a:r>
              <a:rPr lang="en-GB" dirty="0"/>
              <a:t>Need:  according to EASE-EERA high efficient low cost thermal storage technologies</a:t>
            </a:r>
          </a:p>
          <a:p>
            <a:pPr marL="171450" indent="-171450">
              <a:buFontTx/>
              <a:buChar char="-"/>
            </a:pPr>
            <a:r>
              <a:rPr lang="en-GB" dirty="0"/>
              <a:t>AA-CAES does not have suffient scale for national head demand balancing (AGE Work programme EzK 2018).</a:t>
            </a:r>
          </a:p>
          <a:p>
            <a:pPr marL="171450" indent="-171450">
              <a:buFontTx/>
              <a:buChar char="-"/>
            </a:pPr>
            <a:r>
              <a:rPr lang="en-GB" dirty="0"/>
              <a:t>Adele: Recently stopped due to financial reasons (which ones?) (AGE Work programme EzK 2018. It was the first large-scale advanced </a:t>
            </a:r>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E5DDD-88D6-4400-BB80-2CFDC45A00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511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Story: </a:t>
            </a:r>
          </a:p>
          <a:p>
            <a:pPr marL="171450" indent="-171450">
              <a:buFontTx/>
              <a:buChar char="-"/>
            </a:pPr>
            <a:r>
              <a:rPr lang="en-GB" dirty="0"/>
              <a:t>What is hydrogen storage (i.e. production from renewable electricity through electrolysis, or blue hydrogen)</a:t>
            </a:r>
          </a:p>
          <a:p>
            <a:pPr marL="171450" indent="-171450">
              <a:buFontTx/>
              <a:buChar char="-"/>
            </a:pPr>
            <a:r>
              <a:rPr lang="en-GB" dirty="0"/>
              <a:t>Salt caverns storage done on 4 locations, 3 in US, 1 in UK. All for feedstock purposes (OPVIS)</a:t>
            </a:r>
          </a:p>
          <a:p>
            <a:pPr marL="171450" indent="-171450">
              <a:buFontTx/>
              <a:buChar char="-"/>
            </a:pPr>
            <a:r>
              <a:rPr lang="en-GB" dirty="0"/>
              <a:t>Considered a proven technology</a:t>
            </a:r>
          </a:p>
          <a:p>
            <a:pPr marL="171450" indent="-171450">
              <a:buFontTx/>
              <a:buChar char="-"/>
            </a:pPr>
            <a:r>
              <a:rPr lang="en-GB" dirty="0"/>
              <a:t>Location specific research remains. mainly investigating the salt layers and if caverns can be build the way they were designed </a:t>
            </a:r>
          </a:p>
          <a:p>
            <a:pPr marL="0" indent="0">
              <a:buFontTx/>
              <a:buNone/>
            </a:pPr>
            <a:endParaRPr lang="en-GB" dirty="0"/>
          </a:p>
          <a:p>
            <a:pPr marL="0" indent="0">
              <a:buFontTx/>
              <a:buNone/>
            </a:pPr>
            <a:endParaRPr lang="en-GB" dirty="0"/>
          </a:p>
          <a:p>
            <a:pPr marL="171450" indent="-171450">
              <a:buFontTx/>
              <a:buChar char="-"/>
            </a:pPr>
            <a:endParaRPr lang="en-GB" dirty="0"/>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E5DDD-88D6-4400-BB80-2CFDC45A00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355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Story: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E5DDD-88D6-4400-BB80-2CFDC45A00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846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E5DDD-88D6-4400-BB80-2CFDC45A00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747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E5DDD-88D6-4400-BB80-2CFDC45A00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650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E5DDD-88D6-4400-BB80-2CFDC45A00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602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251C0-5118-4C48-B600-E8F8E4A920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DCB993-CE4C-42C3-9057-A085DBBDD2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490A6-69D3-43FD-BBB6-63FFA4F87515}"/>
              </a:ext>
            </a:extLst>
          </p:cNvPr>
          <p:cNvSpPr>
            <a:spLocks noGrp="1"/>
          </p:cNvSpPr>
          <p:nvPr>
            <p:ph type="dt" sz="half" idx="10"/>
          </p:nvPr>
        </p:nvSpPr>
        <p:spPr/>
        <p:txBody>
          <a:bodyPr/>
          <a:lstStyle/>
          <a:p>
            <a:fld id="{8BB26279-6B23-4D0B-AABF-D0A3E85DAE8A}" type="datetimeFigureOut">
              <a:rPr lang="en-US" smtClean="0"/>
              <a:t>12/14/2018</a:t>
            </a:fld>
            <a:endParaRPr lang="en-US"/>
          </a:p>
        </p:txBody>
      </p:sp>
      <p:sp>
        <p:nvSpPr>
          <p:cNvPr id="5" name="Footer Placeholder 4">
            <a:extLst>
              <a:ext uri="{FF2B5EF4-FFF2-40B4-BE49-F238E27FC236}">
                <a16:creationId xmlns:a16="http://schemas.microsoft.com/office/drawing/2014/main" id="{40E6A644-D2A6-4B41-8734-C8ED3D29D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A3D844-30DC-404D-88C1-CD760C8A7CE2}"/>
              </a:ext>
            </a:extLst>
          </p:cNvPr>
          <p:cNvSpPr>
            <a:spLocks noGrp="1"/>
          </p:cNvSpPr>
          <p:nvPr>
            <p:ph type="sldNum" sz="quarter" idx="12"/>
          </p:nvPr>
        </p:nvSpPr>
        <p:spPr/>
        <p:txBody>
          <a:bodyPr/>
          <a:lstStyle/>
          <a:p>
            <a:fld id="{B01D083C-B37B-43EF-B16E-7CC6FF488033}" type="slidenum">
              <a:rPr lang="en-US" smtClean="0"/>
              <a:t>‹#›</a:t>
            </a:fld>
            <a:endParaRPr lang="en-US"/>
          </a:p>
        </p:txBody>
      </p:sp>
    </p:spTree>
    <p:extLst>
      <p:ext uri="{BB962C8B-B14F-4D97-AF65-F5344CB8AC3E}">
        <p14:creationId xmlns:p14="http://schemas.microsoft.com/office/powerpoint/2010/main" val="2326422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63D36-59C7-4852-9FB6-AA66781996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E2DB8D-5DE4-487D-B651-2D936BE51F9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4E856F-D95D-4B50-9FDA-925B10A1285B}"/>
              </a:ext>
            </a:extLst>
          </p:cNvPr>
          <p:cNvSpPr>
            <a:spLocks noGrp="1"/>
          </p:cNvSpPr>
          <p:nvPr>
            <p:ph type="dt" sz="half" idx="10"/>
          </p:nvPr>
        </p:nvSpPr>
        <p:spPr/>
        <p:txBody>
          <a:bodyPr/>
          <a:lstStyle/>
          <a:p>
            <a:fld id="{8BB26279-6B23-4D0B-AABF-D0A3E85DAE8A}" type="datetimeFigureOut">
              <a:rPr lang="en-US" smtClean="0"/>
              <a:t>12/14/2018</a:t>
            </a:fld>
            <a:endParaRPr lang="en-US"/>
          </a:p>
        </p:txBody>
      </p:sp>
      <p:sp>
        <p:nvSpPr>
          <p:cNvPr id="5" name="Footer Placeholder 4">
            <a:extLst>
              <a:ext uri="{FF2B5EF4-FFF2-40B4-BE49-F238E27FC236}">
                <a16:creationId xmlns:a16="http://schemas.microsoft.com/office/drawing/2014/main" id="{C222B424-32DF-4937-8A17-BD1890380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7A7A42-8A99-4782-A5B2-E5941FE7A969}"/>
              </a:ext>
            </a:extLst>
          </p:cNvPr>
          <p:cNvSpPr>
            <a:spLocks noGrp="1"/>
          </p:cNvSpPr>
          <p:nvPr>
            <p:ph type="sldNum" sz="quarter" idx="12"/>
          </p:nvPr>
        </p:nvSpPr>
        <p:spPr/>
        <p:txBody>
          <a:bodyPr/>
          <a:lstStyle/>
          <a:p>
            <a:fld id="{B01D083C-B37B-43EF-B16E-7CC6FF488033}" type="slidenum">
              <a:rPr lang="en-US" smtClean="0"/>
              <a:t>‹#›</a:t>
            </a:fld>
            <a:endParaRPr lang="en-US"/>
          </a:p>
        </p:txBody>
      </p:sp>
    </p:spTree>
    <p:extLst>
      <p:ext uri="{BB962C8B-B14F-4D97-AF65-F5344CB8AC3E}">
        <p14:creationId xmlns:p14="http://schemas.microsoft.com/office/powerpoint/2010/main" val="911642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624897-8D12-4715-9E1C-E36225CD94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E1961A-7862-4A48-958C-0EDB9619FE9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5C3B36-A229-4EAA-9329-910606E8BBAE}"/>
              </a:ext>
            </a:extLst>
          </p:cNvPr>
          <p:cNvSpPr>
            <a:spLocks noGrp="1"/>
          </p:cNvSpPr>
          <p:nvPr>
            <p:ph type="dt" sz="half" idx="10"/>
          </p:nvPr>
        </p:nvSpPr>
        <p:spPr/>
        <p:txBody>
          <a:bodyPr/>
          <a:lstStyle/>
          <a:p>
            <a:fld id="{8BB26279-6B23-4D0B-AABF-D0A3E85DAE8A}" type="datetimeFigureOut">
              <a:rPr lang="en-US" smtClean="0"/>
              <a:t>12/14/2018</a:t>
            </a:fld>
            <a:endParaRPr lang="en-US"/>
          </a:p>
        </p:txBody>
      </p:sp>
      <p:sp>
        <p:nvSpPr>
          <p:cNvPr id="5" name="Footer Placeholder 4">
            <a:extLst>
              <a:ext uri="{FF2B5EF4-FFF2-40B4-BE49-F238E27FC236}">
                <a16:creationId xmlns:a16="http://schemas.microsoft.com/office/drawing/2014/main" id="{4649A4FD-4F04-461B-B02C-70985D6BC4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8D002-3DFB-40AD-8CF2-773F3BD760D1}"/>
              </a:ext>
            </a:extLst>
          </p:cNvPr>
          <p:cNvSpPr>
            <a:spLocks noGrp="1"/>
          </p:cNvSpPr>
          <p:nvPr>
            <p:ph type="sldNum" sz="quarter" idx="12"/>
          </p:nvPr>
        </p:nvSpPr>
        <p:spPr/>
        <p:txBody>
          <a:bodyPr/>
          <a:lstStyle/>
          <a:p>
            <a:fld id="{B01D083C-B37B-43EF-B16E-7CC6FF488033}" type="slidenum">
              <a:rPr lang="en-US" smtClean="0"/>
              <a:t>‹#›</a:t>
            </a:fld>
            <a:endParaRPr lang="en-US"/>
          </a:p>
        </p:txBody>
      </p:sp>
    </p:spTree>
    <p:extLst>
      <p:ext uri="{BB962C8B-B14F-4D97-AF65-F5344CB8AC3E}">
        <p14:creationId xmlns:p14="http://schemas.microsoft.com/office/powerpoint/2010/main" val="636848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lang="en-GB" sz="3200" b="1" kern="1200" dirty="0">
                <a:solidFill>
                  <a:srgbClr val="EE6B25"/>
                </a:solidFill>
                <a:latin typeface="EC Square Sans Cond Pro"/>
                <a:ea typeface="+mn-ea"/>
                <a:cs typeface="+mn-cs"/>
              </a:defRPr>
            </a:lvl1pPr>
          </a:lstStyle>
          <a:p>
            <a:r>
              <a:rPr lang="en-US" dirty="0"/>
              <a:t>Click to edit Master title style</a:t>
            </a:r>
            <a:endParaRPr lang="en-GB" dirty="0"/>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lang="en-GB" sz="2400" b="1" kern="1200" dirty="0">
                <a:solidFill>
                  <a:srgbClr val="0072BC"/>
                </a:solidFill>
                <a:latin typeface="EC Square Sans Cond Pro"/>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6" name="Slide Number Placeholder 5"/>
          <p:cNvSpPr>
            <a:spLocks noGrp="1"/>
          </p:cNvSpPr>
          <p:nvPr>
            <p:ph type="sldNum" sz="quarter" idx="12"/>
          </p:nvPr>
        </p:nvSpPr>
        <p:spPr/>
        <p:txBody>
          <a:bodyPr/>
          <a:lstStyle/>
          <a:p>
            <a:fld id="{83CD522D-7FE3-49F3-A4D5-587EF4266EF7}" type="slidenum">
              <a:rPr lang="en-GB" smtClean="0"/>
              <a:t>‹#›</a:t>
            </a:fld>
            <a:endParaRPr lang="en-GB" dirty="0"/>
          </a:p>
        </p:txBody>
      </p:sp>
    </p:spTree>
    <p:extLst>
      <p:ext uri="{BB962C8B-B14F-4D97-AF65-F5344CB8AC3E}">
        <p14:creationId xmlns:p14="http://schemas.microsoft.com/office/powerpoint/2010/main" val="2509358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3392" y="1124744"/>
            <a:ext cx="10972800" cy="926976"/>
          </a:xfrm>
          <a:prstGeom prst="rect">
            <a:avLst/>
          </a:prstGeom>
        </p:spPr>
        <p:txBody>
          <a:bodyPr/>
          <a:lstStyle>
            <a:lvl1pPr algn="ctr" defTabSz="914400" rtl="0" eaLnBrk="1" latinLnBrk="0" hangingPunct="1">
              <a:spcBef>
                <a:spcPct val="0"/>
              </a:spcBef>
              <a:buNone/>
              <a:defRPr lang="en-GB" sz="3200" b="1" kern="1200" dirty="0">
                <a:solidFill>
                  <a:srgbClr val="EE6B25"/>
                </a:solidFill>
                <a:latin typeface="EC Square Sans Cond Pro"/>
                <a:ea typeface="+mn-ea"/>
                <a:cs typeface="+mn-cs"/>
              </a:defRPr>
            </a:lvl1pPr>
          </a:lstStyle>
          <a:p>
            <a:r>
              <a:rPr lang="en-US" dirty="0"/>
              <a:t>Click to edit Master title style</a:t>
            </a:r>
            <a:endParaRPr lang="en-GB" dirty="0"/>
          </a:p>
        </p:txBody>
      </p:sp>
      <p:sp>
        <p:nvSpPr>
          <p:cNvPr id="3" name="Text Placeholder 2"/>
          <p:cNvSpPr>
            <a:spLocks noGrp="1"/>
          </p:cNvSpPr>
          <p:nvPr>
            <p:ph type="body" idx="1"/>
          </p:nvPr>
        </p:nvSpPr>
        <p:spPr>
          <a:xfrm>
            <a:off x="623392" y="2213174"/>
            <a:ext cx="10959008" cy="639762"/>
          </a:xfrm>
          <a:prstGeom prst="rect">
            <a:avLst/>
          </a:prstGeom>
        </p:spPr>
        <p:txBody>
          <a:bodyPr anchor="b"/>
          <a:lstStyle>
            <a:lvl1pPr marL="0" indent="0">
              <a:buNone/>
              <a:defRPr lang="en-US" sz="2400" b="1" kern="1200" dirty="0" smtClean="0">
                <a:solidFill>
                  <a:srgbClr val="0072BC"/>
                </a:solidFill>
                <a:latin typeface="EC Square Sans Cond Pro"/>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852936"/>
            <a:ext cx="10959008" cy="3273227"/>
          </a:xfrm>
          <a:prstGeom prst="rect">
            <a:avLst/>
          </a:prstGeom>
        </p:spPr>
        <p:txBody>
          <a:bodyPr/>
          <a:lstStyle>
            <a:lvl1pPr>
              <a:buClr>
                <a:srgbClr val="71BE42"/>
              </a:buClr>
              <a:defRPr sz="1600">
                <a:latin typeface="EC Square Sans Cond Pro"/>
              </a:defRPr>
            </a:lvl1pPr>
            <a:lvl2pPr>
              <a:buClr>
                <a:srgbClr val="71BE42"/>
              </a:buClr>
              <a:defRPr sz="1600">
                <a:latin typeface="EC Square Sans Cond Pro"/>
              </a:defRPr>
            </a:lvl2pPr>
            <a:lvl3pPr>
              <a:buClr>
                <a:srgbClr val="71BE42"/>
              </a:buClr>
              <a:defRPr sz="1600">
                <a:latin typeface="EC Square Sans Cond Pro"/>
              </a:defRPr>
            </a:lvl3pPr>
            <a:lvl4pPr>
              <a:buClr>
                <a:srgbClr val="71BE42"/>
              </a:buClr>
              <a:defRPr sz="1600">
                <a:latin typeface="EC Square Sans Cond Pro"/>
              </a:defRPr>
            </a:lvl4pPr>
            <a:lvl5pPr>
              <a:buClr>
                <a:srgbClr val="71BE42"/>
              </a:buClr>
              <a:defRPr sz="1600">
                <a:latin typeface="EC Square Sans Cond Pro"/>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Slide Number Placeholder 8"/>
          <p:cNvSpPr>
            <a:spLocks noGrp="1"/>
          </p:cNvSpPr>
          <p:nvPr>
            <p:ph type="sldNum" sz="quarter" idx="12"/>
          </p:nvPr>
        </p:nvSpPr>
        <p:spPr/>
        <p:txBody>
          <a:bodyPr/>
          <a:lstStyle/>
          <a:p>
            <a:fld id="{83CD522D-7FE3-49F3-A4D5-587EF4266EF7}" type="slidenum">
              <a:rPr lang="en-GB" smtClean="0"/>
              <a:t>‹#›</a:t>
            </a:fld>
            <a:endParaRPr lang="en-GB" dirty="0"/>
          </a:p>
        </p:txBody>
      </p:sp>
    </p:spTree>
    <p:extLst>
      <p:ext uri="{BB962C8B-B14F-4D97-AF65-F5344CB8AC3E}">
        <p14:creationId xmlns:p14="http://schemas.microsoft.com/office/powerpoint/2010/main" val="784979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3392" y="1124744"/>
            <a:ext cx="10972800" cy="926976"/>
          </a:xfrm>
          <a:prstGeom prst="rect">
            <a:avLst/>
          </a:prstGeom>
        </p:spPr>
        <p:txBody>
          <a:bodyPr/>
          <a:lstStyle>
            <a:lvl1pPr algn="ctr" defTabSz="914400" rtl="0" eaLnBrk="1" latinLnBrk="0" hangingPunct="1">
              <a:spcBef>
                <a:spcPct val="0"/>
              </a:spcBef>
              <a:buNone/>
              <a:defRPr lang="en-GB" sz="3200" b="1" kern="1200" dirty="0">
                <a:solidFill>
                  <a:srgbClr val="EE6B25"/>
                </a:solidFill>
                <a:latin typeface="EC Square Sans Cond Pro"/>
                <a:ea typeface="+mn-ea"/>
                <a:cs typeface="+mn-cs"/>
              </a:defRPr>
            </a:lvl1pPr>
          </a:lstStyle>
          <a:p>
            <a:r>
              <a:rPr lang="en-US" dirty="0"/>
              <a:t>Click to edit Master title style</a:t>
            </a:r>
            <a:endParaRPr lang="en-GB" dirty="0"/>
          </a:p>
        </p:txBody>
      </p:sp>
      <p:sp>
        <p:nvSpPr>
          <p:cNvPr id="3" name="Text Placeholder 2"/>
          <p:cNvSpPr>
            <a:spLocks noGrp="1"/>
          </p:cNvSpPr>
          <p:nvPr>
            <p:ph type="body" idx="1"/>
          </p:nvPr>
        </p:nvSpPr>
        <p:spPr>
          <a:xfrm>
            <a:off x="623392" y="2213174"/>
            <a:ext cx="5472608" cy="639762"/>
          </a:xfrm>
          <a:prstGeom prst="rect">
            <a:avLst/>
          </a:prstGeom>
        </p:spPr>
        <p:txBody>
          <a:bodyPr anchor="b"/>
          <a:lstStyle>
            <a:lvl1pPr marL="0" indent="0">
              <a:buNone/>
              <a:defRPr lang="en-US" sz="2000" b="1" kern="1200" dirty="0" smtClean="0">
                <a:solidFill>
                  <a:srgbClr val="0072BC"/>
                </a:solidFill>
                <a:latin typeface="EC Square Sans Cond Pro"/>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852936"/>
            <a:ext cx="5486400" cy="3273227"/>
          </a:xfrm>
          <a:prstGeom prst="rect">
            <a:avLst/>
          </a:prstGeom>
        </p:spPr>
        <p:txBody>
          <a:bodyPr/>
          <a:lstStyle>
            <a:lvl1pPr>
              <a:buClr>
                <a:srgbClr val="71BE42"/>
              </a:buClr>
              <a:defRPr sz="1600"/>
            </a:lvl1pPr>
            <a:lvl2pPr>
              <a:buClr>
                <a:srgbClr val="71BE42"/>
              </a:buClr>
              <a:defRPr sz="1600"/>
            </a:lvl2pPr>
            <a:lvl3pPr>
              <a:buClr>
                <a:srgbClr val="71BE42"/>
              </a:buClr>
              <a:defRPr sz="1600"/>
            </a:lvl3pPr>
            <a:lvl4pPr>
              <a:buClr>
                <a:srgbClr val="71BE42"/>
              </a:buClr>
              <a:defRPr sz="1600"/>
            </a:lvl4pPr>
            <a:lvl5pPr>
              <a:buClr>
                <a:srgbClr val="71BE42"/>
              </a:buCl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Slide Number Placeholder 8"/>
          <p:cNvSpPr>
            <a:spLocks noGrp="1"/>
          </p:cNvSpPr>
          <p:nvPr>
            <p:ph type="sldNum" sz="quarter" idx="12"/>
          </p:nvPr>
        </p:nvSpPr>
        <p:spPr/>
        <p:txBody>
          <a:bodyPr/>
          <a:lstStyle/>
          <a:p>
            <a:fld id="{83CD522D-7FE3-49F3-A4D5-587EF4266EF7}" type="slidenum">
              <a:rPr lang="en-GB" smtClean="0"/>
              <a:t>‹#›</a:t>
            </a:fld>
            <a:endParaRPr lang="en-GB" dirty="0"/>
          </a:p>
        </p:txBody>
      </p:sp>
      <p:sp>
        <p:nvSpPr>
          <p:cNvPr id="6" name="Text Placeholder 2"/>
          <p:cNvSpPr>
            <a:spLocks noGrp="1"/>
          </p:cNvSpPr>
          <p:nvPr>
            <p:ph type="body" idx="13"/>
          </p:nvPr>
        </p:nvSpPr>
        <p:spPr>
          <a:xfrm>
            <a:off x="6109792" y="2213175"/>
            <a:ext cx="5486400" cy="639762"/>
          </a:xfrm>
          <a:prstGeom prst="rect">
            <a:avLst/>
          </a:prstGeom>
        </p:spPr>
        <p:txBody>
          <a:bodyPr anchor="b"/>
          <a:lstStyle>
            <a:lvl1pPr marL="0" indent="0">
              <a:buNone/>
              <a:defRPr lang="en-US" sz="2000" b="1" kern="1200" dirty="0" smtClean="0">
                <a:solidFill>
                  <a:srgbClr val="0072BC"/>
                </a:solidFill>
                <a:latin typeface="EC Square Sans Cond Pro"/>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3"/>
          <p:cNvSpPr>
            <a:spLocks noGrp="1"/>
          </p:cNvSpPr>
          <p:nvPr>
            <p:ph sz="half" idx="14"/>
          </p:nvPr>
        </p:nvSpPr>
        <p:spPr>
          <a:xfrm>
            <a:off x="6096000" y="2852937"/>
            <a:ext cx="5486400" cy="3273227"/>
          </a:xfrm>
          <a:prstGeom prst="rect">
            <a:avLst/>
          </a:prstGeom>
        </p:spPr>
        <p:txBody>
          <a:bodyPr/>
          <a:lstStyle>
            <a:lvl1pPr>
              <a:buClr>
                <a:srgbClr val="71BE42"/>
              </a:buClr>
              <a:defRPr sz="1600"/>
            </a:lvl1pPr>
            <a:lvl2pPr>
              <a:buClr>
                <a:srgbClr val="71BE42"/>
              </a:buClr>
              <a:defRPr sz="1600"/>
            </a:lvl2pPr>
            <a:lvl3pPr>
              <a:buClr>
                <a:srgbClr val="71BE42"/>
              </a:buClr>
              <a:defRPr sz="1600"/>
            </a:lvl3pPr>
            <a:lvl4pPr>
              <a:buClr>
                <a:srgbClr val="71BE42"/>
              </a:buClr>
              <a:defRPr sz="1600"/>
            </a:lvl4pPr>
            <a:lvl5pPr>
              <a:buClr>
                <a:srgbClr val="71BE42"/>
              </a:buCl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59574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7381" y="1124744"/>
            <a:ext cx="10972800" cy="1143000"/>
          </a:xfrm>
          <a:prstGeom prst="rect">
            <a:avLst/>
          </a:prstGeom>
        </p:spPr>
        <p:txBody>
          <a:bodyPr/>
          <a:lstStyle>
            <a:lvl1pPr>
              <a:defRPr lang="en-GB" sz="3200" b="1" kern="1200" dirty="0">
                <a:solidFill>
                  <a:srgbClr val="EE6B25"/>
                </a:solidFill>
                <a:latin typeface="EC Square Sans Cond Pro"/>
                <a:ea typeface="+mn-ea"/>
                <a:cs typeface="+mn-cs"/>
              </a:defRPr>
            </a:lvl1pPr>
          </a:lstStyle>
          <a:p>
            <a:r>
              <a:rPr lang="en-US" dirty="0"/>
              <a:t>Click to edit Master title style</a:t>
            </a:r>
            <a:endParaRPr lang="en-GB" dirty="0"/>
          </a:p>
        </p:txBody>
      </p:sp>
      <p:sp>
        <p:nvSpPr>
          <p:cNvPr id="3" name="Date Placeholder 2"/>
          <p:cNvSpPr>
            <a:spLocks noGrp="1"/>
          </p:cNvSpPr>
          <p:nvPr>
            <p:ph type="dt" sz="half" idx="10"/>
          </p:nvPr>
        </p:nvSpPr>
        <p:spPr>
          <a:xfrm>
            <a:off x="609600" y="6525345"/>
            <a:ext cx="2844800" cy="365125"/>
          </a:xfrm>
          <a:prstGeom prst="rect">
            <a:avLst/>
          </a:prstGeom>
        </p:spPr>
        <p:txBody>
          <a:bodyPr/>
          <a:lstStyle/>
          <a:p>
            <a:fld id="{15A2D019-9F4A-48C0-9581-844BB2FA70DA}" type="datetimeFigureOut">
              <a:rPr lang="en-GB" smtClean="0"/>
              <a:t>14/12/2018</a:t>
            </a:fld>
            <a:endParaRPr lang="en-GB"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5" name="Slide Number Placeholder 4"/>
          <p:cNvSpPr>
            <a:spLocks noGrp="1"/>
          </p:cNvSpPr>
          <p:nvPr>
            <p:ph type="sldNum" sz="quarter" idx="12"/>
          </p:nvPr>
        </p:nvSpPr>
        <p:spPr/>
        <p:txBody>
          <a:bodyPr/>
          <a:lstStyle/>
          <a:p>
            <a:fld id="{83CD522D-7FE3-49F3-A4D5-587EF4266EF7}" type="slidenum">
              <a:rPr lang="en-GB" smtClean="0"/>
              <a:t>‹#›</a:t>
            </a:fld>
            <a:endParaRPr lang="en-GB" dirty="0"/>
          </a:p>
        </p:txBody>
      </p:sp>
    </p:spTree>
    <p:extLst>
      <p:ext uri="{BB962C8B-B14F-4D97-AF65-F5344CB8AC3E}">
        <p14:creationId xmlns:p14="http://schemas.microsoft.com/office/powerpoint/2010/main" val="715169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3CD522D-7FE3-49F3-A4D5-587EF4266EF7}" type="slidenum">
              <a:rPr lang="en-GB" smtClean="0"/>
              <a:t>‹#›</a:t>
            </a:fld>
            <a:endParaRPr lang="en-GB" dirty="0"/>
          </a:p>
        </p:txBody>
      </p:sp>
    </p:spTree>
    <p:extLst>
      <p:ext uri="{BB962C8B-B14F-4D97-AF65-F5344CB8AC3E}">
        <p14:creationId xmlns:p14="http://schemas.microsoft.com/office/powerpoint/2010/main" val="1080212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864081"/>
            <a:ext cx="11029616" cy="528438"/>
          </a:xfr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81194" y="2180498"/>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1" y="5956139"/>
            <a:ext cx="1052508" cy="365125"/>
          </a:xfrm>
        </p:spPr>
        <p:txBody>
          <a:bodyPr/>
          <a:lstStyle/>
          <a:p>
            <a:fld id="{D57F1E4F-1CFF-5643-939E-217C01CDF565}" type="slidenum">
              <a:rPr lang="en-US" dirty="0"/>
              <a:pPr/>
              <a:t>‹#›</a:t>
            </a:fld>
            <a:endParaRPr lang="en-US" dirty="0"/>
          </a:p>
        </p:txBody>
      </p:sp>
      <p:pic>
        <p:nvPicPr>
          <p:cNvPr id="10" name="Picture 9" descr="GEOTHERMICA-logo">
            <a:extLst>
              <a:ext uri="{FF2B5EF4-FFF2-40B4-BE49-F238E27FC236}">
                <a16:creationId xmlns:a16="http://schemas.microsoft.com/office/drawing/2014/main" id="{5DFB3BE8-24D2-4833-AA1C-030B5945184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74301" y="-16882"/>
            <a:ext cx="1877753" cy="743558"/>
          </a:xfrm>
          <a:prstGeom prst="rect">
            <a:avLst/>
          </a:prstGeom>
          <a:noFill/>
          <a:ln>
            <a:noFill/>
          </a:ln>
        </p:spPr>
      </p:pic>
    </p:spTree>
    <p:extLst>
      <p:ext uri="{BB962C8B-B14F-4D97-AF65-F5344CB8AC3E}">
        <p14:creationId xmlns:p14="http://schemas.microsoft.com/office/powerpoint/2010/main" val="609510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ep 8"/>
          <p:cNvGrpSpPr/>
          <p:nvPr userDrawn="1"/>
        </p:nvGrpSpPr>
        <p:grpSpPr>
          <a:xfrm>
            <a:off x="951199" y="1793227"/>
            <a:ext cx="77843" cy="2711040"/>
            <a:chOff x="713399" y="1344920"/>
            <a:chExt cx="58382" cy="2033280"/>
          </a:xfrm>
        </p:grpSpPr>
        <p:pic>
          <p:nvPicPr>
            <p:cNvPr id="5" name="Afbeelding 4" descr="timeline_pijl_w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399" y="1344920"/>
              <a:ext cx="58382" cy="213591"/>
            </a:xfrm>
            <a:prstGeom prst="rect">
              <a:avLst/>
            </a:prstGeom>
          </p:spPr>
        </p:pic>
        <p:cxnSp>
          <p:nvCxnSpPr>
            <p:cNvPr id="6" name="Rechte verbindingslijn 5"/>
            <p:cNvCxnSpPr/>
            <p:nvPr/>
          </p:nvCxnSpPr>
          <p:spPr>
            <a:xfrm flipV="1">
              <a:off x="728639" y="1651000"/>
              <a:ext cx="0" cy="172720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 name="Titel 1"/>
          <p:cNvSpPr>
            <a:spLocks noGrp="1"/>
          </p:cNvSpPr>
          <p:nvPr userDrawn="1">
            <p:ph type="ctrTitle"/>
          </p:nvPr>
        </p:nvSpPr>
        <p:spPr>
          <a:xfrm>
            <a:off x="1207655" y="1617135"/>
            <a:ext cx="9421091" cy="1754717"/>
          </a:xfrm>
          <a:prstGeom prst="rect">
            <a:avLst/>
          </a:prstGeom>
        </p:spPr>
        <p:txBody>
          <a:bodyPr/>
          <a:lstStyle>
            <a:lvl1pPr>
              <a:defRPr sz="4000" b="0" spc="0" baseline="0">
                <a:solidFill>
                  <a:schemeClr val="bg1"/>
                </a:solidFill>
                <a:latin typeface="Arial Black"/>
                <a:cs typeface="Arial Black"/>
              </a:defRPr>
            </a:lvl1pPr>
          </a:lstStyle>
          <a:p>
            <a:r>
              <a:rPr lang="en-GB" dirty="0" err="1"/>
              <a:t>Titelstijl</a:t>
            </a:r>
            <a:r>
              <a:rPr lang="en-GB" dirty="0"/>
              <a:t> van model </a:t>
            </a:r>
            <a:r>
              <a:rPr lang="en-GB" dirty="0" err="1"/>
              <a:t>bewerken</a:t>
            </a:r>
            <a:endParaRPr lang="en-GB" dirty="0"/>
          </a:p>
        </p:txBody>
      </p:sp>
      <p:sp>
        <p:nvSpPr>
          <p:cNvPr id="7" name="Rechthoek 6"/>
          <p:cNvSpPr/>
          <p:nvPr userDrawn="1"/>
        </p:nvSpPr>
        <p:spPr>
          <a:xfrm>
            <a:off x="0" y="0"/>
            <a:ext cx="12192000" cy="720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sp>
        <p:nvSpPr>
          <p:cNvPr id="8" name="Rechthoek 7"/>
          <p:cNvSpPr/>
          <p:nvPr userDrawn="1"/>
        </p:nvSpPr>
        <p:spPr>
          <a:xfrm>
            <a:off x="0" y="6139200"/>
            <a:ext cx="12192000" cy="720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4" name="Afbeelding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283394"/>
            <a:ext cx="12192000" cy="514973"/>
          </a:xfrm>
          <a:prstGeom prst="rect">
            <a:avLst/>
          </a:prstGeom>
        </p:spPr>
      </p:pic>
    </p:spTree>
    <p:extLst>
      <p:ext uri="{BB962C8B-B14F-4D97-AF65-F5344CB8AC3E}">
        <p14:creationId xmlns:p14="http://schemas.microsoft.com/office/powerpoint/2010/main" val="413091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ep 2"/>
          <p:cNvGrpSpPr/>
          <p:nvPr userDrawn="1"/>
        </p:nvGrpSpPr>
        <p:grpSpPr>
          <a:xfrm>
            <a:off x="951556" y="1793227"/>
            <a:ext cx="77129" cy="2711040"/>
            <a:chOff x="713666" y="1344920"/>
            <a:chExt cx="57847" cy="203328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666" y="1344920"/>
              <a:ext cx="57847" cy="213591"/>
            </a:xfrm>
            <a:prstGeom prst="rect">
              <a:avLst/>
            </a:prstGeom>
          </p:spPr>
        </p:pic>
        <p:cxnSp>
          <p:nvCxnSpPr>
            <p:cNvPr id="6" name="Rechte verbindingslijn 5"/>
            <p:cNvCxnSpPr/>
            <p:nvPr/>
          </p:nvCxnSpPr>
          <p:spPr>
            <a:xfrm flipV="1">
              <a:off x="728639" y="1651000"/>
              <a:ext cx="0" cy="17272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Titel 1"/>
          <p:cNvSpPr>
            <a:spLocks noGrp="1"/>
          </p:cNvSpPr>
          <p:nvPr userDrawn="1">
            <p:ph type="ctrTitle"/>
          </p:nvPr>
        </p:nvSpPr>
        <p:spPr>
          <a:xfrm>
            <a:off x="1207655" y="1617135"/>
            <a:ext cx="9421091" cy="1754717"/>
          </a:xfrm>
          <a:prstGeom prst="rect">
            <a:avLst/>
          </a:prstGeom>
        </p:spPr>
        <p:txBody>
          <a:bodyPr/>
          <a:lstStyle>
            <a:lvl1pPr>
              <a:defRPr sz="4000" b="0" spc="0" baseline="0">
                <a:solidFill>
                  <a:schemeClr val="tx1"/>
                </a:solidFill>
                <a:latin typeface="Arial Black"/>
                <a:cs typeface="Arial Black"/>
              </a:defRPr>
            </a:lvl1pPr>
          </a:lstStyle>
          <a:p>
            <a:r>
              <a:rPr lang="en-GB" dirty="0" err="1"/>
              <a:t>Titelstijl</a:t>
            </a:r>
            <a:r>
              <a:rPr lang="en-GB" dirty="0"/>
              <a:t> van model </a:t>
            </a:r>
            <a:r>
              <a:rPr lang="en-GB" dirty="0" err="1"/>
              <a:t>bewerken</a:t>
            </a:r>
            <a:endParaRPr lang="en-GB" dirty="0"/>
          </a:p>
        </p:txBody>
      </p:sp>
      <p:sp>
        <p:nvSpPr>
          <p:cNvPr id="7" name="Rechthoek 6"/>
          <p:cNvSpPr/>
          <p:nvPr userDrawn="1"/>
        </p:nvSpPr>
        <p:spPr>
          <a:xfrm>
            <a:off x="0" y="0"/>
            <a:ext cx="12192000" cy="720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sp>
        <p:nvSpPr>
          <p:cNvPr id="8" name="Rechthoek 7"/>
          <p:cNvSpPr/>
          <p:nvPr userDrawn="1"/>
        </p:nvSpPr>
        <p:spPr>
          <a:xfrm>
            <a:off x="0" y="6139200"/>
            <a:ext cx="12192000" cy="720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4" name="Afbeelding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 y="4283394"/>
            <a:ext cx="12191991" cy="514973"/>
          </a:xfrm>
          <a:prstGeom prst="rect">
            <a:avLst/>
          </a:prstGeom>
        </p:spPr>
      </p:pic>
    </p:spTree>
    <p:extLst>
      <p:ext uri="{BB962C8B-B14F-4D97-AF65-F5344CB8AC3E}">
        <p14:creationId xmlns:p14="http://schemas.microsoft.com/office/powerpoint/2010/main" val="193315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AD2DB-2A13-4321-9439-CD2188BC35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775D54-524E-4EE8-9D8E-F21ED44F759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1A0EF-79FA-4BB2-8269-43A2512FB56D}"/>
              </a:ext>
            </a:extLst>
          </p:cNvPr>
          <p:cNvSpPr>
            <a:spLocks noGrp="1"/>
          </p:cNvSpPr>
          <p:nvPr>
            <p:ph type="dt" sz="half" idx="10"/>
          </p:nvPr>
        </p:nvSpPr>
        <p:spPr/>
        <p:txBody>
          <a:bodyPr/>
          <a:lstStyle/>
          <a:p>
            <a:fld id="{8BB26279-6B23-4D0B-AABF-D0A3E85DAE8A}" type="datetimeFigureOut">
              <a:rPr lang="en-US" smtClean="0"/>
              <a:t>12/14/2018</a:t>
            </a:fld>
            <a:endParaRPr lang="en-US"/>
          </a:p>
        </p:txBody>
      </p:sp>
      <p:sp>
        <p:nvSpPr>
          <p:cNvPr id="5" name="Footer Placeholder 4">
            <a:extLst>
              <a:ext uri="{FF2B5EF4-FFF2-40B4-BE49-F238E27FC236}">
                <a16:creationId xmlns:a16="http://schemas.microsoft.com/office/drawing/2014/main" id="{C4AB9979-EFA2-494C-A93D-02B1740FA5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20539-8B2B-4443-8582-8CE72BB34ADD}"/>
              </a:ext>
            </a:extLst>
          </p:cNvPr>
          <p:cNvSpPr>
            <a:spLocks noGrp="1"/>
          </p:cNvSpPr>
          <p:nvPr>
            <p:ph type="sldNum" sz="quarter" idx="12"/>
          </p:nvPr>
        </p:nvSpPr>
        <p:spPr/>
        <p:txBody>
          <a:bodyPr/>
          <a:lstStyle/>
          <a:p>
            <a:fld id="{B01D083C-B37B-43EF-B16E-7CC6FF488033}" type="slidenum">
              <a:rPr lang="en-US" smtClean="0"/>
              <a:t>‹#›</a:t>
            </a:fld>
            <a:endParaRPr lang="en-US"/>
          </a:p>
        </p:txBody>
      </p:sp>
    </p:spTree>
    <p:extLst>
      <p:ext uri="{BB962C8B-B14F-4D97-AF65-F5344CB8AC3E}">
        <p14:creationId xmlns:p14="http://schemas.microsoft.com/office/powerpoint/2010/main" val="39790614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_text_only">
    <p:bg>
      <p:bgPr>
        <a:solidFill>
          <a:srgbClr val="FFFFFF"/>
        </a:solidFill>
        <a:effectLst/>
      </p:bgPr>
    </p:bg>
    <p:spTree>
      <p:nvGrpSpPr>
        <p:cNvPr id="1" name=""/>
        <p:cNvGrpSpPr/>
        <p:nvPr/>
      </p:nvGrpSpPr>
      <p:grpSpPr>
        <a:xfrm>
          <a:off x="0" y="0"/>
          <a:ext cx="0" cy="0"/>
          <a:chOff x="0" y="0"/>
          <a:chExt cx="0" cy="0"/>
        </a:xfrm>
      </p:grpSpPr>
      <p:grpSp>
        <p:nvGrpSpPr>
          <p:cNvPr id="3" name="Groep 2"/>
          <p:cNvGrpSpPr/>
          <p:nvPr userDrawn="1"/>
        </p:nvGrpSpPr>
        <p:grpSpPr>
          <a:xfrm>
            <a:off x="951556" y="1793227"/>
            <a:ext cx="77129" cy="2711040"/>
            <a:chOff x="713666" y="1344920"/>
            <a:chExt cx="57847" cy="2033280"/>
          </a:xfrm>
        </p:grpSpPr>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666" y="1344920"/>
              <a:ext cx="57847" cy="213591"/>
            </a:xfrm>
            <a:prstGeom prst="rect">
              <a:avLst/>
            </a:prstGeom>
          </p:spPr>
        </p:pic>
        <p:cxnSp>
          <p:nvCxnSpPr>
            <p:cNvPr id="6" name="Rechte verbindingslijn 5"/>
            <p:cNvCxnSpPr/>
            <p:nvPr/>
          </p:nvCxnSpPr>
          <p:spPr>
            <a:xfrm flipV="1">
              <a:off x="728639" y="1651000"/>
              <a:ext cx="0" cy="17272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Titel 1"/>
          <p:cNvSpPr>
            <a:spLocks noGrp="1"/>
          </p:cNvSpPr>
          <p:nvPr userDrawn="1">
            <p:ph type="ctrTitle"/>
          </p:nvPr>
        </p:nvSpPr>
        <p:spPr>
          <a:xfrm>
            <a:off x="1207655" y="1617135"/>
            <a:ext cx="9421091" cy="1754717"/>
          </a:xfrm>
          <a:prstGeom prst="rect">
            <a:avLst/>
          </a:prstGeom>
        </p:spPr>
        <p:txBody>
          <a:bodyPr/>
          <a:lstStyle>
            <a:lvl1pPr>
              <a:defRPr sz="4000" b="0" spc="0" baseline="0">
                <a:solidFill>
                  <a:schemeClr val="tx1"/>
                </a:solidFill>
                <a:latin typeface="Arial Black"/>
                <a:cs typeface="Arial Black"/>
              </a:defRPr>
            </a:lvl1pPr>
          </a:lstStyle>
          <a:p>
            <a:r>
              <a:rPr lang="en-GB" dirty="0" err="1"/>
              <a:t>Titelstijl</a:t>
            </a:r>
            <a:r>
              <a:rPr lang="en-GB" dirty="0"/>
              <a:t> van model </a:t>
            </a:r>
            <a:r>
              <a:rPr lang="en-GB" dirty="0" err="1"/>
              <a:t>bewerken</a:t>
            </a:r>
            <a:endParaRPr lang="en-GB" dirty="0"/>
          </a:p>
        </p:txBody>
      </p:sp>
      <p:sp>
        <p:nvSpPr>
          <p:cNvPr id="7" name="Rechthoek 6"/>
          <p:cNvSpPr/>
          <p:nvPr userDrawn="1"/>
        </p:nvSpPr>
        <p:spPr>
          <a:xfrm>
            <a:off x="0" y="0"/>
            <a:ext cx="12192000" cy="720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sp>
        <p:nvSpPr>
          <p:cNvPr id="8" name="Rechthoek 7"/>
          <p:cNvSpPr/>
          <p:nvPr userDrawn="1"/>
        </p:nvSpPr>
        <p:spPr>
          <a:xfrm>
            <a:off x="0" y="6139200"/>
            <a:ext cx="12192000" cy="720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4" name="Afbeelding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 y="4283394"/>
            <a:ext cx="12191991" cy="514973"/>
          </a:xfrm>
          <a:prstGeom prst="rect">
            <a:avLst/>
          </a:prstGeom>
        </p:spPr>
      </p:pic>
    </p:spTree>
    <p:extLst>
      <p:ext uri="{BB962C8B-B14F-4D97-AF65-F5344CB8AC3E}">
        <p14:creationId xmlns:p14="http://schemas.microsoft.com/office/powerpoint/2010/main" val="189784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66400" y="2328001"/>
            <a:ext cx="11068800" cy="4028351"/>
          </a:xfrm>
          <a:prstGeom prst="rect">
            <a:avLst/>
          </a:prstGeom>
        </p:spPr>
        <p:txBody>
          <a:bodyPr/>
          <a:lstStyle/>
          <a:p>
            <a:pPr lvl="0"/>
            <a:r>
              <a:rPr lang="en-GB" dirty="0" err="1"/>
              <a:t>Klik</a:t>
            </a:r>
            <a:r>
              <a:rPr lang="en-GB" dirty="0"/>
              <a:t> om de </a:t>
            </a:r>
            <a:r>
              <a:rPr lang="en-GB" dirty="0" err="1"/>
              <a:t>tekststijl</a:t>
            </a:r>
            <a:r>
              <a:rPr lang="en-GB" dirty="0"/>
              <a:t> van het model te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8" name="Tijdelijke aanduiding voor dianummer 5"/>
          <p:cNvSpPr>
            <a:spLocks noGrp="1"/>
          </p:cNvSpPr>
          <p:nvPr>
            <p:ph type="sldNum" sz="quarter" idx="4"/>
          </p:nvPr>
        </p:nvSpPr>
        <p:spPr>
          <a:xfrm>
            <a:off x="564181" y="6490659"/>
            <a:ext cx="361464" cy="225320"/>
          </a:xfrm>
          <a:prstGeom prst="rect">
            <a:avLst/>
          </a:prstGeom>
        </p:spPr>
        <p:txBody>
          <a:bodyPr vert="horz" lIns="0" tIns="0" rIns="0" bIns="0" rtlCol="0" anchor="b" anchorCtr="0"/>
          <a:lstStyle>
            <a:lvl1pPr algn="l">
              <a:defRPr sz="733" b="1">
                <a:solidFill>
                  <a:schemeClr val="tx1"/>
                </a:solidFill>
                <a:latin typeface="Arial" pitchFamily="34" charset="0"/>
                <a:cs typeface="Arial" pitchFamily="34" charset="0"/>
              </a:defRPr>
            </a:lvl1pPr>
          </a:lstStyle>
          <a:p>
            <a:fld id="{6CD44126-CD28-6A41-8849-1FDC38168F7B}" type="slidenum">
              <a:rPr lang="en-GB" smtClean="0"/>
              <a:t>‹#›</a:t>
            </a:fld>
            <a:endParaRPr lang="en-GB" dirty="0"/>
          </a:p>
        </p:txBody>
      </p:sp>
      <p:sp>
        <p:nvSpPr>
          <p:cNvPr id="7" name="Tijdelijke aanduiding voor datum 6"/>
          <p:cNvSpPr>
            <a:spLocks noGrp="1"/>
          </p:cNvSpPr>
          <p:nvPr>
            <p:ph type="dt" sz="half" idx="10"/>
          </p:nvPr>
        </p:nvSpPr>
        <p:spPr/>
        <p:txBody>
          <a:bodyPr/>
          <a:lstStyle/>
          <a:p>
            <a:fld id="{15C9501B-970B-4D5B-8A94-9A87DC4C88AA}" type="datetimeFigureOut">
              <a:rPr lang="en-GB" smtClean="0"/>
              <a:pPr/>
              <a:t>14/12/2018</a:t>
            </a:fld>
            <a:endParaRPr lang="en-GB" dirty="0"/>
          </a:p>
        </p:txBody>
      </p:sp>
      <p:sp>
        <p:nvSpPr>
          <p:cNvPr id="4" name="Tijdelijke aanduiding voor voettekst 3"/>
          <p:cNvSpPr>
            <a:spLocks noGrp="1"/>
          </p:cNvSpPr>
          <p:nvPr>
            <p:ph type="ftr" sz="quarter" idx="11"/>
          </p:nvPr>
        </p:nvSpPr>
        <p:spPr/>
        <p:txBody>
          <a:bodyPr/>
          <a:lstStyle/>
          <a:p>
            <a:endParaRPr lang="en-GB" dirty="0"/>
          </a:p>
        </p:txBody>
      </p:sp>
      <p:sp>
        <p:nvSpPr>
          <p:cNvPr id="5" name="Title 4"/>
          <p:cNvSpPr>
            <a:spLocks noGrp="1"/>
          </p:cNvSpPr>
          <p:nvPr>
            <p:ph type="title"/>
          </p:nvPr>
        </p:nvSpPr>
        <p:spPr/>
        <p:txBody>
          <a:bodyPr/>
          <a:lstStyle>
            <a:lvl1pPr>
              <a:defRPr cap="none" baseline="0"/>
            </a:lvl1pPr>
          </a:lstStyle>
          <a:p>
            <a:r>
              <a:rPr lang="en-US" dirty="0"/>
              <a:t>Click to edit Master title style</a:t>
            </a:r>
            <a:endParaRPr lang="en-GB" dirty="0"/>
          </a:p>
        </p:txBody>
      </p:sp>
      <p:pic>
        <p:nvPicPr>
          <p:cNvPr id="10" name="Afbeelding 5">
            <a:extLst>
              <a:ext uri="{FF2B5EF4-FFF2-40B4-BE49-F238E27FC236}">
                <a16:creationId xmlns:a16="http://schemas.microsoft.com/office/drawing/2014/main" id="{3BF454FC-0E65-4EA8-9692-12B26157E7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157"/>
            <a:ext cx="12191999" cy="6866313"/>
          </a:xfrm>
          <a:prstGeom prst="rect">
            <a:avLst/>
          </a:prstGeom>
        </p:spPr>
      </p:pic>
    </p:spTree>
    <p:extLst>
      <p:ext uri="{BB962C8B-B14F-4D97-AF65-F5344CB8AC3E}">
        <p14:creationId xmlns:p14="http://schemas.microsoft.com/office/powerpoint/2010/main" val="119452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Content Image">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157"/>
            <a:ext cx="12191999" cy="6866313"/>
          </a:xfrm>
          <a:prstGeom prst="rect">
            <a:avLst/>
          </a:prstGeom>
        </p:spPr>
      </p:pic>
      <p:sp>
        <p:nvSpPr>
          <p:cNvPr id="2" name="Titel 1"/>
          <p:cNvSpPr>
            <a:spLocks noGrp="1"/>
          </p:cNvSpPr>
          <p:nvPr>
            <p:ph type="title"/>
          </p:nvPr>
        </p:nvSpPr>
        <p:spPr>
          <a:xfrm>
            <a:off x="566400" y="1200000"/>
            <a:ext cx="10972800" cy="960000"/>
          </a:xfrm>
          <a:prstGeom prst="rect">
            <a:avLst/>
          </a:prstGeom>
        </p:spPr>
        <p:txBody>
          <a:bodyPr/>
          <a:lstStyle/>
          <a:p>
            <a:r>
              <a:rPr lang="en-GB" dirty="0" err="1"/>
              <a:t>Titelstijl</a:t>
            </a:r>
            <a:r>
              <a:rPr lang="en-GB" dirty="0"/>
              <a:t> van model </a:t>
            </a:r>
            <a:r>
              <a:rPr lang="en-GB" dirty="0" err="1"/>
              <a:t>bewerken</a:t>
            </a:r>
            <a:endParaRPr lang="en-GB" dirty="0"/>
          </a:p>
        </p:txBody>
      </p:sp>
      <p:sp>
        <p:nvSpPr>
          <p:cNvPr id="3" name="Tijdelijke aanduiding voor inhoud 2"/>
          <p:cNvSpPr>
            <a:spLocks noGrp="1"/>
          </p:cNvSpPr>
          <p:nvPr>
            <p:ph idx="1" hasCustomPrompt="1"/>
          </p:nvPr>
        </p:nvSpPr>
        <p:spPr>
          <a:xfrm>
            <a:off x="0" y="2243667"/>
            <a:ext cx="12192000" cy="4246992"/>
          </a:xfrm>
          <a:prstGeom prst="rect">
            <a:avLst/>
          </a:prstGeom>
        </p:spPr>
        <p:txBody>
          <a:bodyPr anchor="ctr"/>
          <a:lstStyle>
            <a:lvl1pPr marL="0" indent="0" algn="ctr">
              <a:buNone/>
              <a:defRPr/>
            </a:lvl1pPr>
          </a:lstStyle>
          <a:p>
            <a:pPr lvl="0"/>
            <a:r>
              <a:rPr lang="en-GB" dirty="0"/>
              <a:t>Insert image here</a:t>
            </a:r>
          </a:p>
        </p:txBody>
      </p:sp>
      <p:sp>
        <p:nvSpPr>
          <p:cNvPr id="7" name="Tijdelijke aanduiding voor datum 6"/>
          <p:cNvSpPr>
            <a:spLocks noGrp="1"/>
          </p:cNvSpPr>
          <p:nvPr>
            <p:ph type="dt" sz="half" idx="10"/>
          </p:nvPr>
        </p:nvSpPr>
        <p:spPr/>
        <p:txBody>
          <a:bodyPr/>
          <a:lstStyle/>
          <a:p>
            <a:fld id="{15C9501B-970B-4D5B-8A94-9A87DC4C88AA}" type="datetimeFigureOut">
              <a:rPr lang="en-GB" smtClean="0"/>
              <a:pPr/>
              <a:t>14/12/2018</a:t>
            </a:fld>
            <a:endParaRPr lang="en-GB" dirty="0"/>
          </a:p>
        </p:txBody>
      </p:sp>
      <p:sp>
        <p:nvSpPr>
          <p:cNvPr id="9" name="Tijdelijke aanduiding voor voettekst 8"/>
          <p:cNvSpPr>
            <a:spLocks noGrp="1"/>
          </p:cNvSpPr>
          <p:nvPr>
            <p:ph type="ftr" sz="quarter" idx="11"/>
          </p:nvPr>
        </p:nvSpPr>
        <p:spPr/>
        <p:txBody>
          <a:bodyPr/>
          <a:lstStyle/>
          <a:p>
            <a:endParaRPr lang="en-GB" dirty="0"/>
          </a:p>
        </p:txBody>
      </p:sp>
      <p:sp>
        <p:nvSpPr>
          <p:cNvPr id="10" name="Tijdelijke aanduiding voor dianummer 9"/>
          <p:cNvSpPr>
            <a:spLocks noGrp="1"/>
          </p:cNvSpPr>
          <p:nvPr>
            <p:ph type="sldNum" sz="quarter" idx="12"/>
          </p:nvPr>
        </p:nvSpPr>
        <p:spPr/>
        <p:txBody>
          <a:bodyPr/>
          <a:lstStyle/>
          <a:p>
            <a:fld id="{60A1B602-CD3E-AC41-8242-DD367490E7D3}" type="slidenum">
              <a:rPr lang="en-GB" smtClean="0"/>
              <a:pPr/>
              <a:t>‹#›</a:t>
            </a:fld>
            <a:endParaRPr lang="en-GB" dirty="0"/>
          </a:p>
        </p:txBody>
      </p:sp>
    </p:spTree>
    <p:extLst>
      <p:ext uri="{BB962C8B-B14F-4D97-AF65-F5344CB8AC3E}">
        <p14:creationId xmlns:p14="http://schemas.microsoft.com/office/powerpoint/2010/main" val="73131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Bullet Image">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157"/>
            <a:ext cx="12191999" cy="6866313"/>
          </a:xfrm>
          <a:prstGeom prst="rect">
            <a:avLst/>
          </a:prstGeom>
        </p:spPr>
      </p:pic>
      <p:sp>
        <p:nvSpPr>
          <p:cNvPr id="2" name="Titel 1"/>
          <p:cNvSpPr>
            <a:spLocks noGrp="1"/>
          </p:cNvSpPr>
          <p:nvPr>
            <p:ph type="title"/>
          </p:nvPr>
        </p:nvSpPr>
        <p:spPr>
          <a:xfrm>
            <a:off x="566400" y="1200000"/>
            <a:ext cx="11068800" cy="960000"/>
          </a:xfrm>
          <a:prstGeom prst="rect">
            <a:avLst/>
          </a:prstGeom>
        </p:spPr>
        <p:txBody>
          <a:bodyPr/>
          <a:lstStyle/>
          <a:p>
            <a:r>
              <a:rPr lang="en-GB" dirty="0" err="1"/>
              <a:t>Titelstijl</a:t>
            </a:r>
            <a:r>
              <a:rPr lang="en-GB" dirty="0"/>
              <a:t> van model </a:t>
            </a:r>
            <a:r>
              <a:rPr lang="en-GB" dirty="0" err="1"/>
              <a:t>bewerken</a:t>
            </a:r>
            <a:endParaRPr lang="en-GB" dirty="0"/>
          </a:p>
        </p:txBody>
      </p:sp>
      <p:sp>
        <p:nvSpPr>
          <p:cNvPr id="3" name="Tijdelijke aanduiding voor inhoud 2"/>
          <p:cNvSpPr>
            <a:spLocks noGrp="1"/>
          </p:cNvSpPr>
          <p:nvPr>
            <p:ph idx="1"/>
          </p:nvPr>
        </p:nvSpPr>
        <p:spPr>
          <a:xfrm>
            <a:off x="566400" y="2328001"/>
            <a:ext cx="5265600" cy="4028351"/>
          </a:xfrm>
          <a:prstGeom prst="rect">
            <a:avLst/>
          </a:prstGeom>
        </p:spPr>
        <p:txBody>
          <a:bodyPr/>
          <a:lstStyle/>
          <a:p>
            <a:pPr lvl="0"/>
            <a:r>
              <a:rPr lang="en-GB" dirty="0" err="1"/>
              <a:t>Klik</a:t>
            </a:r>
            <a:r>
              <a:rPr lang="en-GB" dirty="0"/>
              <a:t> om de </a:t>
            </a:r>
            <a:r>
              <a:rPr lang="en-GB" dirty="0" err="1"/>
              <a:t>tekststijl</a:t>
            </a:r>
            <a:r>
              <a:rPr lang="en-GB" dirty="0"/>
              <a:t> van het model te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8" name="Tijdelijke aanduiding voor dianummer 5"/>
          <p:cNvSpPr>
            <a:spLocks noGrp="1"/>
          </p:cNvSpPr>
          <p:nvPr>
            <p:ph type="sldNum" sz="quarter" idx="4"/>
          </p:nvPr>
        </p:nvSpPr>
        <p:spPr>
          <a:xfrm>
            <a:off x="564181" y="6490659"/>
            <a:ext cx="361464" cy="225320"/>
          </a:xfrm>
          <a:prstGeom prst="rect">
            <a:avLst/>
          </a:prstGeom>
        </p:spPr>
        <p:txBody>
          <a:bodyPr vert="horz" lIns="0" tIns="0" rIns="0" bIns="0" rtlCol="0" anchor="b" anchorCtr="0"/>
          <a:lstStyle>
            <a:lvl1pPr algn="l">
              <a:defRPr sz="733" b="1">
                <a:solidFill>
                  <a:schemeClr val="tx1"/>
                </a:solidFill>
                <a:latin typeface="Arial" pitchFamily="34" charset="0"/>
                <a:cs typeface="Arial" pitchFamily="34" charset="0"/>
              </a:defRPr>
            </a:lvl1pPr>
          </a:lstStyle>
          <a:p>
            <a:fld id="{6CD44126-CD28-6A41-8849-1FDC38168F7B}" type="slidenum">
              <a:rPr lang="en-GB" smtClean="0"/>
              <a:t>‹#›</a:t>
            </a:fld>
            <a:endParaRPr lang="en-GB" dirty="0"/>
          </a:p>
        </p:txBody>
      </p:sp>
      <p:sp>
        <p:nvSpPr>
          <p:cNvPr id="7" name="Tijdelijke aanduiding voor datum 6"/>
          <p:cNvSpPr>
            <a:spLocks noGrp="1"/>
          </p:cNvSpPr>
          <p:nvPr>
            <p:ph type="dt" sz="half" idx="10"/>
          </p:nvPr>
        </p:nvSpPr>
        <p:spPr/>
        <p:txBody>
          <a:bodyPr/>
          <a:lstStyle/>
          <a:p>
            <a:fld id="{15C9501B-970B-4D5B-8A94-9A87DC4C88AA}" type="datetimeFigureOut">
              <a:rPr lang="en-GB" smtClean="0"/>
              <a:pPr/>
              <a:t>14/12/2018</a:t>
            </a:fld>
            <a:endParaRPr lang="en-GB" dirty="0"/>
          </a:p>
        </p:txBody>
      </p:sp>
      <p:sp>
        <p:nvSpPr>
          <p:cNvPr id="4" name="Tijdelijke aanduiding voor voettekst 3"/>
          <p:cNvSpPr>
            <a:spLocks noGrp="1"/>
          </p:cNvSpPr>
          <p:nvPr>
            <p:ph type="ftr" sz="quarter" idx="11"/>
          </p:nvPr>
        </p:nvSpPr>
        <p:spPr/>
        <p:txBody>
          <a:bodyPr/>
          <a:lstStyle/>
          <a:p>
            <a:endParaRPr lang="en-GB" dirty="0"/>
          </a:p>
        </p:txBody>
      </p:sp>
      <p:sp>
        <p:nvSpPr>
          <p:cNvPr id="9" name="Tijdelijke aanduiding voor inhoud 8"/>
          <p:cNvSpPr>
            <a:spLocks noGrp="1"/>
          </p:cNvSpPr>
          <p:nvPr>
            <p:ph sz="quarter" idx="12" hasCustomPrompt="1"/>
          </p:nvPr>
        </p:nvSpPr>
        <p:spPr>
          <a:xfrm>
            <a:off x="6364800" y="2328332"/>
            <a:ext cx="5265600" cy="4027200"/>
          </a:xfrm>
        </p:spPr>
        <p:txBody>
          <a:bodyPr/>
          <a:lstStyle>
            <a:lvl1pPr marL="0" indent="0">
              <a:buNone/>
              <a:defRPr/>
            </a:lvl1pPr>
          </a:lstStyle>
          <a:p>
            <a:pPr lvl="0"/>
            <a:r>
              <a:rPr lang="en-GB" dirty="0"/>
              <a:t>Insert image here</a:t>
            </a:r>
          </a:p>
        </p:txBody>
      </p:sp>
    </p:spTree>
    <p:extLst>
      <p:ext uri="{BB962C8B-B14F-4D97-AF65-F5344CB8AC3E}">
        <p14:creationId xmlns:p14="http://schemas.microsoft.com/office/powerpoint/2010/main" val="239371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Afbeelding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4158"/>
            <a:ext cx="12191999" cy="6866315"/>
          </a:xfrm>
          <a:prstGeom prst="rect">
            <a:avLst/>
          </a:prstGeom>
        </p:spPr>
      </p:pic>
      <p:grpSp>
        <p:nvGrpSpPr>
          <p:cNvPr id="3" name="Groep 2"/>
          <p:cNvGrpSpPr/>
          <p:nvPr userDrawn="1"/>
        </p:nvGrpSpPr>
        <p:grpSpPr>
          <a:xfrm>
            <a:off x="535183" y="904241"/>
            <a:ext cx="55541" cy="2846479"/>
            <a:chOff x="401387" y="678180"/>
            <a:chExt cx="41656" cy="2134859"/>
          </a:xfrm>
        </p:grpSpPr>
        <p:cxnSp>
          <p:nvCxnSpPr>
            <p:cNvPr id="6" name="Rechte verbindingslijn 5"/>
            <p:cNvCxnSpPr/>
            <p:nvPr userDrawn="1"/>
          </p:nvCxnSpPr>
          <p:spPr>
            <a:xfrm flipV="1">
              <a:off x="413679" y="678180"/>
              <a:ext cx="0" cy="191160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7" name="Afbeelding 6" descr="timeline_pijl_wi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1387" y="2660639"/>
              <a:ext cx="41656" cy="152400"/>
            </a:xfrm>
            <a:prstGeom prst="rect">
              <a:avLst/>
            </a:prstGeom>
          </p:spPr>
        </p:pic>
      </p:grpSp>
      <p:sp>
        <p:nvSpPr>
          <p:cNvPr id="2" name="Titel 1"/>
          <p:cNvSpPr>
            <a:spLocks noGrp="1"/>
          </p:cNvSpPr>
          <p:nvPr>
            <p:ph type="title"/>
          </p:nvPr>
        </p:nvSpPr>
        <p:spPr>
          <a:xfrm>
            <a:off x="767381" y="1380067"/>
            <a:ext cx="11069019" cy="2560320"/>
          </a:xfrm>
        </p:spPr>
        <p:txBody>
          <a:bodyPr anchor="b" anchorCtr="0"/>
          <a:lstStyle>
            <a:lvl1pPr>
              <a:defRPr sz="8000" spc="0" baseline="0">
                <a:solidFill>
                  <a:srgbClr val="FFFFFF"/>
                </a:solidFill>
              </a:defRPr>
            </a:lvl1pPr>
          </a:lstStyle>
          <a:p>
            <a:r>
              <a:rPr lang="en-GB" dirty="0" err="1"/>
              <a:t>Titelstijl</a:t>
            </a:r>
            <a:r>
              <a:rPr lang="en-GB" dirty="0"/>
              <a:t> van model </a:t>
            </a:r>
            <a:r>
              <a:rPr lang="en-GB" dirty="0" err="1"/>
              <a:t>bewerken</a:t>
            </a:r>
            <a:endParaRPr lang="en-GB" dirty="0"/>
          </a:p>
        </p:txBody>
      </p:sp>
    </p:spTree>
    <p:extLst>
      <p:ext uri="{BB962C8B-B14F-4D97-AF65-F5344CB8AC3E}">
        <p14:creationId xmlns:p14="http://schemas.microsoft.com/office/powerpoint/2010/main" val="44777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Afbeelding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521727"/>
            <a:ext cx="12191999" cy="274652"/>
          </a:xfrm>
          <a:prstGeom prst="rect">
            <a:avLst/>
          </a:prstGeom>
        </p:spPr>
      </p:pic>
      <p:grpSp>
        <p:nvGrpSpPr>
          <p:cNvPr id="9" name="Groep 8"/>
          <p:cNvGrpSpPr/>
          <p:nvPr userDrawn="1"/>
        </p:nvGrpSpPr>
        <p:grpSpPr>
          <a:xfrm>
            <a:off x="535437" y="904241"/>
            <a:ext cx="55032" cy="2846479"/>
            <a:chOff x="401578" y="678180"/>
            <a:chExt cx="41274" cy="2134859"/>
          </a:xfrm>
        </p:grpSpPr>
        <p:cxnSp>
          <p:nvCxnSpPr>
            <p:cNvPr id="6" name="Rechte verbindingslijn 5"/>
            <p:cNvCxnSpPr/>
            <p:nvPr userDrawn="1"/>
          </p:nvCxnSpPr>
          <p:spPr>
            <a:xfrm flipV="1">
              <a:off x="413679" y="678180"/>
              <a:ext cx="0" cy="19116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 name="Afbeelding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1578" y="2660639"/>
              <a:ext cx="41274" cy="152400"/>
            </a:xfrm>
            <a:prstGeom prst="rect">
              <a:avLst/>
            </a:prstGeom>
          </p:spPr>
        </p:pic>
      </p:grpSp>
      <p:sp>
        <p:nvSpPr>
          <p:cNvPr id="2" name="Titel 1"/>
          <p:cNvSpPr>
            <a:spLocks noGrp="1"/>
          </p:cNvSpPr>
          <p:nvPr userDrawn="1">
            <p:ph type="title"/>
          </p:nvPr>
        </p:nvSpPr>
        <p:spPr>
          <a:xfrm>
            <a:off x="767381" y="1380067"/>
            <a:ext cx="11069019" cy="2560320"/>
          </a:xfrm>
        </p:spPr>
        <p:txBody>
          <a:bodyPr anchor="b" anchorCtr="0"/>
          <a:lstStyle>
            <a:lvl1pPr>
              <a:defRPr sz="8000" spc="0" baseline="0">
                <a:solidFill>
                  <a:schemeClr val="tx1"/>
                </a:solidFill>
              </a:defRPr>
            </a:lvl1pPr>
          </a:lstStyle>
          <a:p>
            <a:r>
              <a:rPr lang="en-GB" dirty="0" err="1"/>
              <a:t>Titelstijl</a:t>
            </a:r>
            <a:r>
              <a:rPr lang="en-GB" dirty="0"/>
              <a:t> van model </a:t>
            </a:r>
            <a:r>
              <a:rPr lang="en-GB" dirty="0" err="1"/>
              <a:t>bewerken</a:t>
            </a:r>
            <a:endParaRPr lang="en-GB" dirty="0"/>
          </a:p>
        </p:txBody>
      </p:sp>
    </p:spTree>
    <p:extLst>
      <p:ext uri="{BB962C8B-B14F-4D97-AF65-F5344CB8AC3E}">
        <p14:creationId xmlns:p14="http://schemas.microsoft.com/office/powerpoint/2010/main" val="412803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howca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hthoek 6"/>
          <p:cNvSpPr/>
          <p:nvPr userDrawn="1"/>
        </p:nvSpPr>
        <p:spPr>
          <a:xfrm>
            <a:off x="0" y="6139200"/>
            <a:ext cx="12192000" cy="720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4" name="Afbeelding 3" descr="timeline_pijl_wi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1199" y="1793227"/>
            <a:ext cx="77843" cy="284788"/>
          </a:xfrm>
          <a:prstGeom prst="rect">
            <a:avLst/>
          </a:prstGeom>
        </p:spPr>
      </p:pic>
      <p:cxnSp>
        <p:nvCxnSpPr>
          <p:cNvPr id="5" name="Rechte verbindingslijn 4"/>
          <p:cNvCxnSpPr/>
          <p:nvPr userDrawn="1"/>
        </p:nvCxnSpPr>
        <p:spPr>
          <a:xfrm flipV="1">
            <a:off x="971519" y="2201334"/>
            <a:ext cx="0" cy="2302933"/>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el 1"/>
          <p:cNvSpPr>
            <a:spLocks noGrp="1"/>
          </p:cNvSpPr>
          <p:nvPr>
            <p:ph type="ctrTitle"/>
          </p:nvPr>
        </p:nvSpPr>
        <p:spPr>
          <a:xfrm>
            <a:off x="1207655" y="1617135"/>
            <a:ext cx="9421091" cy="1754717"/>
          </a:xfrm>
          <a:prstGeom prst="rect">
            <a:avLst/>
          </a:prstGeom>
        </p:spPr>
        <p:txBody>
          <a:bodyPr/>
          <a:lstStyle>
            <a:lvl1pPr>
              <a:defRPr sz="4000" b="0" spc="0" baseline="0">
                <a:solidFill>
                  <a:schemeClr val="bg1"/>
                </a:solidFill>
                <a:latin typeface="Arial Black"/>
                <a:cs typeface="Arial Black"/>
              </a:defRPr>
            </a:lvl1pPr>
          </a:lstStyle>
          <a:p>
            <a:r>
              <a:rPr lang="en-GB" dirty="0" err="1"/>
              <a:t>Titelstijl</a:t>
            </a:r>
            <a:r>
              <a:rPr lang="en-GB" dirty="0"/>
              <a:t> van model </a:t>
            </a:r>
            <a:r>
              <a:rPr lang="en-GB" dirty="0" err="1"/>
              <a:t>bewerken</a:t>
            </a:r>
            <a:endParaRPr lang="en-GB" dirty="0"/>
          </a:p>
        </p:txBody>
      </p:sp>
      <p:sp>
        <p:nvSpPr>
          <p:cNvPr id="6" name="Rechthoek 5"/>
          <p:cNvSpPr/>
          <p:nvPr userDrawn="1"/>
        </p:nvSpPr>
        <p:spPr>
          <a:xfrm>
            <a:off x="0" y="0"/>
            <a:ext cx="12192000" cy="720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8" name="Afbeelding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639194"/>
            <a:ext cx="12192000" cy="154492"/>
          </a:xfrm>
          <a:prstGeom prst="rect">
            <a:avLst/>
          </a:prstGeom>
        </p:spPr>
      </p:pic>
      <p:sp>
        <p:nvSpPr>
          <p:cNvPr id="9" name="Tijdelijke aanduiding voor afbeelding 8"/>
          <p:cNvSpPr>
            <a:spLocks noGrp="1"/>
          </p:cNvSpPr>
          <p:nvPr>
            <p:ph type="pic" sz="quarter" idx="10"/>
          </p:nvPr>
        </p:nvSpPr>
        <p:spPr>
          <a:xfrm>
            <a:off x="11568000" y="6576002"/>
            <a:ext cx="92307" cy="191997"/>
          </a:xfrm>
        </p:spPr>
        <p:txBody>
          <a:bodyPr/>
          <a:lstStyle>
            <a:lvl1pPr marL="0" indent="0">
              <a:buNone/>
              <a:defRPr/>
            </a:lvl1pPr>
          </a:lstStyle>
          <a:p>
            <a:endParaRPr lang="nl-NL" dirty="0"/>
          </a:p>
        </p:txBody>
      </p:sp>
    </p:spTree>
    <p:extLst>
      <p:ext uri="{BB962C8B-B14F-4D97-AF65-F5344CB8AC3E}">
        <p14:creationId xmlns:p14="http://schemas.microsoft.com/office/powerpoint/2010/main" val="237942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howcase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1556" y="1793227"/>
            <a:ext cx="77129" cy="284788"/>
          </a:xfrm>
          <a:prstGeom prst="rect">
            <a:avLst/>
          </a:prstGeom>
        </p:spPr>
      </p:pic>
      <p:cxnSp>
        <p:nvCxnSpPr>
          <p:cNvPr id="5" name="Rechte verbindingslijn 4"/>
          <p:cNvCxnSpPr/>
          <p:nvPr userDrawn="1"/>
        </p:nvCxnSpPr>
        <p:spPr>
          <a:xfrm flipV="1">
            <a:off x="971519" y="2201334"/>
            <a:ext cx="0" cy="2302933"/>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el 1"/>
          <p:cNvSpPr>
            <a:spLocks noGrp="1"/>
          </p:cNvSpPr>
          <p:nvPr>
            <p:ph type="ctrTitle"/>
          </p:nvPr>
        </p:nvSpPr>
        <p:spPr>
          <a:xfrm>
            <a:off x="1207655" y="1617135"/>
            <a:ext cx="9421091" cy="1754717"/>
          </a:xfrm>
          <a:prstGeom prst="rect">
            <a:avLst/>
          </a:prstGeom>
        </p:spPr>
        <p:txBody>
          <a:bodyPr/>
          <a:lstStyle>
            <a:lvl1pPr>
              <a:defRPr sz="4000" b="0" spc="0" baseline="0">
                <a:solidFill>
                  <a:schemeClr val="tx1"/>
                </a:solidFill>
                <a:latin typeface="Arial Black"/>
                <a:cs typeface="Arial Black"/>
              </a:defRPr>
            </a:lvl1pPr>
          </a:lstStyle>
          <a:p>
            <a:r>
              <a:rPr lang="en-GB" dirty="0" err="1"/>
              <a:t>Titelstijl</a:t>
            </a:r>
            <a:r>
              <a:rPr lang="en-GB" dirty="0"/>
              <a:t> van model </a:t>
            </a:r>
            <a:r>
              <a:rPr lang="en-GB" dirty="0" err="1"/>
              <a:t>bewerken</a:t>
            </a:r>
            <a:endParaRPr lang="en-GB" dirty="0"/>
          </a:p>
        </p:txBody>
      </p:sp>
      <p:sp>
        <p:nvSpPr>
          <p:cNvPr id="6" name="Rechthoek 5"/>
          <p:cNvSpPr/>
          <p:nvPr userDrawn="1"/>
        </p:nvSpPr>
        <p:spPr>
          <a:xfrm>
            <a:off x="0" y="0"/>
            <a:ext cx="12192000" cy="720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sp>
        <p:nvSpPr>
          <p:cNvPr id="7" name="Rechthoek 6"/>
          <p:cNvSpPr/>
          <p:nvPr userDrawn="1"/>
        </p:nvSpPr>
        <p:spPr>
          <a:xfrm>
            <a:off x="0" y="6139200"/>
            <a:ext cx="12192000" cy="720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8" name="Afbeelding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 y="4639194"/>
            <a:ext cx="12191991" cy="154492"/>
          </a:xfrm>
          <a:prstGeom prst="rect">
            <a:avLst/>
          </a:prstGeom>
        </p:spPr>
      </p:pic>
      <p:sp>
        <p:nvSpPr>
          <p:cNvPr id="9" name="Tijdelijke aanduiding voor afbeelding 8"/>
          <p:cNvSpPr>
            <a:spLocks noGrp="1"/>
          </p:cNvSpPr>
          <p:nvPr>
            <p:ph type="pic" sz="quarter" idx="10"/>
          </p:nvPr>
        </p:nvSpPr>
        <p:spPr>
          <a:xfrm>
            <a:off x="11568000" y="6576002"/>
            <a:ext cx="92307" cy="191997"/>
          </a:xfrm>
        </p:spPr>
        <p:txBody>
          <a:bodyPr/>
          <a:lstStyle>
            <a:lvl1pPr marL="0" indent="0">
              <a:buNone/>
              <a:defRPr/>
            </a:lvl1pPr>
          </a:lstStyle>
          <a:p>
            <a:endParaRPr lang="nl-NL" dirty="0"/>
          </a:p>
        </p:txBody>
      </p:sp>
    </p:spTree>
    <p:extLst>
      <p:ext uri="{BB962C8B-B14F-4D97-AF65-F5344CB8AC3E}">
        <p14:creationId xmlns:p14="http://schemas.microsoft.com/office/powerpoint/2010/main" val="2117539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howcase_Target">
    <p:bg>
      <p:bgPr>
        <a:solidFill>
          <a:schemeClr val="bg2"/>
        </a:solidFill>
        <a:effectLst/>
      </p:bgPr>
    </p:bg>
    <p:spTree>
      <p:nvGrpSpPr>
        <p:cNvPr id="1" name=""/>
        <p:cNvGrpSpPr/>
        <p:nvPr/>
      </p:nvGrpSpPr>
      <p:grpSpPr>
        <a:xfrm>
          <a:off x="0" y="0"/>
          <a:ext cx="0" cy="0"/>
          <a:chOff x="0" y="0"/>
          <a:chExt cx="0" cy="0"/>
        </a:xfrm>
      </p:grpSpPr>
      <p:sp>
        <p:nvSpPr>
          <p:cNvPr id="12" name="Rechthoek 11"/>
          <p:cNvSpPr/>
          <p:nvPr userDrawn="1"/>
        </p:nvSpPr>
        <p:spPr>
          <a:xfrm>
            <a:off x="0" y="6497975"/>
            <a:ext cx="12192000" cy="3612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6" name="Afbeelding 5"/>
          <p:cNvPicPr>
            <a:picLocks noChangeAspect="1"/>
          </p:cNvPicPr>
          <p:nvPr userDrawn="1"/>
        </p:nvPicPr>
        <p:blipFill rotWithShape="1">
          <a:blip r:embed="rId2">
            <a:extLst>
              <a:ext uri="{28A0092B-C50C-407E-A947-70E740481C1C}">
                <a14:useLocalDpi xmlns:a14="http://schemas.microsoft.com/office/drawing/2010/main" val="0"/>
              </a:ext>
            </a:extLst>
          </a:blip>
          <a:srcRect b="67263"/>
          <a:stretch/>
        </p:blipFill>
        <p:spPr>
          <a:xfrm>
            <a:off x="-1" y="-4156"/>
            <a:ext cx="12192000" cy="2247824"/>
          </a:xfrm>
          <a:prstGeom prst="rect">
            <a:avLst/>
          </a:prstGeom>
          <a:solidFill>
            <a:schemeClr val="bg1"/>
          </a:solidFill>
        </p:spPr>
      </p:pic>
      <p:sp>
        <p:nvSpPr>
          <p:cNvPr id="2" name="Titel 1"/>
          <p:cNvSpPr>
            <a:spLocks noGrp="1"/>
          </p:cNvSpPr>
          <p:nvPr>
            <p:ph type="title"/>
          </p:nvPr>
        </p:nvSpPr>
        <p:spPr>
          <a:xfrm>
            <a:off x="566400" y="1200000"/>
            <a:ext cx="10972800" cy="960000"/>
          </a:xfrm>
          <a:prstGeom prst="rect">
            <a:avLst/>
          </a:prstGeom>
        </p:spPr>
        <p:txBody>
          <a:bodyPr/>
          <a:lstStyle/>
          <a:p>
            <a:r>
              <a:rPr lang="en-GB" dirty="0" err="1"/>
              <a:t>Titelstijl</a:t>
            </a:r>
            <a:r>
              <a:rPr lang="en-GB" dirty="0"/>
              <a:t> van model </a:t>
            </a:r>
            <a:r>
              <a:rPr lang="en-GB" dirty="0" err="1"/>
              <a:t>bewerken</a:t>
            </a:r>
            <a:endParaRPr lang="en-GB" dirty="0"/>
          </a:p>
        </p:txBody>
      </p:sp>
      <p:sp>
        <p:nvSpPr>
          <p:cNvPr id="7" name="Tijdelijke aanduiding voor datum 6"/>
          <p:cNvSpPr>
            <a:spLocks noGrp="1"/>
          </p:cNvSpPr>
          <p:nvPr>
            <p:ph type="dt" sz="half" idx="10"/>
          </p:nvPr>
        </p:nvSpPr>
        <p:spPr/>
        <p:txBody>
          <a:bodyPr/>
          <a:lstStyle/>
          <a:p>
            <a:fld id="{15C9501B-970B-4D5B-8A94-9A87DC4C88AA}" type="datetimeFigureOut">
              <a:rPr lang="en-GB" smtClean="0"/>
              <a:pPr/>
              <a:t>14/12/2018</a:t>
            </a:fld>
            <a:endParaRPr lang="en-GB" dirty="0"/>
          </a:p>
        </p:txBody>
      </p:sp>
      <p:sp>
        <p:nvSpPr>
          <p:cNvPr id="9" name="Tijdelijke aanduiding voor voettekst 8"/>
          <p:cNvSpPr>
            <a:spLocks noGrp="1"/>
          </p:cNvSpPr>
          <p:nvPr>
            <p:ph type="ftr" sz="quarter" idx="11"/>
          </p:nvPr>
        </p:nvSpPr>
        <p:spPr/>
        <p:txBody>
          <a:bodyPr/>
          <a:lstStyle/>
          <a:p>
            <a:endParaRPr lang="en-GB" dirty="0"/>
          </a:p>
        </p:txBody>
      </p:sp>
      <p:sp>
        <p:nvSpPr>
          <p:cNvPr id="10" name="Tijdelijke aanduiding voor dianummer 9"/>
          <p:cNvSpPr>
            <a:spLocks noGrp="1"/>
          </p:cNvSpPr>
          <p:nvPr>
            <p:ph type="sldNum" sz="quarter" idx="12"/>
          </p:nvPr>
        </p:nvSpPr>
        <p:spPr/>
        <p:txBody>
          <a:bodyPr/>
          <a:lstStyle/>
          <a:p>
            <a:fld id="{60A1B602-CD3E-AC41-8242-DD367490E7D3}" type="slidenum">
              <a:rPr lang="en-GB" smtClean="0"/>
              <a:pPr/>
              <a:t>‹#›</a:t>
            </a:fld>
            <a:endParaRPr lang="en-GB" dirty="0"/>
          </a:p>
        </p:txBody>
      </p:sp>
      <p:sp>
        <p:nvSpPr>
          <p:cNvPr id="5" name="Tijdelijke aanduiding voor inhoud 4"/>
          <p:cNvSpPr>
            <a:spLocks noGrp="1"/>
          </p:cNvSpPr>
          <p:nvPr>
            <p:ph sz="quarter" idx="13"/>
          </p:nvPr>
        </p:nvSpPr>
        <p:spPr>
          <a:xfrm>
            <a:off x="565152" y="2243668"/>
            <a:ext cx="11068049" cy="4246033"/>
          </a:xfrm>
          <a:solidFill>
            <a:schemeClr val="bg1"/>
          </a:solidFill>
        </p:spPr>
        <p:txBody>
          <a:bodyPr/>
          <a:lstStyle/>
          <a:p>
            <a:pPr lvl="0"/>
            <a:r>
              <a:rPr lang="en-GB" dirty="0" err="1"/>
              <a:t>Klik</a:t>
            </a:r>
            <a:r>
              <a:rPr lang="en-GB" dirty="0"/>
              <a:t> om de </a:t>
            </a:r>
            <a:r>
              <a:rPr lang="en-GB" dirty="0" err="1"/>
              <a:t>modelstijlen</a:t>
            </a:r>
            <a:r>
              <a:rPr lang="en-GB" dirty="0"/>
              <a:t> te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11" name="Tijdelijke aanduiding voor afbeelding 8"/>
          <p:cNvSpPr>
            <a:spLocks noGrp="1"/>
          </p:cNvSpPr>
          <p:nvPr>
            <p:ph type="pic" sz="quarter" idx="14"/>
          </p:nvPr>
        </p:nvSpPr>
        <p:spPr>
          <a:xfrm>
            <a:off x="11704547" y="6547200"/>
            <a:ext cx="92307" cy="191997"/>
          </a:xfrm>
        </p:spPr>
        <p:txBody>
          <a:bodyPr/>
          <a:lstStyle>
            <a:lvl1pPr marL="0" indent="0">
              <a:buNone/>
              <a:defRPr/>
            </a:lvl1pPr>
          </a:lstStyle>
          <a:p>
            <a:endParaRPr lang="nl-NL" dirty="0"/>
          </a:p>
        </p:txBody>
      </p:sp>
      <p:sp>
        <p:nvSpPr>
          <p:cNvPr id="3" name="Rechthoek 2"/>
          <p:cNvSpPr/>
          <p:nvPr userDrawn="1"/>
        </p:nvSpPr>
        <p:spPr>
          <a:xfrm>
            <a:off x="-9600" y="2243667"/>
            <a:ext cx="12211200" cy="4254308"/>
          </a:xfrm>
          <a:prstGeom prst="rect">
            <a:avLst/>
          </a:prstGeom>
          <a:noFill/>
          <a:ln w="0">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spTree>
    <p:extLst>
      <p:ext uri="{BB962C8B-B14F-4D97-AF65-F5344CB8AC3E}">
        <p14:creationId xmlns:p14="http://schemas.microsoft.com/office/powerpoint/2010/main" val="410312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accel="100000" fill="hold" nodeType="clickEffect">
                                  <p:stCondLst>
                                    <p:cond delay="0"/>
                                  </p:stCondLst>
                                  <p:childTnLst>
                                    <p:animClr clrSpc="rgb" dir="cw">
                                      <p:cBhvr>
                                        <p:cTn id="6" dur="1000" fill="hold"/>
                                        <p:tgtEl>
                                          <p:spTgt spid="3"/>
                                        </p:tgtEl>
                                        <p:attrNameLst>
                                          <p:attrName>fillcolor</p:attrName>
                                        </p:attrNameLst>
                                      </p:cBhvr>
                                      <p:to>
                                        <a:srgbClr val="FFFFFF"/>
                                      </p:to>
                                    </p:animClr>
                                    <p:set>
                                      <p:cBhvr>
                                        <p:cTn id="7" dur="1000" fill="hold"/>
                                        <p:tgtEl>
                                          <p:spTgt spid="3"/>
                                        </p:tgtEl>
                                        <p:attrNameLst>
                                          <p:attrName>fill.type</p:attrName>
                                        </p:attrNameLst>
                                      </p:cBhvr>
                                      <p:to>
                                        <p:strVal val="solid"/>
                                      </p:to>
                                    </p:set>
                                    <p:set>
                                      <p:cBhvr>
                                        <p:cTn id="8" dur="1000" fill="hold"/>
                                        <p:tgtEl>
                                          <p:spTgt spid="3"/>
                                        </p:tgtEl>
                                        <p:attrNameLst>
                                          <p:attrName>fill.on</p:attrName>
                                        </p:attrNameLst>
                                      </p:cBhvr>
                                      <p:to>
                                        <p:strVal val="true"/>
                                      </p:to>
                                    </p:set>
                                  </p:childTnLst>
                                </p:cTn>
                              </p:par>
                              <p:par>
                                <p:cTn id="9" presetID="10"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tmplLst>
          <p:tmpl>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000"/>
                        <p:tgtEl>
                          <p:spTgt spid="5"/>
                        </p:tgtEl>
                      </p:cBhvr>
                    </p:animEffect>
                  </p:childTnLst>
                </p:cTn>
              </p:par>
            </p:tnLst>
          </p:tmpl>
        </p:tmplLst>
      </p:bldP>
    </p:bldLst>
  </p:timing>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howcase Navigation 18">
    <p:spTree>
      <p:nvGrpSpPr>
        <p:cNvPr id="1" name=""/>
        <p:cNvGrpSpPr/>
        <p:nvPr/>
      </p:nvGrpSpPr>
      <p:grpSpPr>
        <a:xfrm>
          <a:off x="0" y="0"/>
          <a:ext cx="0" cy="0"/>
          <a:chOff x="0" y="0"/>
          <a:chExt cx="0" cy="0"/>
        </a:xfrm>
      </p:grpSpPr>
      <p:pic>
        <p:nvPicPr>
          <p:cNvPr id="76" name="Afbeelding 7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157"/>
            <a:ext cx="12191999" cy="6866313"/>
          </a:xfrm>
          <a:prstGeom prst="rect">
            <a:avLst/>
          </a:prstGeom>
        </p:spPr>
      </p:pic>
      <p:sp>
        <p:nvSpPr>
          <p:cNvPr id="5" name="Rechthoek 4"/>
          <p:cNvSpPr/>
          <p:nvPr userDrawn="1"/>
        </p:nvSpPr>
        <p:spPr>
          <a:xfrm>
            <a:off x="551073" y="1093236"/>
            <a:ext cx="1592155" cy="1573013"/>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7" name="Afbeelding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8297" y="1194912"/>
            <a:ext cx="40419" cy="147141"/>
          </a:xfrm>
          <a:prstGeom prst="rect">
            <a:avLst/>
          </a:prstGeom>
        </p:spPr>
      </p:pic>
      <p:sp>
        <p:nvSpPr>
          <p:cNvPr id="155" name="Tijdelijke aanduiding voor dianummer 5"/>
          <p:cNvSpPr>
            <a:spLocks noGrp="1"/>
          </p:cNvSpPr>
          <p:nvPr userDrawn="1">
            <p:ph type="sldNum" sz="quarter" idx="4"/>
          </p:nvPr>
        </p:nvSpPr>
        <p:spPr>
          <a:xfrm>
            <a:off x="564181" y="6490659"/>
            <a:ext cx="361464" cy="225320"/>
          </a:xfrm>
          <a:prstGeom prst="rect">
            <a:avLst/>
          </a:prstGeom>
        </p:spPr>
        <p:txBody>
          <a:bodyPr vert="horz" lIns="0" tIns="0" rIns="0" bIns="0" rtlCol="0" anchor="b" anchorCtr="0"/>
          <a:lstStyle>
            <a:lvl1pPr algn="l">
              <a:defRPr sz="733" b="1">
                <a:solidFill>
                  <a:schemeClr val="tx1"/>
                </a:solidFill>
                <a:latin typeface="Arial" pitchFamily="34" charset="0"/>
                <a:cs typeface="Arial" pitchFamily="34" charset="0"/>
              </a:defRPr>
            </a:lvl1pPr>
          </a:lstStyle>
          <a:p>
            <a:fld id="{6CD44126-CD28-6A41-8849-1FDC38168F7B}" type="slidenum">
              <a:rPr lang="en-GB" smtClean="0"/>
              <a:t>‹#›</a:t>
            </a:fld>
            <a:endParaRPr lang="en-GB" dirty="0"/>
          </a:p>
        </p:txBody>
      </p:sp>
      <p:sp>
        <p:nvSpPr>
          <p:cNvPr id="158" name="Tijdelijke aanduiding voor afbeelding 157"/>
          <p:cNvSpPr>
            <a:spLocks noGrp="1"/>
          </p:cNvSpPr>
          <p:nvPr>
            <p:ph type="pic" sz="quarter" idx="10"/>
          </p:nvPr>
        </p:nvSpPr>
        <p:spPr>
          <a:xfrm>
            <a:off x="655164" y="1820334"/>
            <a:ext cx="1387200" cy="751417"/>
          </a:xfrm>
        </p:spPr>
        <p:txBody>
          <a:bodyPr/>
          <a:lstStyle>
            <a:lvl1pPr marL="0" indent="0">
              <a:buFont typeface="Arial"/>
              <a:buNone/>
              <a:defRPr sz="733"/>
            </a:lvl1pPr>
          </a:lstStyle>
          <a:p>
            <a:endParaRPr lang="nl-NL"/>
          </a:p>
        </p:txBody>
      </p:sp>
      <p:sp>
        <p:nvSpPr>
          <p:cNvPr id="160" name="Tijdelijke aanduiding voor tekst 159"/>
          <p:cNvSpPr>
            <a:spLocks noGrp="1"/>
          </p:cNvSpPr>
          <p:nvPr>
            <p:ph type="body" sz="quarter" idx="11" hasCustomPrompt="1"/>
          </p:nvPr>
        </p:nvSpPr>
        <p:spPr>
          <a:xfrm>
            <a:off x="656167" y="1169513"/>
            <a:ext cx="1333500" cy="608488"/>
          </a:xfrm>
        </p:spPr>
        <p:txBody>
          <a:bodyPr/>
          <a:lstStyle>
            <a:lvl1pPr marL="0" indent="0">
              <a:buFont typeface="Arial"/>
              <a:buNone/>
              <a:defRPr sz="1200" b="1" cap="all">
                <a:solidFill>
                  <a:schemeClr val="tx2"/>
                </a:solidFill>
                <a:latin typeface="+mj-lt"/>
              </a:defRPr>
            </a:lvl1pPr>
            <a:lvl2pPr marL="482588" indent="0">
              <a:buFont typeface="Arial"/>
              <a:buNone/>
              <a:defRPr sz="1200" b="1">
                <a:solidFill>
                  <a:schemeClr val="tx2"/>
                </a:solidFill>
              </a:defRPr>
            </a:lvl2pPr>
            <a:lvl3pPr marL="1075240" indent="0">
              <a:buFont typeface="Arial"/>
              <a:buNone/>
              <a:defRPr sz="1200" b="1">
                <a:solidFill>
                  <a:schemeClr val="tx2"/>
                </a:solidFill>
              </a:defRPr>
            </a:lvl3pPr>
            <a:lvl4pPr marL="1676358" indent="0">
              <a:buFont typeface="Arial"/>
              <a:buNone/>
              <a:defRPr sz="1200" b="1">
                <a:solidFill>
                  <a:schemeClr val="tx2"/>
                </a:solidFill>
              </a:defRPr>
            </a:lvl4pPr>
            <a:lvl5pPr marL="2269010" indent="0">
              <a:buFont typeface="Arial"/>
              <a:buNone/>
              <a:defRPr sz="1200" b="1">
                <a:solidFill>
                  <a:schemeClr val="tx2"/>
                </a:solidFill>
              </a:defRPr>
            </a:lvl5pPr>
          </a:lstStyle>
          <a:p>
            <a:pPr lvl="0"/>
            <a:r>
              <a:rPr lang="en-GB" dirty="0" err="1"/>
              <a:t>Klik</a:t>
            </a:r>
            <a:r>
              <a:rPr lang="en-GB" dirty="0"/>
              <a:t> om </a:t>
            </a:r>
            <a:r>
              <a:rPr lang="en-GB" dirty="0" err="1"/>
              <a:t>titel</a:t>
            </a:r>
            <a:r>
              <a:rPr lang="en-GB" dirty="0"/>
              <a:t> </a:t>
            </a:r>
            <a:r>
              <a:rPr lang="en-GB" dirty="0" err="1"/>
              <a:t>aan</a:t>
            </a:r>
            <a:r>
              <a:rPr lang="en-GB" dirty="0"/>
              <a:t> te </a:t>
            </a:r>
            <a:r>
              <a:rPr lang="en-GB" dirty="0" err="1"/>
              <a:t>passen</a:t>
            </a:r>
            <a:endParaRPr lang="en-GB" dirty="0"/>
          </a:p>
        </p:txBody>
      </p:sp>
      <p:sp>
        <p:nvSpPr>
          <p:cNvPr id="161" name="Rechthoek 160"/>
          <p:cNvSpPr/>
          <p:nvPr userDrawn="1"/>
        </p:nvSpPr>
        <p:spPr>
          <a:xfrm>
            <a:off x="10047287" y="1093236"/>
            <a:ext cx="1592155" cy="1573013"/>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162" name="Afbeelding 16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18744" y="1194912"/>
            <a:ext cx="40419" cy="147141"/>
          </a:xfrm>
          <a:prstGeom prst="rect">
            <a:avLst/>
          </a:prstGeom>
        </p:spPr>
      </p:pic>
      <p:sp>
        <p:nvSpPr>
          <p:cNvPr id="163" name="Tijdelijke aanduiding voor afbeelding 157"/>
          <p:cNvSpPr>
            <a:spLocks noGrp="1"/>
          </p:cNvSpPr>
          <p:nvPr>
            <p:ph type="pic" sz="quarter" idx="12"/>
          </p:nvPr>
        </p:nvSpPr>
        <p:spPr>
          <a:xfrm>
            <a:off x="10155611" y="1820334"/>
            <a:ext cx="1387200" cy="751417"/>
          </a:xfrm>
        </p:spPr>
        <p:txBody>
          <a:bodyPr/>
          <a:lstStyle>
            <a:lvl1pPr marL="0" indent="0">
              <a:buFont typeface="Arial"/>
              <a:buNone/>
              <a:defRPr sz="733"/>
            </a:lvl1pPr>
          </a:lstStyle>
          <a:p>
            <a:endParaRPr lang="nl-NL"/>
          </a:p>
        </p:txBody>
      </p:sp>
      <p:sp>
        <p:nvSpPr>
          <p:cNvPr id="164" name="Tijdelijke aanduiding voor tekst 159"/>
          <p:cNvSpPr>
            <a:spLocks noGrp="1"/>
          </p:cNvSpPr>
          <p:nvPr>
            <p:ph type="body" sz="quarter" idx="13" hasCustomPrompt="1"/>
          </p:nvPr>
        </p:nvSpPr>
        <p:spPr>
          <a:xfrm>
            <a:off x="10156614" y="1169513"/>
            <a:ext cx="1333500" cy="608488"/>
          </a:xfrm>
        </p:spPr>
        <p:txBody>
          <a:bodyPr/>
          <a:lstStyle>
            <a:lvl1pPr marL="0" indent="0">
              <a:buFont typeface="Arial"/>
              <a:buNone/>
              <a:defRPr sz="1200" b="1" cap="all">
                <a:solidFill>
                  <a:schemeClr val="tx2"/>
                </a:solidFill>
                <a:latin typeface="+mj-lt"/>
              </a:defRPr>
            </a:lvl1pPr>
            <a:lvl2pPr marL="482588" indent="0">
              <a:buFont typeface="Arial"/>
              <a:buNone/>
              <a:defRPr sz="1200" b="1">
                <a:solidFill>
                  <a:schemeClr val="tx2"/>
                </a:solidFill>
              </a:defRPr>
            </a:lvl2pPr>
            <a:lvl3pPr marL="1075240" indent="0">
              <a:buFont typeface="Arial"/>
              <a:buNone/>
              <a:defRPr sz="1200" b="1">
                <a:solidFill>
                  <a:schemeClr val="tx2"/>
                </a:solidFill>
              </a:defRPr>
            </a:lvl3pPr>
            <a:lvl4pPr marL="1676358" indent="0">
              <a:buFont typeface="Arial"/>
              <a:buNone/>
              <a:defRPr sz="1200" b="1">
                <a:solidFill>
                  <a:schemeClr val="tx2"/>
                </a:solidFill>
              </a:defRPr>
            </a:lvl4pPr>
            <a:lvl5pPr marL="2269010" indent="0">
              <a:buFont typeface="Arial"/>
              <a:buNone/>
              <a:defRPr sz="1200" b="1">
                <a:solidFill>
                  <a:schemeClr val="tx2"/>
                </a:solidFill>
              </a:defRPr>
            </a:lvl5pPr>
          </a:lstStyle>
          <a:p>
            <a:pPr lvl="0"/>
            <a:r>
              <a:rPr lang="en-GB" dirty="0" err="1"/>
              <a:t>Klik</a:t>
            </a:r>
            <a:r>
              <a:rPr lang="en-GB" dirty="0"/>
              <a:t> om </a:t>
            </a:r>
            <a:r>
              <a:rPr lang="en-GB" dirty="0" err="1"/>
              <a:t>titel</a:t>
            </a:r>
            <a:r>
              <a:rPr lang="en-GB" dirty="0"/>
              <a:t> </a:t>
            </a:r>
            <a:r>
              <a:rPr lang="en-GB" dirty="0" err="1"/>
              <a:t>aan</a:t>
            </a:r>
            <a:r>
              <a:rPr lang="en-GB" dirty="0"/>
              <a:t> te </a:t>
            </a:r>
            <a:r>
              <a:rPr lang="en-GB" dirty="0" err="1"/>
              <a:t>passen</a:t>
            </a:r>
            <a:endParaRPr lang="en-GB" dirty="0"/>
          </a:p>
        </p:txBody>
      </p:sp>
      <p:sp>
        <p:nvSpPr>
          <p:cNvPr id="165" name="Rechthoek 164"/>
          <p:cNvSpPr/>
          <p:nvPr userDrawn="1"/>
        </p:nvSpPr>
        <p:spPr>
          <a:xfrm>
            <a:off x="2450316" y="1093236"/>
            <a:ext cx="1592155" cy="1573013"/>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166" name="Afbeelding 16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14831" y="1194912"/>
            <a:ext cx="40419" cy="147141"/>
          </a:xfrm>
          <a:prstGeom prst="rect">
            <a:avLst/>
          </a:prstGeom>
        </p:spPr>
      </p:pic>
      <p:sp>
        <p:nvSpPr>
          <p:cNvPr id="167" name="Tijdelijke aanduiding voor afbeelding 157"/>
          <p:cNvSpPr>
            <a:spLocks noGrp="1"/>
          </p:cNvSpPr>
          <p:nvPr>
            <p:ph type="pic" sz="quarter" idx="14"/>
          </p:nvPr>
        </p:nvSpPr>
        <p:spPr>
          <a:xfrm>
            <a:off x="2551697" y="1820334"/>
            <a:ext cx="1387200" cy="751417"/>
          </a:xfrm>
        </p:spPr>
        <p:txBody>
          <a:bodyPr/>
          <a:lstStyle>
            <a:lvl1pPr marL="0" indent="0">
              <a:buFont typeface="Arial"/>
              <a:buNone/>
              <a:defRPr sz="733"/>
            </a:lvl1pPr>
          </a:lstStyle>
          <a:p>
            <a:endParaRPr lang="nl-NL"/>
          </a:p>
        </p:txBody>
      </p:sp>
      <p:sp>
        <p:nvSpPr>
          <p:cNvPr id="168" name="Tijdelijke aanduiding voor tekst 159"/>
          <p:cNvSpPr>
            <a:spLocks noGrp="1"/>
          </p:cNvSpPr>
          <p:nvPr>
            <p:ph type="body" sz="quarter" idx="15" hasCustomPrompt="1"/>
          </p:nvPr>
        </p:nvSpPr>
        <p:spPr>
          <a:xfrm>
            <a:off x="2552701" y="1169513"/>
            <a:ext cx="1333500" cy="608488"/>
          </a:xfrm>
        </p:spPr>
        <p:txBody>
          <a:bodyPr/>
          <a:lstStyle>
            <a:lvl1pPr marL="0" indent="0">
              <a:buFont typeface="Arial"/>
              <a:buNone/>
              <a:defRPr sz="1200" b="1" cap="all">
                <a:solidFill>
                  <a:schemeClr val="tx2"/>
                </a:solidFill>
                <a:latin typeface="+mj-lt"/>
              </a:defRPr>
            </a:lvl1pPr>
            <a:lvl2pPr marL="482588" indent="0">
              <a:buFont typeface="Arial"/>
              <a:buNone/>
              <a:defRPr sz="1200" b="1">
                <a:solidFill>
                  <a:schemeClr val="tx2"/>
                </a:solidFill>
              </a:defRPr>
            </a:lvl2pPr>
            <a:lvl3pPr marL="1075240" indent="0">
              <a:buFont typeface="Arial"/>
              <a:buNone/>
              <a:defRPr sz="1200" b="1">
                <a:solidFill>
                  <a:schemeClr val="tx2"/>
                </a:solidFill>
              </a:defRPr>
            </a:lvl3pPr>
            <a:lvl4pPr marL="1676358" indent="0">
              <a:buFont typeface="Arial"/>
              <a:buNone/>
              <a:defRPr sz="1200" b="1">
                <a:solidFill>
                  <a:schemeClr val="tx2"/>
                </a:solidFill>
              </a:defRPr>
            </a:lvl4pPr>
            <a:lvl5pPr marL="2269010" indent="0">
              <a:buFont typeface="Arial"/>
              <a:buNone/>
              <a:defRPr sz="1200" b="1">
                <a:solidFill>
                  <a:schemeClr val="tx2"/>
                </a:solidFill>
              </a:defRPr>
            </a:lvl5pPr>
          </a:lstStyle>
          <a:p>
            <a:pPr lvl="0"/>
            <a:r>
              <a:rPr lang="en-GB" dirty="0" err="1"/>
              <a:t>Klik</a:t>
            </a:r>
            <a:r>
              <a:rPr lang="en-GB" dirty="0"/>
              <a:t> om </a:t>
            </a:r>
            <a:r>
              <a:rPr lang="en-GB" dirty="0" err="1"/>
              <a:t>titel</a:t>
            </a:r>
            <a:r>
              <a:rPr lang="en-GB" dirty="0"/>
              <a:t> </a:t>
            </a:r>
            <a:r>
              <a:rPr lang="en-GB" dirty="0" err="1"/>
              <a:t>aan</a:t>
            </a:r>
            <a:r>
              <a:rPr lang="en-GB" dirty="0"/>
              <a:t> te </a:t>
            </a:r>
            <a:r>
              <a:rPr lang="en-GB" dirty="0" err="1"/>
              <a:t>passen</a:t>
            </a:r>
            <a:endParaRPr lang="en-GB" dirty="0"/>
          </a:p>
        </p:txBody>
      </p:sp>
      <p:sp>
        <p:nvSpPr>
          <p:cNvPr id="169" name="Rechthoek 168"/>
          <p:cNvSpPr/>
          <p:nvPr userDrawn="1"/>
        </p:nvSpPr>
        <p:spPr>
          <a:xfrm>
            <a:off x="4349559" y="1093236"/>
            <a:ext cx="1592155" cy="1573013"/>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170" name="Afbeelding 16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11785" y="1194912"/>
            <a:ext cx="40419" cy="147141"/>
          </a:xfrm>
          <a:prstGeom prst="rect">
            <a:avLst/>
          </a:prstGeom>
        </p:spPr>
      </p:pic>
      <p:sp>
        <p:nvSpPr>
          <p:cNvPr id="171" name="Tijdelijke aanduiding voor afbeelding 157"/>
          <p:cNvSpPr>
            <a:spLocks noGrp="1"/>
          </p:cNvSpPr>
          <p:nvPr>
            <p:ph type="pic" sz="quarter" idx="16"/>
          </p:nvPr>
        </p:nvSpPr>
        <p:spPr>
          <a:xfrm>
            <a:off x="4448652" y="1820334"/>
            <a:ext cx="1387200" cy="751417"/>
          </a:xfrm>
        </p:spPr>
        <p:txBody>
          <a:bodyPr/>
          <a:lstStyle>
            <a:lvl1pPr marL="0" indent="0">
              <a:buFont typeface="Arial"/>
              <a:buNone/>
              <a:defRPr sz="733"/>
            </a:lvl1pPr>
          </a:lstStyle>
          <a:p>
            <a:endParaRPr lang="nl-NL"/>
          </a:p>
        </p:txBody>
      </p:sp>
      <p:sp>
        <p:nvSpPr>
          <p:cNvPr id="172" name="Tijdelijke aanduiding voor tekst 159"/>
          <p:cNvSpPr>
            <a:spLocks noGrp="1"/>
          </p:cNvSpPr>
          <p:nvPr>
            <p:ph type="body" sz="quarter" idx="17" hasCustomPrompt="1"/>
          </p:nvPr>
        </p:nvSpPr>
        <p:spPr>
          <a:xfrm>
            <a:off x="4449655" y="1169513"/>
            <a:ext cx="1333500" cy="608488"/>
          </a:xfrm>
        </p:spPr>
        <p:txBody>
          <a:bodyPr/>
          <a:lstStyle>
            <a:lvl1pPr marL="0" indent="0">
              <a:buFont typeface="Arial"/>
              <a:buNone/>
              <a:defRPr sz="1200" b="1" cap="all">
                <a:solidFill>
                  <a:schemeClr val="tx2"/>
                </a:solidFill>
                <a:latin typeface="+mj-lt"/>
              </a:defRPr>
            </a:lvl1pPr>
            <a:lvl2pPr marL="482588" indent="0">
              <a:buFont typeface="Arial"/>
              <a:buNone/>
              <a:defRPr sz="1200" b="1">
                <a:solidFill>
                  <a:schemeClr val="tx2"/>
                </a:solidFill>
              </a:defRPr>
            </a:lvl2pPr>
            <a:lvl3pPr marL="1075240" indent="0">
              <a:buFont typeface="Arial"/>
              <a:buNone/>
              <a:defRPr sz="1200" b="1">
                <a:solidFill>
                  <a:schemeClr val="tx2"/>
                </a:solidFill>
              </a:defRPr>
            </a:lvl3pPr>
            <a:lvl4pPr marL="1676358" indent="0">
              <a:buFont typeface="Arial"/>
              <a:buNone/>
              <a:defRPr sz="1200" b="1">
                <a:solidFill>
                  <a:schemeClr val="tx2"/>
                </a:solidFill>
              </a:defRPr>
            </a:lvl4pPr>
            <a:lvl5pPr marL="2269010" indent="0">
              <a:buFont typeface="Arial"/>
              <a:buNone/>
              <a:defRPr sz="1200" b="1">
                <a:solidFill>
                  <a:schemeClr val="tx2"/>
                </a:solidFill>
              </a:defRPr>
            </a:lvl5pPr>
          </a:lstStyle>
          <a:p>
            <a:pPr lvl="0"/>
            <a:r>
              <a:rPr lang="en-GB" dirty="0" err="1"/>
              <a:t>Klik</a:t>
            </a:r>
            <a:r>
              <a:rPr lang="en-GB" dirty="0"/>
              <a:t> om </a:t>
            </a:r>
            <a:r>
              <a:rPr lang="en-GB" dirty="0" err="1"/>
              <a:t>titel</a:t>
            </a:r>
            <a:r>
              <a:rPr lang="en-GB" dirty="0"/>
              <a:t> </a:t>
            </a:r>
            <a:r>
              <a:rPr lang="en-GB" dirty="0" err="1"/>
              <a:t>aan</a:t>
            </a:r>
            <a:r>
              <a:rPr lang="en-GB" dirty="0"/>
              <a:t> te </a:t>
            </a:r>
            <a:r>
              <a:rPr lang="en-GB" dirty="0" err="1"/>
              <a:t>passen</a:t>
            </a:r>
            <a:endParaRPr lang="en-GB" dirty="0"/>
          </a:p>
        </p:txBody>
      </p:sp>
      <p:sp>
        <p:nvSpPr>
          <p:cNvPr id="173" name="Rechthoek 172"/>
          <p:cNvSpPr/>
          <p:nvPr userDrawn="1"/>
        </p:nvSpPr>
        <p:spPr>
          <a:xfrm>
            <a:off x="6248801" y="1093236"/>
            <a:ext cx="1592155" cy="1573013"/>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174" name="Afbeelding 17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11284" y="1194912"/>
            <a:ext cx="40419" cy="147141"/>
          </a:xfrm>
          <a:prstGeom prst="rect">
            <a:avLst/>
          </a:prstGeom>
        </p:spPr>
      </p:pic>
      <p:sp>
        <p:nvSpPr>
          <p:cNvPr id="175" name="Tijdelijke aanduiding voor afbeelding 157"/>
          <p:cNvSpPr>
            <a:spLocks noGrp="1"/>
          </p:cNvSpPr>
          <p:nvPr>
            <p:ph type="pic" sz="quarter" idx="18"/>
          </p:nvPr>
        </p:nvSpPr>
        <p:spPr>
          <a:xfrm>
            <a:off x="6348151" y="1820334"/>
            <a:ext cx="1387200" cy="751417"/>
          </a:xfrm>
        </p:spPr>
        <p:txBody>
          <a:bodyPr/>
          <a:lstStyle>
            <a:lvl1pPr marL="0" indent="0">
              <a:buFont typeface="Arial"/>
              <a:buNone/>
              <a:defRPr sz="733"/>
            </a:lvl1pPr>
          </a:lstStyle>
          <a:p>
            <a:endParaRPr lang="nl-NL"/>
          </a:p>
        </p:txBody>
      </p:sp>
      <p:sp>
        <p:nvSpPr>
          <p:cNvPr id="176" name="Tijdelijke aanduiding voor tekst 159"/>
          <p:cNvSpPr>
            <a:spLocks noGrp="1"/>
          </p:cNvSpPr>
          <p:nvPr>
            <p:ph type="body" sz="quarter" idx="19" hasCustomPrompt="1"/>
          </p:nvPr>
        </p:nvSpPr>
        <p:spPr>
          <a:xfrm>
            <a:off x="6349154" y="1169513"/>
            <a:ext cx="1333500" cy="608488"/>
          </a:xfrm>
        </p:spPr>
        <p:txBody>
          <a:bodyPr/>
          <a:lstStyle>
            <a:lvl1pPr marL="0" indent="0">
              <a:buFont typeface="Arial"/>
              <a:buNone/>
              <a:defRPr sz="1200" b="1" cap="all">
                <a:solidFill>
                  <a:schemeClr val="tx2"/>
                </a:solidFill>
                <a:latin typeface="+mj-lt"/>
              </a:defRPr>
            </a:lvl1pPr>
            <a:lvl2pPr marL="482588" indent="0">
              <a:buFont typeface="Arial"/>
              <a:buNone/>
              <a:defRPr sz="1200" b="1">
                <a:solidFill>
                  <a:schemeClr val="tx2"/>
                </a:solidFill>
              </a:defRPr>
            </a:lvl2pPr>
            <a:lvl3pPr marL="1075240" indent="0">
              <a:buFont typeface="Arial"/>
              <a:buNone/>
              <a:defRPr sz="1200" b="1">
                <a:solidFill>
                  <a:schemeClr val="tx2"/>
                </a:solidFill>
              </a:defRPr>
            </a:lvl3pPr>
            <a:lvl4pPr marL="1676358" indent="0">
              <a:buFont typeface="Arial"/>
              <a:buNone/>
              <a:defRPr sz="1200" b="1">
                <a:solidFill>
                  <a:schemeClr val="tx2"/>
                </a:solidFill>
              </a:defRPr>
            </a:lvl4pPr>
            <a:lvl5pPr marL="2269010" indent="0">
              <a:buFont typeface="Arial"/>
              <a:buNone/>
              <a:defRPr sz="1200" b="1">
                <a:solidFill>
                  <a:schemeClr val="tx2"/>
                </a:solidFill>
              </a:defRPr>
            </a:lvl5pPr>
          </a:lstStyle>
          <a:p>
            <a:pPr lvl="0"/>
            <a:r>
              <a:rPr lang="en-GB" dirty="0" err="1"/>
              <a:t>Klik</a:t>
            </a:r>
            <a:r>
              <a:rPr lang="en-GB" dirty="0"/>
              <a:t> om </a:t>
            </a:r>
            <a:r>
              <a:rPr lang="en-GB" dirty="0" err="1"/>
              <a:t>titel</a:t>
            </a:r>
            <a:r>
              <a:rPr lang="en-GB" dirty="0"/>
              <a:t> </a:t>
            </a:r>
            <a:r>
              <a:rPr lang="en-GB" dirty="0" err="1"/>
              <a:t>aan</a:t>
            </a:r>
            <a:r>
              <a:rPr lang="en-GB" dirty="0"/>
              <a:t> te </a:t>
            </a:r>
            <a:r>
              <a:rPr lang="en-GB" dirty="0" err="1"/>
              <a:t>passen</a:t>
            </a:r>
            <a:endParaRPr lang="en-GB" dirty="0"/>
          </a:p>
        </p:txBody>
      </p:sp>
      <p:sp>
        <p:nvSpPr>
          <p:cNvPr id="177" name="Rechthoek 176"/>
          <p:cNvSpPr/>
          <p:nvPr userDrawn="1"/>
        </p:nvSpPr>
        <p:spPr>
          <a:xfrm>
            <a:off x="8148044" y="1093236"/>
            <a:ext cx="1592155" cy="1573013"/>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178" name="Afbeelding 17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09511" y="1194912"/>
            <a:ext cx="40419" cy="147141"/>
          </a:xfrm>
          <a:prstGeom prst="rect">
            <a:avLst/>
          </a:prstGeom>
        </p:spPr>
      </p:pic>
      <p:sp>
        <p:nvSpPr>
          <p:cNvPr id="179" name="Tijdelijke aanduiding voor afbeelding 157"/>
          <p:cNvSpPr>
            <a:spLocks noGrp="1"/>
          </p:cNvSpPr>
          <p:nvPr>
            <p:ph type="pic" sz="quarter" idx="20"/>
          </p:nvPr>
        </p:nvSpPr>
        <p:spPr>
          <a:xfrm>
            <a:off x="8246377" y="1820334"/>
            <a:ext cx="1387200" cy="751417"/>
          </a:xfrm>
        </p:spPr>
        <p:txBody>
          <a:bodyPr/>
          <a:lstStyle>
            <a:lvl1pPr marL="0" indent="0">
              <a:buFont typeface="Arial"/>
              <a:buNone/>
              <a:defRPr sz="733"/>
            </a:lvl1pPr>
          </a:lstStyle>
          <a:p>
            <a:endParaRPr lang="nl-NL"/>
          </a:p>
        </p:txBody>
      </p:sp>
      <p:sp>
        <p:nvSpPr>
          <p:cNvPr id="180" name="Tijdelijke aanduiding voor tekst 159"/>
          <p:cNvSpPr>
            <a:spLocks noGrp="1"/>
          </p:cNvSpPr>
          <p:nvPr>
            <p:ph type="body" sz="quarter" idx="21" hasCustomPrompt="1"/>
          </p:nvPr>
        </p:nvSpPr>
        <p:spPr>
          <a:xfrm>
            <a:off x="8247381" y="1169513"/>
            <a:ext cx="1333500" cy="608488"/>
          </a:xfrm>
        </p:spPr>
        <p:txBody>
          <a:bodyPr/>
          <a:lstStyle>
            <a:lvl1pPr marL="0" indent="0">
              <a:buFont typeface="Arial"/>
              <a:buNone/>
              <a:defRPr sz="1200" b="1" cap="all">
                <a:solidFill>
                  <a:schemeClr val="tx2"/>
                </a:solidFill>
                <a:latin typeface="+mj-lt"/>
              </a:defRPr>
            </a:lvl1pPr>
            <a:lvl2pPr marL="482588" indent="0">
              <a:buFont typeface="Arial"/>
              <a:buNone/>
              <a:defRPr sz="1200" b="1">
                <a:solidFill>
                  <a:schemeClr val="tx2"/>
                </a:solidFill>
              </a:defRPr>
            </a:lvl2pPr>
            <a:lvl3pPr marL="1075240" indent="0">
              <a:buFont typeface="Arial"/>
              <a:buNone/>
              <a:defRPr sz="1200" b="1">
                <a:solidFill>
                  <a:schemeClr val="tx2"/>
                </a:solidFill>
              </a:defRPr>
            </a:lvl3pPr>
            <a:lvl4pPr marL="1676358" indent="0">
              <a:buFont typeface="Arial"/>
              <a:buNone/>
              <a:defRPr sz="1200" b="1">
                <a:solidFill>
                  <a:schemeClr val="tx2"/>
                </a:solidFill>
              </a:defRPr>
            </a:lvl4pPr>
            <a:lvl5pPr marL="2269010" indent="0">
              <a:buFont typeface="Arial"/>
              <a:buNone/>
              <a:defRPr sz="1200" b="1">
                <a:solidFill>
                  <a:schemeClr val="tx2"/>
                </a:solidFill>
              </a:defRPr>
            </a:lvl5pPr>
          </a:lstStyle>
          <a:p>
            <a:pPr lvl="0"/>
            <a:r>
              <a:rPr lang="en-GB" dirty="0" err="1"/>
              <a:t>Klik</a:t>
            </a:r>
            <a:r>
              <a:rPr lang="en-GB" dirty="0"/>
              <a:t> om </a:t>
            </a:r>
            <a:r>
              <a:rPr lang="en-GB" dirty="0" err="1"/>
              <a:t>titel</a:t>
            </a:r>
            <a:r>
              <a:rPr lang="en-GB" dirty="0"/>
              <a:t> </a:t>
            </a:r>
            <a:r>
              <a:rPr lang="en-GB" dirty="0" err="1"/>
              <a:t>aan</a:t>
            </a:r>
            <a:r>
              <a:rPr lang="en-GB" dirty="0"/>
              <a:t> te </a:t>
            </a:r>
            <a:r>
              <a:rPr lang="en-GB" dirty="0" err="1"/>
              <a:t>passen</a:t>
            </a:r>
            <a:endParaRPr lang="en-GB" dirty="0"/>
          </a:p>
        </p:txBody>
      </p:sp>
      <p:sp>
        <p:nvSpPr>
          <p:cNvPr id="181" name="Rechthoek 180"/>
          <p:cNvSpPr/>
          <p:nvPr userDrawn="1"/>
        </p:nvSpPr>
        <p:spPr>
          <a:xfrm>
            <a:off x="551073" y="2910418"/>
            <a:ext cx="1592155" cy="1573013"/>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182" name="Afbeelding 18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8297" y="3012094"/>
            <a:ext cx="40419" cy="147141"/>
          </a:xfrm>
          <a:prstGeom prst="rect">
            <a:avLst/>
          </a:prstGeom>
        </p:spPr>
      </p:pic>
      <p:sp>
        <p:nvSpPr>
          <p:cNvPr id="183" name="Tijdelijke aanduiding voor afbeelding 157"/>
          <p:cNvSpPr>
            <a:spLocks noGrp="1"/>
          </p:cNvSpPr>
          <p:nvPr>
            <p:ph type="pic" sz="quarter" idx="22"/>
          </p:nvPr>
        </p:nvSpPr>
        <p:spPr>
          <a:xfrm>
            <a:off x="655164" y="3637516"/>
            <a:ext cx="1387200" cy="751417"/>
          </a:xfrm>
        </p:spPr>
        <p:txBody>
          <a:bodyPr/>
          <a:lstStyle>
            <a:lvl1pPr marL="0" indent="0">
              <a:buFont typeface="Arial"/>
              <a:buNone/>
              <a:defRPr sz="733"/>
            </a:lvl1pPr>
          </a:lstStyle>
          <a:p>
            <a:endParaRPr lang="nl-NL"/>
          </a:p>
        </p:txBody>
      </p:sp>
      <p:sp>
        <p:nvSpPr>
          <p:cNvPr id="184" name="Tijdelijke aanduiding voor tekst 159"/>
          <p:cNvSpPr>
            <a:spLocks noGrp="1"/>
          </p:cNvSpPr>
          <p:nvPr>
            <p:ph type="body" sz="quarter" idx="23" hasCustomPrompt="1"/>
          </p:nvPr>
        </p:nvSpPr>
        <p:spPr>
          <a:xfrm>
            <a:off x="656167" y="2986695"/>
            <a:ext cx="1333500" cy="608488"/>
          </a:xfrm>
        </p:spPr>
        <p:txBody>
          <a:bodyPr/>
          <a:lstStyle>
            <a:lvl1pPr marL="0" indent="0">
              <a:buFont typeface="Arial"/>
              <a:buNone/>
              <a:defRPr sz="1200" b="1" cap="all">
                <a:solidFill>
                  <a:schemeClr val="tx2"/>
                </a:solidFill>
                <a:latin typeface="+mj-lt"/>
              </a:defRPr>
            </a:lvl1pPr>
            <a:lvl2pPr marL="482588" indent="0">
              <a:buFont typeface="Arial"/>
              <a:buNone/>
              <a:defRPr sz="1200" b="1">
                <a:solidFill>
                  <a:schemeClr val="tx2"/>
                </a:solidFill>
              </a:defRPr>
            </a:lvl2pPr>
            <a:lvl3pPr marL="1075240" indent="0">
              <a:buFont typeface="Arial"/>
              <a:buNone/>
              <a:defRPr sz="1200" b="1">
                <a:solidFill>
                  <a:schemeClr val="tx2"/>
                </a:solidFill>
              </a:defRPr>
            </a:lvl3pPr>
            <a:lvl4pPr marL="1676358" indent="0">
              <a:buFont typeface="Arial"/>
              <a:buNone/>
              <a:defRPr sz="1200" b="1">
                <a:solidFill>
                  <a:schemeClr val="tx2"/>
                </a:solidFill>
              </a:defRPr>
            </a:lvl4pPr>
            <a:lvl5pPr marL="2269010" indent="0">
              <a:buFont typeface="Arial"/>
              <a:buNone/>
              <a:defRPr sz="1200" b="1">
                <a:solidFill>
                  <a:schemeClr val="tx2"/>
                </a:solidFill>
              </a:defRPr>
            </a:lvl5pPr>
          </a:lstStyle>
          <a:p>
            <a:pPr lvl="0"/>
            <a:r>
              <a:rPr lang="en-GB" dirty="0" err="1"/>
              <a:t>Klik</a:t>
            </a:r>
            <a:r>
              <a:rPr lang="en-GB" dirty="0"/>
              <a:t> om </a:t>
            </a:r>
            <a:r>
              <a:rPr lang="en-GB" dirty="0" err="1"/>
              <a:t>titel</a:t>
            </a:r>
            <a:r>
              <a:rPr lang="en-GB" dirty="0"/>
              <a:t> </a:t>
            </a:r>
            <a:r>
              <a:rPr lang="en-GB" dirty="0" err="1"/>
              <a:t>aan</a:t>
            </a:r>
            <a:r>
              <a:rPr lang="en-GB" dirty="0"/>
              <a:t> te </a:t>
            </a:r>
            <a:r>
              <a:rPr lang="en-GB" dirty="0" err="1"/>
              <a:t>passen</a:t>
            </a:r>
            <a:endParaRPr lang="en-GB" dirty="0"/>
          </a:p>
        </p:txBody>
      </p:sp>
      <p:sp>
        <p:nvSpPr>
          <p:cNvPr id="185" name="Rechthoek 184"/>
          <p:cNvSpPr/>
          <p:nvPr userDrawn="1"/>
        </p:nvSpPr>
        <p:spPr>
          <a:xfrm>
            <a:off x="10047287" y="2910418"/>
            <a:ext cx="1592155" cy="1573013"/>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186" name="Afbeelding 18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18744" y="3012094"/>
            <a:ext cx="40419" cy="147141"/>
          </a:xfrm>
          <a:prstGeom prst="rect">
            <a:avLst/>
          </a:prstGeom>
        </p:spPr>
      </p:pic>
      <p:sp>
        <p:nvSpPr>
          <p:cNvPr id="187" name="Tijdelijke aanduiding voor afbeelding 157"/>
          <p:cNvSpPr>
            <a:spLocks noGrp="1"/>
          </p:cNvSpPr>
          <p:nvPr>
            <p:ph type="pic" sz="quarter" idx="24"/>
          </p:nvPr>
        </p:nvSpPr>
        <p:spPr>
          <a:xfrm>
            <a:off x="10155611" y="3637516"/>
            <a:ext cx="1387200" cy="751417"/>
          </a:xfrm>
        </p:spPr>
        <p:txBody>
          <a:bodyPr/>
          <a:lstStyle>
            <a:lvl1pPr marL="0" indent="0">
              <a:buFont typeface="Arial"/>
              <a:buNone/>
              <a:defRPr sz="733"/>
            </a:lvl1pPr>
          </a:lstStyle>
          <a:p>
            <a:endParaRPr lang="nl-NL"/>
          </a:p>
        </p:txBody>
      </p:sp>
      <p:sp>
        <p:nvSpPr>
          <p:cNvPr id="188" name="Tijdelijke aanduiding voor tekst 159"/>
          <p:cNvSpPr>
            <a:spLocks noGrp="1"/>
          </p:cNvSpPr>
          <p:nvPr>
            <p:ph type="body" sz="quarter" idx="25" hasCustomPrompt="1"/>
          </p:nvPr>
        </p:nvSpPr>
        <p:spPr>
          <a:xfrm>
            <a:off x="10156614" y="2986695"/>
            <a:ext cx="1333500" cy="608488"/>
          </a:xfrm>
        </p:spPr>
        <p:txBody>
          <a:bodyPr/>
          <a:lstStyle>
            <a:lvl1pPr marL="0" indent="0">
              <a:buFont typeface="Arial"/>
              <a:buNone/>
              <a:defRPr sz="1200" b="1" cap="all">
                <a:solidFill>
                  <a:schemeClr val="tx2"/>
                </a:solidFill>
                <a:latin typeface="+mj-lt"/>
              </a:defRPr>
            </a:lvl1pPr>
            <a:lvl2pPr marL="482588" indent="0">
              <a:buFont typeface="Arial"/>
              <a:buNone/>
              <a:defRPr sz="1200" b="1">
                <a:solidFill>
                  <a:schemeClr val="tx2"/>
                </a:solidFill>
              </a:defRPr>
            </a:lvl2pPr>
            <a:lvl3pPr marL="1075240" indent="0">
              <a:buFont typeface="Arial"/>
              <a:buNone/>
              <a:defRPr sz="1200" b="1">
                <a:solidFill>
                  <a:schemeClr val="tx2"/>
                </a:solidFill>
              </a:defRPr>
            </a:lvl3pPr>
            <a:lvl4pPr marL="1676358" indent="0">
              <a:buFont typeface="Arial"/>
              <a:buNone/>
              <a:defRPr sz="1200" b="1">
                <a:solidFill>
                  <a:schemeClr val="tx2"/>
                </a:solidFill>
              </a:defRPr>
            </a:lvl4pPr>
            <a:lvl5pPr marL="2269010" indent="0">
              <a:buFont typeface="Arial"/>
              <a:buNone/>
              <a:defRPr sz="1200" b="1">
                <a:solidFill>
                  <a:schemeClr val="tx2"/>
                </a:solidFill>
              </a:defRPr>
            </a:lvl5pPr>
          </a:lstStyle>
          <a:p>
            <a:pPr lvl="0"/>
            <a:r>
              <a:rPr lang="en-GB" dirty="0" err="1"/>
              <a:t>Klik</a:t>
            </a:r>
            <a:r>
              <a:rPr lang="en-GB" dirty="0"/>
              <a:t> om </a:t>
            </a:r>
            <a:r>
              <a:rPr lang="en-GB" dirty="0" err="1"/>
              <a:t>titel</a:t>
            </a:r>
            <a:r>
              <a:rPr lang="en-GB" dirty="0"/>
              <a:t> </a:t>
            </a:r>
            <a:r>
              <a:rPr lang="en-GB" dirty="0" err="1"/>
              <a:t>aan</a:t>
            </a:r>
            <a:r>
              <a:rPr lang="en-GB" dirty="0"/>
              <a:t> te </a:t>
            </a:r>
            <a:r>
              <a:rPr lang="en-GB" dirty="0" err="1"/>
              <a:t>passen</a:t>
            </a:r>
            <a:endParaRPr lang="en-GB" dirty="0"/>
          </a:p>
        </p:txBody>
      </p:sp>
      <p:sp>
        <p:nvSpPr>
          <p:cNvPr id="189" name="Rechthoek 188"/>
          <p:cNvSpPr/>
          <p:nvPr userDrawn="1"/>
        </p:nvSpPr>
        <p:spPr>
          <a:xfrm>
            <a:off x="2450316" y="2910418"/>
            <a:ext cx="1592155" cy="1573013"/>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190" name="Afbeelding 18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14831" y="3012094"/>
            <a:ext cx="40419" cy="147141"/>
          </a:xfrm>
          <a:prstGeom prst="rect">
            <a:avLst/>
          </a:prstGeom>
        </p:spPr>
      </p:pic>
      <p:sp>
        <p:nvSpPr>
          <p:cNvPr id="191" name="Tijdelijke aanduiding voor afbeelding 157"/>
          <p:cNvSpPr>
            <a:spLocks noGrp="1"/>
          </p:cNvSpPr>
          <p:nvPr>
            <p:ph type="pic" sz="quarter" idx="26"/>
          </p:nvPr>
        </p:nvSpPr>
        <p:spPr>
          <a:xfrm>
            <a:off x="2551697" y="3637516"/>
            <a:ext cx="1387200" cy="751417"/>
          </a:xfrm>
        </p:spPr>
        <p:txBody>
          <a:bodyPr/>
          <a:lstStyle>
            <a:lvl1pPr marL="0" indent="0">
              <a:buFont typeface="Arial"/>
              <a:buNone/>
              <a:defRPr sz="733"/>
            </a:lvl1pPr>
          </a:lstStyle>
          <a:p>
            <a:endParaRPr lang="nl-NL"/>
          </a:p>
        </p:txBody>
      </p:sp>
      <p:sp>
        <p:nvSpPr>
          <p:cNvPr id="192" name="Tijdelijke aanduiding voor tekst 159"/>
          <p:cNvSpPr>
            <a:spLocks noGrp="1"/>
          </p:cNvSpPr>
          <p:nvPr>
            <p:ph type="body" sz="quarter" idx="27" hasCustomPrompt="1"/>
          </p:nvPr>
        </p:nvSpPr>
        <p:spPr>
          <a:xfrm>
            <a:off x="2552701" y="2986695"/>
            <a:ext cx="1333500" cy="608488"/>
          </a:xfrm>
        </p:spPr>
        <p:txBody>
          <a:bodyPr/>
          <a:lstStyle>
            <a:lvl1pPr marL="0" indent="0">
              <a:buFont typeface="Arial"/>
              <a:buNone/>
              <a:defRPr sz="1200" b="1" cap="all">
                <a:solidFill>
                  <a:schemeClr val="tx2"/>
                </a:solidFill>
                <a:latin typeface="+mj-lt"/>
              </a:defRPr>
            </a:lvl1pPr>
            <a:lvl2pPr marL="482588" indent="0">
              <a:buFont typeface="Arial"/>
              <a:buNone/>
              <a:defRPr sz="1200" b="1">
                <a:solidFill>
                  <a:schemeClr val="tx2"/>
                </a:solidFill>
              </a:defRPr>
            </a:lvl2pPr>
            <a:lvl3pPr marL="1075240" indent="0">
              <a:buFont typeface="Arial"/>
              <a:buNone/>
              <a:defRPr sz="1200" b="1">
                <a:solidFill>
                  <a:schemeClr val="tx2"/>
                </a:solidFill>
              </a:defRPr>
            </a:lvl3pPr>
            <a:lvl4pPr marL="1676358" indent="0">
              <a:buFont typeface="Arial"/>
              <a:buNone/>
              <a:defRPr sz="1200" b="1">
                <a:solidFill>
                  <a:schemeClr val="tx2"/>
                </a:solidFill>
              </a:defRPr>
            </a:lvl4pPr>
            <a:lvl5pPr marL="2269010" indent="0">
              <a:buFont typeface="Arial"/>
              <a:buNone/>
              <a:defRPr sz="1200" b="1">
                <a:solidFill>
                  <a:schemeClr val="tx2"/>
                </a:solidFill>
              </a:defRPr>
            </a:lvl5pPr>
          </a:lstStyle>
          <a:p>
            <a:pPr lvl="0"/>
            <a:r>
              <a:rPr lang="en-GB" dirty="0" err="1"/>
              <a:t>Klik</a:t>
            </a:r>
            <a:r>
              <a:rPr lang="en-GB" dirty="0"/>
              <a:t> om </a:t>
            </a:r>
            <a:r>
              <a:rPr lang="en-GB" dirty="0" err="1"/>
              <a:t>titel</a:t>
            </a:r>
            <a:r>
              <a:rPr lang="en-GB" dirty="0"/>
              <a:t> </a:t>
            </a:r>
            <a:r>
              <a:rPr lang="en-GB" dirty="0" err="1"/>
              <a:t>aan</a:t>
            </a:r>
            <a:r>
              <a:rPr lang="en-GB" dirty="0"/>
              <a:t> te </a:t>
            </a:r>
            <a:r>
              <a:rPr lang="en-GB" dirty="0" err="1"/>
              <a:t>passen</a:t>
            </a:r>
            <a:endParaRPr lang="en-GB" dirty="0"/>
          </a:p>
        </p:txBody>
      </p:sp>
      <p:sp>
        <p:nvSpPr>
          <p:cNvPr id="193" name="Rechthoek 192"/>
          <p:cNvSpPr/>
          <p:nvPr userDrawn="1"/>
        </p:nvSpPr>
        <p:spPr>
          <a:xfrm>
            <a:off x="4349559" y="2910418"/>
            <a:ext cx="1592155" cy="1573013"/>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194" name="Afbeelding 19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11785" y="3012094"/>
            <a:ext cx="40419" cy="147141"/>
          </a:xfrm>
          <a:prstGeom prst="rect">
            <a:avLst/>
          </a:prstGeom>
        </p:spPr>
      </p:pic>
      <p:sp>
        <p:nvSpPr>
          <p:cNvPr id="195" name="Tijdelijke aanduiding voor afbeelding 157"/>
          <p:cNvSpPr>
            <a:spLocks noGrp="1"/>
          </p:cNvSpPr>
          <p:nvPr>
            <p:ph type="pic" sz="quarter" idx="28"/>
          </p:nvPr>
        </p:nvSpPr>
        <p:spPr>
          <a:xfrm>
            <a:off x="4448652" y="3637516"/>
            <a:ext cx="1387200" cy="751417"/>
          </a:xfrm>
        </p:spPr>
        <p:txBody>
          <a:bodyPr/>
          <a:lstStyle>
            <a:lvl1pPr marL="0" indent="0">
              <a:buFont typeface="Arial"/>
              <a:buNone/>
              <a:defRPr sz="733"/>
            </a:lvl1pPr>
          </a:lstStyle>
          <a:p>
            <a:endParaRPr lang="nl-NL"/>
          </a:p>
        </p:txBody>
      </p:sp>
      <p:sp>
        <p:nvSpPr>
          <p:cNvPr id="196" name="Tijdelijke aanduiding voor tekst 159"/>
          <p:cNvSpPr>
            <a:spLocks noGrp="1"/>
          </p:cNvSpPr>
          <p:nvPr>
            <p:ph type="body" sz="quarter" idx="29" hasCustomPrompt="1"/>
          </p:nvPr>
        </p:nvSpPr>
        <p:spPr>
          <a:xfrm>
            <a:off x="4449655" y="2986695"/>
            <a:ext cx="1333500" cy="608488"/>
          </a:xfrm>
        </p:spPr>
        <p:txBody>
          <a:bodyPr/>
          <a:lstStyle>
            <a:lvl1pPr marL="0" indent="0">
              <a:buFont typeface="Arial"/>
              <a:buNone/>
              <a:defRPr sz="1200" b="1" cap="all">
                <a:solidFill>
                  <a:schemeClr val="tx2"/>
                </a:solidFill>
                <a:latin typeface="+mj-lt"/>
              </a:defRPr>
            </a:lvl1pPr>
            <a:lvl2pPr marL="482588" indent="0">
              <a:buFont typeface="Arial"/>
              <a:buNone/>
              <a:defRPr sz="1200" b="1">
                <a:solidFill>
                  <a:schemeClr val="tx2"/>
                </a:solidFill>
              </a:defRPr>
            </a:lvl2pPr>
            <a:lvl3pPr marL="1075240" indent="0">
              <a:buFont typeface="Arial"/>
              <a:buNone/>
              <a:defRPr sz="1200" b="1">
                <a:solidFill>
                  <a:schemeClr val="tx2"/>
                </a:solidFill>
              </a:defRPr>
            </a:lvl3pPr>
            <a:lvl4pPr marL="1676358" indent="0">
              <a:buFont typeface="Arial"/>
              <a:buNone/>
              <a:defRPr sz="1200" b="1">
                <a:solidFill>
                  <a:schemeClr val="tx2"/>
                </a:solidFill>
              </a:defRPr>
            </a:lvl4pPr>
            <a:lvl5pPr marL="2269010" indent="0">
              <a:buFont typeface="Arial"/>
              <a:buNone/>
              <a:defRPr sz="1200" b="1">
                <a:solidFill>
                  <a:schemeClr val="tx2"/>
                </a:solidFill>
              </a:defRPr>
            </a:lvl5pPr>
          </a:lstStyle>
          <a:p>
            <a:pPr lvl="0"/>
            <a:r>
              <a:rPr lang="en-GB" dirty="0" err="1"/>
              <a:t>Klik</a:t>
            </a:r>
            <a:r>
              <a:rPr lang="en-GB" dirty="0"/>
              <a:t> om </a:t>
            </a:r>
            <a:r>
              <a:rPr lang="en-GB" dirty="0" err="1"/>
              <a:t>titel</a:t>
            </a:r>
            <a:r>
              <a:rPr lang="en-GB" dirty="0"/>
              <a:t> </a:t>
            </a:r>
            <a:r>
              <a:rPr lang="en-GB" dirty="0" err="1"/>
              <a:t>aan</a:t>
            </a:r>
            <a:r>
              <a:rPr lang="en-GB" dirty="0"/>
              <a:t> te </a:t>
            </a:r>
            <a:r>
              <a:rPr lang="en-GB" dirty="0" err="1"/>
              <a:t>passen</a:t>
            </a:r>
            <a:endParaRPr lang="en-GB" dirty="0"/>
          </a:p>
        </p:txBody>
      </p:sp>
      <p:sp>
        <p:nvSpPr>
          <p:cNvPr id="197" name="Rechthoek 196"/>
          <p:cNvSpPr/>
          <p:nvPr userDrawn="1"/>
        </p:nvSpPr>
        <p:spPr>
          <a:xfrm>
            <a:off x="6248801" y="2910418"/>
            <a:ext cx="1592155" cy="1573013"/>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198" name="Afbeelding 19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11284" y="3012094"/>
            <a:ext cx="40419" cy="147141"/>
          </a:xfrm>
          <a:prstGeom prst="rect">
            <a:avLst/>
          </a:prstGeom>
        </p:spPr>
      </p:pic>
      <p:sp>
        <p:nvSpPr>
          <p:cNvPr id="199" name="Tijdelijke aanduiding voor afbeelding 157"/>
          <p:cNvSpPr>
            <a:spLocks noGrp="1"/>
          </p:cNvSpPr>
          <p:nvPr>
            <p:ph type="pic" sz="quarter" idx="30"/>
          </p:nvPr>
        </p:nvSpPr>
        <p:spPr>
          <a:xfrm>
            <a:off x="6348151" y="3637516"/>
            <a:ext cx="1387200" cy="751417"/>
          </a:xfrm>
        </p:spPr>
        <p:txBody>
          <a:bodyPr/>
          <a:lstStyle>
            <a:lvl1pPr marL="0" indent="0">
              <a:buFont typeface="Arial"/>
              <a:buNone/>
              <a:defRPr sz="733"/>
            </a:lvl1pPr>
          </a:lstStyle>
          <a:p>
            <a:endParaRPr lang="nl-NL"/>
          </a:p>
        </p:txBody>
      </p:sp>
      <p:sp>
        <p:nvSpPr>
          <p:cNvPr id="200" name="Tijdelijke aanduiding voor tekst 159"/>
          <p:cNvSpPr>
            <a:spLocks noGrp="1"/>
          </p:cNvSpPr>
          <p:nvPr>
            <p:ph type="body" sz="quarter" idx="31" hasCustomPrompt="1"/>
          </p:nvPr>
        </p:nvSpPr>
        <p:spPr>
          <a:xfrm>
            <a:off x="6349154" y="2986695"/>
            <a:ext cx="1333500" cy="608488"/>
          </a:xfrm>
        </p:spPr>
        <p:txBody>
          <a:bodyPr/>
          <a:lstStyle>
            <a:lvl1pPr marL="0" indent="0">
              <a:buFont typeface="Arial"/>
              <a:buNone/>
              <a:defRPr sz="1200" b="1" cap="all">
                <a:solidFill>
                  <a:schemeClr val="tx2"/>
                </a:solidFill>
                <a:latin typeface="+mj-lt"/>
              </a:defRPr>
            </a:lvl1pPr>
            <a:lvl2pPr marL="482588" indent="0">
              <a:buFont typeface="Arial"/>
              <a:buNone/>
              <a:defRPr sz="1200" b="1">
                <a:solidFill>
                  <a:schemeClr val="tx2"/>
                </a:solidFill>
              </a:defRPr>
            </a:lvl2pPr>
            <a:lvl3pPr marL="1075240" indent="0">
              <a:buFont typeface="Arial"/>
              <a:buNone/>
              <a:defRPr sz="1200" b="1">
                <a:solidFill>
                  <a:schemeClr val="tx2"/>
                </a:solidFill>
              </a:defRPr>
            </a:lvl3pPr>
            <a:lvl4pPr marL="1676358" indent="0">
              <a:buFont typeface="Arial"/>
              <a:buNone/>
              <a:defRPr sz="1200" b="1">
                <a:solidFill>
                  <a:schemeClr val="tx2"/>
                </a:solidFill>
              </a:defRPr>
            </a:lvl4pPr>
            <a:lvl5pPr marL="2269010" indent="0">
              <a:buFont typeface="Arial"/>
              <a:buNone/>
              <a:defRPr sz="1200" b="1">
                <a:solidFill>
                  <a:schemeClr val="tx2"/>
                </a:solidFill>
              </a:defRPr>
            </a:lvl5pPr>
          </a:lstStyle>
          <a:p>
            <a:pPr lvl="0"/>
            <a:r>
              <a:rPr lang="en-GB" dirty="0" err="1"/>
              <a:t>Klik</a:t>
            </a:r>
            <a:r>
              <a:rPr lang="en-GB" dirty="0"/>
              <a:t> om </a:t>
            </a:r>
            <a:r>
              <a:rPr lang="en-GB" dirty="0" err="1"/>
              <a:t>titel</a:t>
            </a:r>
            <a:r>
              <a:rPr lang="en-GB" dirty="0"/>
              <a:t> </a:t>
            </a:r>
            <a:r>
              <a:rPr lang="en-GB" dirty="0" err="1"/>
              <a:t>aan</a:t>
            </a:r>
            <a:r>
              <a:rPr lang="en-GB" dirty="0"/>
              <a:t> te </a:t>
            </a:r>
            <a:r>
              <a:rPr lang="en-GB" dirty="0" err="1"/>
              <a:t>passen</a:t>
            </a:r>
            <a:endParaRPr lang="en-GB" dirty="0"/>
          </a:p>
        </p:txBody>
      </p:sp>
      <p:sp>
        <p:nvSpPr>
          <p:cNvPr id="201" name="Rechthoek 200"/>
          <p:cNvSpPr/>
          <p:nvPr userDrawn="1"/>
        </p:nvSpPr>
        <p:spPr>
          <a:xfrm>
            <a:off x="8148044" y="2910418"/>
            <a:ext cx="1592155" cy="1573013"/>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202" name="Afbeelding 20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09511" y="3012094"/>
            <a:ext cx="40419" cy="147141"/>
          </a:xfrm>
          <a:prstGeom prst="rect">
            <a:avLst/>
          </a:prstGeom>
        </p:spPr>
      </p:pic>
      <p:sp>
        <p:nvSpPr>
          <p:cNvPr id="203" name="Tijdelijke aanduiding voor afbeelding 157"/>
          <p:cNvSpPr>
            <a:spLocks noGrp="1"/>
          </p:cNvSpPr>
          <p:nvPr>
            <p:ph type="pic" sz="quarter" idx="32"/>
          </p:nvPr>
        </p:nvSpPr>
        <p:spPr>
          <a:xfrm>
            <a:off x="8246377" y="3637516"/>
            <a:ext cx="1387200" cy="751417"/>
          </a:xfrm>
        </p:spPr>
        <p:txBody>
          <a:bodyPr/>
          <a:lstStyle>
            <a:lvl1pPr marL="0" indent="0">
              <a:buFont typeface="Arial"/>
              <a:buNone/>
              <a:defRPr sz="733"/>
            </a:lvl1pPr>
          </a:lstStyle>
          <a:p>
            <a:endParaRPr lang="nl-NL"/>
          </a:p>
        </p:txBody>
      </p:sp>
      <p:sp>
        <p:nvSpPr>
          <p:cNvPr id="204" name="Tijdelijke aanduiding voor tekst 159"/>
          <p:cNvSpPr>
            <a:spLocks noGrp="1"/>
          </p:cNvSpPr>
          <p:nvPr>
            <p:ph type="body" sz="quarter" idx="33" hasCustomPrompt="1"/>
          </p:nvPr>
        </p:nvSpPr>
        <p:spPr>
          <a:xfrm>
            <a:off x="8247381" y="2986695"/>
            <a:ext cx="1333500" cy="608488"/>
          </a:xfrm>
        </p:spPr>
        <p:txBody>
          <a:bodyPr/>
          <a:lstStyle>
            <a:lvl1pPr marL="0" indent="0">
              <a:buFont typeface="Arial"/>
              <a:buNone/>
              <a:defRPr sz="1200" b="1" cap="all">
                <a:solidFill>
                  <a:schemeClr val="tx2"/>
                </a:solidFill>
                <a:latin typeface="+mj-lt"/>
              </a:defRPr>
            </a:lvl1pPr>
            <a:lvl2pPr marL="482588" indent="0">
              <a:buFont typeface="Arial"/>
              <a:buNone/>
              <a:defRPr sz="1200" b="1">
                <a:solidFill>
                  <a:schemeClr val="tx2"/>
                </a:solidFill>
              </a:defRPr>
            </a:lvl2pPr>
            <a:lvl3pPr marL="1075240" indent="0">
              <a:buFont typeface="Arial"/>
              <a:buNone/>
              <a:defRPr sz="1200" b="1">
                <a:solidFill>
                  <a:schemeClr val="tx2"/>
                </a:solidFill>
              </a:defRPr>
            </a:lvl3pPr>
            <a:lvl4pPr marL="1676358" indent="0">
              <a:buFont typeface="Arial"/>
              <a:buNone/>
              <a:defRPr sz="1200" b="1">
                <a:solidFill>
                  <a:schemeClr val="tx2"/>
                </a:solidFill>
              </a:defRPr>
            </a:lvl4pPr>
            <a:lvl5pPr marL="2269010" indent="0">
              <a:buFont typeface="Arial"/>
              <a:buNone/>
              <a:defRPr sz="1200" b="1">
                <a:solidFill>
                  <a:schemeClr val="tx2"/>
                </a:solidFill>
              </a:defRPr>
            </a:lvl5pPr>
          </a:lstStyle>
          <a:p>
            <a:pPr lvl="0"/>
            <a:r>
              <a:rPr lang="en-GB" dirty="0" err="1"/>
              <a:t>Klik</a:t>
            </a:r>
            <a:r>
              <a:rPr lang="en-GB" dirty="0"/>
              <a:t> om </a:t>
            </a:r>
            <a:r>
              <a:rPr lang="en-GB" dirty="0" err="1"/>
              <a:t>titel</a:t>
            </a:r>
            <a:r>
              <a:rPr lang="en-GB" dirty="0"/>
              <a:t> </a:t>
            </a:r>
            <a:r>
              <a:rPr lang="en-GB" dirty="0" err="1"/>
              <a:t>aan</a:t>
            </a:r>
            <a:r>
              <a:rPr lang="en-GB" dirty="0"/>
              <a:t> te </a:t>
            </a:r>
            <a:r>
              <a:rPr lang="en-GB" dirty="0" err="1"/>
              <a:t>passen</a:t>
            </a:r>
            <a:endParaRPr lang="en-GB" dirty="0"/>
          </a:p>
        </p:txBody>
      </p:sp>
      <p:sp>
        <p:nvSpPr>
          <p:cNvPr id="205" name="Rechthoek 204"/>
          <p:cNvSpPr/>
          <p:nvPr userDrawn="1"/>
        </p:nvSpPr>
        <p:spPr>
          <a:xfrm>
            <a:off x="551073" y="4720498"/>
            <a:ext cx="1592155" cy="1573013"/>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206" name="Afbeelding 20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8297" y="4822174"/>
            <a:ext cx="40419" cy="147141"/>
          </a:xfrm>
          <a:prstGeom prst="rect">
            <a:avLst/>
          </a:prstGeom>
        </p:spPr>
      </p:pic>
      <p:sp>
        <p:nvSpPr>
          <p:cNvPr id="207" name="Tijdelijke aanduiding voor afbeelding 157"/>
          <p:cNvSpPr>
            <a:spLocks noGrp="1"/>
          </p:cNvSpPr>
          <p:nvPr>
            <p:ph type="pic" sz="quarter" idx="34"/>
          </p:nvPr>
        </p:nvSpPr>
        <p:spPr>
          <a:xfrm>
            <a:off x="655164" y="5447596"/>
            <a:ext cx="1387200" cy="751417"/>
          </a:xfrm>
        </p:spPr>
        <p:txBody>
          <a:bodyPr/>
          <a:lstStyle>
            <a:lvl1pPr marL="0" indent="0">
              <a:buFont typeface="Arial"/>
              <a:buNone/>
              <a:defRPr sz="733"/>
            </a:lvl1pPr>
          </a:lstStyle>
          <a:p>
            <a:endParaRPr lang="nl-NL"/>
          </a:p>
        </p:txBody>
      </p:sp>
      <p:sp>
        <p:nvSpPr>
          <p:cNvPr id="208" name="Tijdelijke aanduiding voor tekst 159"/>
          <p:cNvSpPr>
            <a:spLocks noGrp="1"/>
          </p:cNvSpPr>
          <p:nvPr>
            <p:ph type="body" sz="quarter" idx="35" hasCustomPrompt="1"/>
          </p:nvPr>
        </p:nvSpPr>
        <p:spPr>
          <a:xfrm>
            <a:off x="656167" y="4796775"/>
            <a:ext cx="1333500" cy="608488"/>
          </a:xfrm>
        </p:spPr>
        <p:txBody>
          <a:bodyPr/>
          <a:lstStyle>
            <a:lvl1pPr marL="0" indent="0">
              <a:buFont typeface="Arial"/>
              <a:buNone/>
              <a:defRPr sz="1200" b="1" cap="all">
                <a:solidFill>
                  <a:schemeClr val="tx2"/>
                </a:solidFill>
                <a:latin typeface="+mj-lt"/>
              </a:defRPr>
            </a:lvl1pPr>
            <a:lvl2pPr marL="482588" indent="0">
              <a:buFont typeface="Arial"/>
              <a:buNone/>
              <a:defRPr sz="1200" b="1">
                <a:solidFill>
                  <a:schemeClr val="tx2"/>
                </a:solidFill>
              </a:defRPr>
            </a:lvl2pPr>
            <a:lvl3pPr marL="1075240" indent="0">
              <a:buFont typeface="Arial"/>
              <a:buNone/>
              <a:defRPr sz="1200" b="1">
                <a:solidFill>
                  <a:schemeClr val="tx2"/>
                </a:solidFill>
              </a:defRPr>
            </a:lvl3pPr>
            <a:lvl4pPr marL="1676358" indent="0">
              <a:buFont typeface="Arial"/>
              <a:buNone/>
              <a:defRPr sz="1200" b="1">
                <a:solidFill>
                  <a:schemeClr val="tx2"/>
                </a:solidFill>
              </a:defRPr>
            </a:lvl4pPr>
            <a:lvl5pPr marL="2269010" indent="0">
              <a:buFont typeface="Arial"/>
              <a:buNone/>
              <a:defRPr sz="1200" b="1">
                <a:solidFill>
                  <a:schemeClr val="tx2"/>
                </a:solidFill>
              </a:defRPr>
            </a:lvl5pPr>
          </a:lstStyle>
          <a:p>
            <a:pPr lvl="0"/>
            <a:r>
              <a:rPr lang="en-GB" dirty="0" err="1"/>
              <a:t>Klik</a:t>
            </a:r>
            <a:r>
              <a:rPr lang="en-GB" dirty="0"/>
              <a:t> om </a:t>
            </a:r>
            <a:r>
              <a:rPr lang="en-GB" dirty="0" err="1"/>
              <a:t>titel</a:t>
            </a:r>
            <a:r>
              <a:rPr lang="en-GB" dirty="0"/>
              <a:t> </a:t>
            </a:r>
            <a:r>
              <a:rPr lang="en-GB" dirty="0" err="1"/>
              <a:t>aan</a:t>
            </a:r>
            <a:r>
              <a:rPr lang="en-GB" dirty="0"/>
              <a:t> te </a:t>
            </a:r>
            <a:r>
              <a:rPr lang="en-GB" dirty="0" err="1"/>
              <a:t>passen</a:t>
            </a:r>
            <a:endParaRPr lang="en-GB" dirty="0"/>
          </a:p>
        </p:txBody>
      </p:sp>
      <p:sp>
        <p:nvSpPr>
          <p:cNvPr id="209" name="Rechthoek 208"/>
          <p:cNvSpPr/>
          <p:nvPr userDrawn="1"/>
        </p:nvSpPr>
        <p:spPr>
          <a:xfrm>
            <a:off x="10047287" y="4720498"/>
            <a:ext cx="1592155" cy="1573013"/>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210" name="Afbeelding 20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18744" y="4822174"/>
            <a:ext cx="40419" cy="147141"/>
          </a:xfrm>
          <a:prstGeom prst="rect">
            <a:avLst/>
          </a:prstGeom>
        </p:spPr>
      </p:pic>
      <p:sp>
        <p:nvSpPr>
          <p:cNvPr id="211" name="Tijdelijke aanduiding voor afbeelding 157"/>
          <p:cNvSpPr>
            <a:spLocks noGrp="1"/>
          </p:cNvSpPr>
          <p:nvPr>
            <p:ph type="pic" sz="quarter" idx="36"/>
          </p:nvPr>
        </p:nvSpPr>
        <p:spPr>
          <a:xfrm>
            <a:off x="10155611" y="5447596"/>
            <a:ext cx="1387200" cy="751417"/>
          </a:xfrm>
        </p:spPr>
        <p:txBody>
          <a:bodyPr/>
          <a:lstStyle>
            <a:lvl1pPr marL="0" indent="0">
              <a:buFont typeface="Arial"/>
              <a:buNone/>
              <a:defRPr sz="733"/>
            </a:lvl1pPr>
          </a:lstStyle>
          <a:p>
            <a:endParaRPr lang="nl-NL"/>
          </a:p>
        </p:txBody>
      </p:sp>
      <p:sp>
        <p:nvSpPr>
          <p:cNvPr id="212" name="Tijdelijke aanduiding voor tekst 159"/>
          <p:cNvSpPr>
            <a:spLocks noGrp="1"/>
          </p:cNvSpPr>
          <p:nvPr>
            <p:ph type="body" sz="quarter" idx="37" hasCustomPrompt="1"/>
          </p:nvPr>
        </p:nvSpPr>
        <p:spPr>
          <a:xfrm>
            <a:off x="10156614" y="4796775"/>
            <a:ext cx="1333500" cy="608488"/>
          </a:xfrm>
        </p:spPr>
        <p:txBody>
          <a:bodyPr/>
          <a:lstStyle>
            <a:lvl1pPr marL="0" indent="0">
              <a:buFont typeface="Arial"/>
              <a:buNone/>
              <a:defRPr sz="1200" b="1" cap="all">
                <a:solidFill>
                  <a:schemeClr val="tx2"/>
                </a:solidFill>
                <a:latin typeface="+mj-lt"/>
              </a:defRPr>
            </a:lvl1pPr>
            <a:lvl2pPr marL="482588" indent="0">
              <a:buFont typeface="Arial"/>
              <a:buNone/>
              <a:defRPr sz="1200" b="1">
                <a:solidFill>
                  <a:schemeClr val="tx2"/>
                </a:solidFill>
              </a:defRPr>
            </a:lvl2pPr>
            <a:lvl3pPr marL="1075240" indent="0">
              <a:buFont typeface="Arial"/>
              <a:buNone/>
              <a:defRPr sz="1200" b="1">
                <a:solidFill>
                  <a:schemeClr val="tx2"/>
                </a:solidFill>
              </a:defRPr>
            </a:lvl3pPr>
            <a:lvl4pPr marL="1676358" indent="0">
              <a:buFont typeface="Arial"/>
              <a:buNone/>
              <a:defRPr sz="1200" b="1">
                <a:solidFill>
                  <a:schemeClr val="tx2"/>
                </a:solidFill>
              </a:defRPr>
            </a:lvl4pPr>
            <a:lvl5pPr marL="2269010" indent="0">
              <a:buFont typeface="Arial"/>
              <a:buNone/>
              <a:defRPr sz="1200" b="1">
                <a:solidFill>
                  <a:schemeClr val="tx2"/>
                </a:solidFill>
              </a:defRPr>
            </a:lvl5pPr>
          </a:lstStyle>
          <a:p>
            <a:pPr lvl="0"/>
            <a:r>
              <a:rPr lang="en-GB" dirty="0" err="1"/>
              <a:t>Klik</a:t>
            </a:r>
            <a:r>
              <a:rPr lang="en-GB" dirty="0"/>
              <a:t> om </a:t>
            </a:r>
            <a:r>
              <a:rPr lang="en-GB" dirty="0" err="1"/>
              <a:t>titel</a:t>
            </a:r>
            <a:r>
              <a:rPr lang="en-GB" dirty="0"/>
              <a:t> </a:t>
            </a:r>
            <a:r>
              <a:rPr lang="en-GB" dirty="0" err="1"/>
              <a:t>aan</a:t>
            </a:r>
            <a:r>
              <a:rPr lang="en-GB" dirty="0"/>
              <a:t> te </a:t>
            </a:r>
            <a:r>
              <a:rPr lang="en-GB" dirty="0" err="1"/>
              <a:t>passen</a:t>
            </a:r>
            <a:endParaRPr lang="en-GB" dirty="0"/>
          </a:p>
        </p:txBody>
      </p:sp>
      <p:sp>
        <p:nvSpPr>
          <p:cNvPr id="213" name="Rechthoek 212"/>
          <p:cNvSpPr/>
          <p:nvPr userDrawn="1"/>
        </p:nvSpPr>
        <p:spPr>
          <a:xfrm>
            <a:off x="2450316" y="4720498"/>
            <a:ext cx="1592155" cy="1573013"/>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214" name="Afbeelding 2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14831" y="4822174"/>
            <a:ext cx="40419" cy="147141"/>
          </a:xfrm>
          <a:prstGeom prst="rect">
            <a:avLst/>
          </a:prstGeom>
        </p:spPr>
      </p:pic>
      <p:sp>
        <p:nvSpPr>
          <p:cNvPr id="215" name="Tijdelijke aanduiding voor afbeelding 157"/>
          <p:cNvSpPr>
            <a:spLocks noGrp="1"/>
          </p:cNvSpPr>
          <p:nvPr>
            <p:ph type="pic" sz="quarter" idx="38"/>
          </p:nvPr>
        </p:nvSpPr>
        <p:spPr>
          <a:xfrm>
            <a:off x="2551697" y="5447596"/>
            <a:ext cx="1387200" cy="751417"/>
          </a:xfrm>
        </p:spPr>
        <p:txBody>
          <a:bodyPr/>
          <a:lstStyle>
            <a:lvl1pPr marL="0" indent="0">
              <a:buFont typeface="Arial"/>
              <a:buNone/>
              <a:defRPr sz="733"/>
            </a:lvl1pPr>
          </a:lstStyle>
          <a:p>
            <a:endParaRPr lang="nl-NL"/>
          </a:p>
        </p:txBody>
      </p:sp>
      <p:sp>
        <p:nvSpPr>
          <p:cNvPr id="216" name="Tijdelijke aanduiding voor tekst 159"/>
          <p:cNvSpPr>
            <a:spLocks noGrp="1"/>
          </p:cNvSpPr>
          <p:nvPr>
            <p:ph type="body" sz="quarter" idx="39" hasCustomPrompt="1"/>
          </p:nvPr>
        </p:nvSpPr>
        <p:spPr>
          <a:xfrm>
            <a:off x="2552701" y="4796775"/>
            <a:ext cx="1333500" cy="608488"/>
          </a:xfrm>
        </p:spPr>
        <p:txBody>
          <a:bodyPr/>
          <a:lstStyle>
            <a:lvl1pPr marL="0" indent="0">
              <a:buFont typeface="Arial"/>
              <a:buNone/>
              <a:defRPr sz="1200" b="1" cap="all">
                <a:solidFill>
                  <a:schemeClr val="tx2"/>
                </a:solidFill>
                <a:latin typeface="+mj-lt"/>
              </a:defRPr>
            </a:lvl1pPr>
            <a:lvl2pPr marL="482588" indent="0">
              <a:buFont typeface="Arial"/>
              <a:buNone/>
              <a:defRPr sz="1200" b="1">
                <a:solidFill>
                  <a:schemeClr val="tx2"/>
                </a:solidFill>
              </a:defRPr>
            </a:lvl2pPr>
            <a:lvl3pPr marL="1075240" indent="0">
              <a:buFont typeface="Arial"/>
              <a:buNone/>
              <a:defRPr sz="1200" b="1">
                <a:solidFill>
                  <a:schemeClr val="tx2"/>
                </a:solidFill>
              </a:defRPr>
            </a:lvl3pPr>
            <a:lvl4pPr marL="1676358" indent="0">
              <a:buFont typeface="Arial"/>
              <a:buNone/>
              <a:defRPr sz="1200" b="1">
                <a:solidFill>
                  <a:schemeClr val="tx2"/>
                </a:solidFill>
              </a:defRPr>
            </a:lvl4pPr>
            <a:lvl5pPr marL="2269010" indent="0">
              <a:buFont typeface="Arial"/>
              <a:buNone/>
              <a:defRPr sz="1200" b="1">
                <a:solidFill>
                  <a:schemeClr val="tx2"/>
                </a:solidFill>
              </a:defRPr>
            </a:lvl5pPr>
          </a:lstStyle>
          <a:p>
            <a:pPr lvl="0"/>
            <a:r>
              <a:rPr lang="en-GB" dirty="0" err="1"/>
              <a:t>Klik</a:t>
            </a:r>
            <a:r>
              <a:rPr lang="en-GB" dirty="0"/>
              <a:t> om </a:t>
            </a:r>
            <a:r>
              <a:rPr lang="en-GB" dirty="0" err="1"/>
              <a:t>titel</a:t>
            </a:r>
            <a:r>
              <a:rPr lang="en-GB" dirty="0"/>
              <a:t> </a:t>
            </a:r>
            <a:r>
              <a:rPr lang="en-GB" dirty="0" err="1"/>
              <a:t>aan</a:t>
            </a:r>
            <a:r>
              <a:rPr lang="en-GB" dirty="0"/>
              <a:t> te </a:t>
            </a:r>
            <a:r>
              <a:rPr lang="en-GB" dirty="0" err="1"/>
              <a:t>passen</a:t>
            </a:r>
            <a:endParaRPr lang="en-GB" dirty="0"/>
          </a:p>
        </p:txBody>
      </p:sp>
      <p:sp>
        <p:nvSpPr>
          <p:cNvPr id="217" name="Rechthoek 216"/>
          <p:cNvSpPr/>
          <p:nvPr userDrawn="1"/>
        </p:nvSpPr>
        <p:spPr>
          <a:xfrm>
            <a:off x="4349559" y="4720498"/>
            <a:ext cx="1592155" cy="1573013"/>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218" name="Afbeelding 2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11785" y="4822174"/>
            <a:ext cx="40419" cy="147141"/>
          </a:xfrm>
          <a:prstGeom prst="rect">
            <a:avLst/>
          </a:prstGeom>
        </p:spPr>
      </p:pic>
      <p:sp>
        <p:nvSpPr>
          <p:cNvPr id="219" name="Tijdelijke aanduiding voor afbeelding 157"/>
          <p:cNvSpPr>
            <a:spLocks noGrp="1"/>
          </p:cNvSpPr>
          <p:nvPr>
            <p:ph type="pic" sz="quarter" idx="40"/>
          </p:nvPr>
        </p:nvSpPr>
        <p:spPr>
          <a:xfrm>
            <a:off x="4448652" y="5447596"/>
            <a:ext cx="1387200" cy="751417"/>
          </a:xfrm>
        </p:spPr>
        <p:txBody>
          <a:bodyPr/>
          <a:lstStyle>
            <a:lvl1pPr marL="0" indent="0">
              <a:buFont typeface="Arial"/>
              <a:buNone/>
              <a:defRPr sz="733"/>
            </a:lvl1pPr>
          </a:lstStyle>
          <a:p>
            <a:endParaRPr lang="nl-NL"/>
          </a:p>
        </p:txBody>
      </p:sp>
      <p:sp>
        <p:nvSpPr>
          <p:cNvPr id="220" name="Tijdelijke aanduiding voor tekst 159"/>
          <p:cNvSpPr>
            <a:spLocks noGrp="1"/>
          </p:cNvSpPr>
          <p:nvPr>
            <p:ph type="body" sz="quarter" idx="41" hasCustomPrompt="1"/>
          </p:nvPr>
        </p:nvSpPr>
        <p:spPr>
          <a:xfrm>
            <a:off x="4449655" y="4796775"/>
            <a:ext cx="1333500" cy="608488"/>
          </a:xfrm>
        </p:spPr>
        <p:txBody>
          <a:bodyPr/>
          <a:lstStyle>
            <a:lvl1pPr marL="0" indent="0">
              <a:buFont typeface="Arial"/>
              <a:buNone/>
              <a:defRPr sz="1200" b="1" cap="all">
                <a:solidFill>
                  <a:schemeClr val="tx2"/>
                </a:solidFill>
                <a:latin typeface="+mj-lt"/>
              </a:defRPr>
            </a:lvl1pPr>
            <a:lvl2pPr marL="482588" indent="0">
              <a:buFont typeface="Arial"/>
              <a:buNone/>
              <a:defRPr sz="1200" b="1">
                <a:solidFill>
                  <a:schemeClr val="tx2"/>
                </a:solidFill>
              </a:defRPr>
            </a:lvl2pPr>
            <a:lvl3pPr marL="1075240" indent="0">
              <a:buFont typeface="Arial"/>
              <a:buNone/>
              <a:defRPr sz="1200" b="1">
                <a:solidFill>
                  <a:schemeClr val="tx2"/>
                </a:solidFill>
              </a:defRPr>
            </a:lvl3pPr>
            <a:lvl4pPr marL="1676358" indent="0">
              <a:buFont typeface="Arial"/>
              <a:buNone/>
              <a:defRPr sz="1200" b="1">
                <a:solidFill>
                  <a:schemeClr val="tx2"/>
                </a:solidFill>
              </a:defRPr>
            </a:lvl4pPr>
            <a:lvl5pPr marL="2269010" indent="0">
              <a:buFont typeface="Arial"/>
              <a:buNone/>
              <a:defRPr sz="1200" b="1">
                <a:solidFill>
                  <a:schemeClr val="tx2"/>
                </a:solidFill>
              </a:defRPr>
            </a:lvl5pPr>
          </a:lstStyle>
          <a:p>
            <a:pPr lvl="0"/>
            <a:r>
              <a:rPr lang="en-GB" dirty="0" err="1"/>
              <a:t>Klik</a:t>
            </a:r>
            <a:r>
              <a:rPr lang="en-GB" dirty="0"/>
              <a:t> om </a:t>
            </a:r>
            <a:r>
              <a:rPr lang="en-GB" dirty="0" err="1"/>
              <a:t>titel</a:t>
            </a:r>
            <a:r>
              <a:rPr lang="en-GB" dirty="0"/>
              <a:t> </a:t>
            </a:r>
            <a:r>
              <a:rPr lang="en-GB" dirty="0" err="1"/>
              <a:t>aan</a:t>
            </a:r>
            <a:r>
              <a:rPr lang="en-GB" dirty="0"/>
              <a:t> te </a:t>
            </a:r>
            <a:r>
              <a:rPr lang="en-GB" dirty="0" err="1"/>
              <a:t>passen</a:t>
            </a:r>
            <a:endParaRPr lang="en-GB" dirty="0"/>
          </a:p>
        </p:txBody>
      </p:sp>
      <p:sp>
        <p:nvSpPr>
          <p:cNvPr id="221" name="Rechthoek 220"/>
          <p:cNvSpPr/>
          <p:nvPr userDrawn="1"/>
        </p:nvSpPr>
        <p:spPr>
          <a:xfrm>
            <a:off x="6248801" y="4720498"/>
            <a:ext cx="1592155" cy="1573013"/>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222" name="Afbeelding 2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11284" y="4822174"/>
            <a:ext cx="40419" cy="147141"/>
          </a:xfrm>
          <a:prstGeom prst="rect">
            <a:avLst/>
          </a:prstGeom>
        </p:spPr>
      </p:pic>
      <p:sp>
        <p:nvSpPr>
          <p:cNvPr id="223" name="Tijdelijke aanduiding voor afbeelding 157"/>
          <p:cNvSpPr>
            <a:spLocks noGrp="1"/>
          </p:cNvSpPr>
          <p:nvPr>
            <p:ph type="pic" sz="quarter" idx="42"/>
          </p:nvPr>
        </p:nvSpPr>
        <p:spPr>
          <a:xfrm>
            <a:off x="6348151" y="5447596"/>
            <a:ext cx="1387200" cy="751417"/>
          </a:xfrm>
        </p:spPr>
        <p:txBody>
          <a:bodyPr/>
          <a:lstStyle>
            <a:lvl1pPr marL="0" indent="0">
              <a:buFont typeface="Arial"/>
              <a:buNone/>
              <a:defRPr sz="733"/>
            </a:lvl1pPr>
          </a:lstStyle>
          <a:p>
            <a:endParaRPr lang="nl-NL"/>
          </a:p>
        </p:txBody>
      </p:sp>
      <p:sp>
        <p:nvSpPr>
          <p:cNvPr id="224" name="Tijdelijke aanduiding voor tekst 159"/>
          <p:cNvSpPr>
            <a:spLocks noGrp="1"/>
          </p:cNvSpPr>
          <p:nvPr>
            <p:ph type="body" sz="quarter" idx="43" hasCustomPrompt="1"/>
          </p:nvPr>
        </p:nvSpPr>
        <p:spPr>
          <a:xfrm>
            <a:off x="6349154" y="4796775"/>
            <a:ext cx="1333500" cy="608488"/>
          </a:xfrm>
        </p:spPr>
        <p:txBody>
          <a:bodyPr/>
          <a:lstStyle>
            <a:lvl1pPr marL="0" indent="0">
              <a:buFont typeface="Arial"/>
              <a:buNone/>
              <a:defRPr sz="1200" b="1" cap="all">
                <a:solidFill>
                  <a:schemeClr val="tx2"/>
                </a:solidFill>
                <a:latin typeface="+mj-lt"/>
              </a:defRPr>
            </a:lvl1pPr>
            <a:lvl2pPr marL="482588" indent="0">
              <a:buFont typeface="Arial"/>
              <a:buNone/>
              <a:defRPr sz="1200" b="1">
                <a:solidFill>
                  <a:schemeClr val="tx2"/>
                </a:solidFill>
              </a:defRPr>
            </a:lvl2pPr>
            <a:lvl3pPr marL="1075240" indent="0">
              <a:buFont typeface="Arial"/>
              <a:buNone/>
              <a:defRPr sz="1200" b="1">
                <a:solidFill>
                  <a:schemeClr val="tx2"/>
                </a:solidFill>
              </a:defRPr>
            </a:lvl3pPr>
            <a:lvl4pPr marL="1676358" indent="0">
              <a:buFont typeface="Arial"/>
              <a:buNone/>
              <a:defRPr sz="1200" b="1">
                <a:solidFill>
                  <a:schemeClr val="tx2"/>
                </a:solidFill>
              </a:defRPr>
            </a:lvl4pPr>
            <a:lvl5pPr marL="2269010" indent="0">
              <a:buFont typeface="Arial"/>
              <a:buNone/>
              <a:defRPr sz="1200" b="1">
                <a:solidFill>
                  <a:schemeClr val="tx2"/>
                </a:solidFill>
              </a:defRPr>
            </a:lvl5pPr>
          </a:lstStyle>
          <a:p>
            <a:pPr lvl="0"/>
            <a:r>
              <a:rPr lang="en-GB" dirty="0" err="1"/>
              <a:t>Klik</a:t>
            </a:r>
            <a:r>
              <a:rPr lang="en-GB" dirty="0"/>
              <a:t> om </a:t>
            </a:r>
            <a:r>
              <a:rPr lang="en-GB" dirty="0" err="1"/>
              <a:t>titel</a:t>
            </a:r>
            <a:r>
              <a:rPr lang="en-GB" dirty="0"/>
              <a:t> </a:t>
            </a:r>
            <a:r>
              <a:rPr lang="en-GB" dirty="0" err="1"/>
              <a:t>aan</a:t>
            </a:r>
            <a:r>
              <a:rPr lang="en-GB" dirty="0"/>
              <a:t> te </a:t>
            </a:r>
            <a:r>
              <a:rPr lang="en-GB" dirty="0" err="1"/>
              <a:t>passen</a:t>
            </a:r>
            <a:endParaRPr lang="en-GB" dirty="0"/>
          </a:p>
        </p:txBody>
      </p:sp>
      <p:sp>
        <p:nvSpPr>
          <p:cNvPr id="225" name="Rechthoek 224"/>
          <p:cNvSpPr/>
          <p:nvPr userDrawn="1"/>
        </p:nvSpPr>
        <p:spPr>
          <a:xfrm>
            <a:off x="8148044" y="4720498"/>
            <a:ext cx="1592155" cy="1573013"/>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226" name="Afbeelding 22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09511" y="4822174"/>
            <a:ext cx="40419" cy="147141"/>
          </a:xfrm>
          <a:prstGeom prst="rect">
            <a:avLst/>
          </a:prstGeom>
        </p:spPr>
      </p:pic>
      <p:sp>
        <p:nvSpPr>
          <p:cNvPr id="227" name="Tijdelijke aanduiding voor afbeelding 157"/>
          <p:cNvSpPr>
            <a:spLocks noGrp="1"/>
          </p:cNvSpPr>
          <p:nvPr>
            <p:ph type="pic" sz="quarter" idx="44"/>
          </p:nvPr>
        </p:nvSpPr>
        <p:spPr>
          <a:xfrm>
            <a:off x="8246377" y="5447596"/>
            <a:ext cx="1387200" cy="751417"/>
          </a:xfrm>
        </p:spPr>
        <p:txBody>
          <a:bodyPr/>
          <a:lstStyle>
            <a:lvl1pPr marL="0" indent="0">
              <a:buFont typeface="Arial"/>
              <a:buNone/>
              <a:defRPr sz="733"/>
            </a:lvl1pPr>
          </a:lstStyle>
          <a:p>
            <a:endParaRPr lang="nl-NL"/>
          </a:p>
        </p:txBody>
      </p:sp>
      <p:sp>
        <p:nvSpPr>
          <p:cNvPr id="228" name="Tijdelijke aanduiding voor tekst 159"/>
          <p:cNvSpPr>
            <a:spLocks noGrp="1"/>
          </p:cNvSpPr>
          <p:nvPr>
            <p:ph type="body" sz="quarter" idx="45" hasCustomPrompt="1"/>
          </p:nvPr>
        </p:nvSpPr>
        <p:spPr>
          <a:xfrm>
            <a:off x="8247381" y="4796775"/>
            <a:ext cx="1333500" cy="608488"/>
          </a:xfrm>
        </p:spPr>
        <p:txBody>
          <a:bodyPr/>
          <a:lstStyle>
            <a:lvl1pPr marL="0" indent="0">
              <a:buFont typeface="Arial"/>
              <a:buNone/>
              <a:defRPr sz="1200" b="1" cap="all">
                <a:solidFill>
                  <a:schemeClr val="tx2"/>
                </a:solidFill>
                <a:latin typeface="+mj-lt"/>
              </a:defRPr>
            </a:lvl1pPr>
            <a:lvl2pPr marL="482588" indent="0">
              <a:buFont typeface="Arial"/>
              <a:buNone/>
              <a:defRPr sz="1200" b="1">
                <a:solidFill>
                  <a:schemeClr val="tx2"/>
                </a:solidFill>
              </a:defRPr>
            </a:lvl2pPr>
            <a:lvl3pPr marL="1075240" indent="0">
              <a:buFont typeface="Arial"/>
              <a:buNone/>
              <a:defRPr sz="1200" b="1">
                <a:solidFill>
                  <a:schemeClr val="tx2"/>
                </a:solidFill>
              </a:defRPr>
            </a:lvl3pPr>
            <a:lvl4pPr marL="1676358" indent="0">
              <a:buFont typeface="Arial"/>
              <a:buNone/>
              <a:defRPr sz="1200" b="1">
                <a:solidFill>
                  <a:schemeClr val="tx2"/>
                </a:solidFill>
              </a:defRPr>
            </a:lvl4pPr>
            <a:lvl5pPr marL="2269010" indent="0">
              <a:buFont typeface="Arial"/>
              <a:buNone/>
              <a:defRPr sz="1200" b="1">
                <a:solidFill>
                  <a:schemeClr val="tx2"/>
                </a:solidFill>
              </a:defRPr>
            </a:lvl5pPr>
          </a:lstStyle>
          <a:p>
            <a:pPr lvl="0"/>
            <a:r>
              <a:rPr lang="en-GB" dirty="0" err="1"/>
              <a:t>Klik</a:t>
            </a:r>
            <a:r>
              <a:rPr lang="en-GB" dirty="0"/>
              <a:t> om </a:t>
            </a:r>
            <a:r>
              <a:rPr lang="en-GB" dirty="0" err="1"/>
              <a:t>titel</a:t>
            </a:r>
            <a:r>
              <a:rPr lang="en-GB" dirty="0"/>
              <a:t> </a:t>
            </a:r>
            <a:r>
              <a:rPr lang="en-GB" dirty="0" err="1"/>
              <a:t>aan</a:t>
            </a:r>
            <a:r>
              <a:rPr lang="en-GB" dirty="0"/>
              <a:t> te </a:t>
            </a:r>
            <a:r>
              <a:rPr lang="en-GB" dirty="0" err="1"/>
              <a:t>passen</a:t>
            </a:r>
            <a:endParaRPr lang="en-GB" dirty="0"/>
          </a:p>
        </p:txBody>
      </p:sp>
      <p:sp>
        <p:nvSpPr>
          <p:cNvPr id="2" name="Tijdelijke aanduiding voor datum 1"/>
          <p:cNvSpPr>
            <a:spLocks noGrp="1"/>
          </p:cNvSpPr>
          <p:nvPr>
            <p:ph type="dt" sz="half" idx="46"/>
          </p:nvPr>
        </p:nvSpPr>
        <p:spPr/>
        <p:txBody>
          <a:bodyPr/>
          <a:lstStyle/>
          <a:p>
            <a:fld id="{15C9501B-970B-4D5B-8A94-9A87DC4C88AA}" type="datetimeFigureOut">
              <a:rPr lang="en-GB" smtClean="0"/>
              <a:pPr/>
              <a:t>14/12/2018</a:t>
            </a:fld>
            <a:endParaRPr lang="en-GB" dirty="0"/>
          </a:p>
        </p:txBody>
      </p:sp>
      <p:sp>
        <p:nvSpPr>
          <p:cNvPr id="3" name="Tijdelijke aanduiding voor voettekst 2"/>
          <p:cNvSpPr>
            <a:spLocks noGrp="1"/>
          </p:cNvSpPr>
          <p:nvPr>
            <p:ph type="ftr" sz="quarter" idx="47"/>
          </p:nvPr>
        </p:nvSpPr>
        <p:spPr/>
        <p:txBody>
          <a:bodyPr/>
          <a:lstStyle/>
          <a:p>
            <a:endParaRPr lang="en-GB" dirty="0"/>
          </a:p>
        </p:txBody>
      </p:sp>
    </p:spTree>
    <p:extLst>
      <p:ext uri="{BB962C8B-B14F-4D97-AF65-F5344CB8AC3E}">
        <p14:creationId xmlns:p14="http://schemas.microsoft.com/office/powerpoint/2010/main" val="57609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43F0E-ACF1-47C3-ADE1-DA7F8812A7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BE518D-33CE-4F03-8E85-567E2656E4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66FC3AB-0D35-498B-96D4-A66383B27BBF}"/>
              </a:ext>
            </a:extLst>
          </p:cNvPr>
          <p:cNvSpPr>
            <a:spLocks noGrp="1"/>
          </p:cNvSpPr>
          <p:nvPr>
            <p:ph type="dt" sz="half" idx="10"/>
          </p:nvPr>
        </p:nvSpPr>
        <p:spPr/>
        <p:txBody>
          <a:bodyPr/>
          <a:lstStyle/>
          <a:p>
            <a:fld id="{8BB26279-6B23-4D0B-AABF-D0A3E85DAE8A}" type="datetimeFigureOut">
              <a:rPr lang="en-US" smtClean="0"/>
              <a:t>12/14/2018</a:t>
            </a:fld>
            <a:endParaRPr lang="en-US"/>
          </a:p>
        </p:txBody>
      </p:sp>
      <p:sp>
        <p:nvSpPr>
          <p:cNvPr id="5" name="Footer Placeholder 4">
            <a:extLst>
              <a:ext uri="{FF2B5EF4-FFF2-40B4-BE49-F238E27FC236}">
                <a16:creationId xmlns:a16="http://schemas.microsoft.com/office/drawing/2014/main" id="{1AEFD847-21D6-4C56-9287-C155BCEEF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859F8C-F299-4D30-9B6E-C4A7E70991FE}"/>
              </a:ext>
            </a:extLst>
          </p:cNvPr>
          <p:cNvSpPr>
            <a:spLocks noGrp="1"/>
          </p:cNvSpPr>
          <p:nvPr>
            <p:ph type="sldNum" sz="quarter" idx="12"/>
          </p:nvPr>
        </p:nvSpPr>
        <p:spPr/>
        <p:txBody>
          <a:bodyPr/>
          <a:lstStyle/>
          <a:p>
            <a:fld id="{B01D083C-B37B-43EF-B16E-7CC6FF488033}" type="slidenum">
              <a:rPr lang="en-US" smtClean="0"/>
              <a:t>‹#›</a:t>
            </a:fld>
            <a:endParaRPr lang="en-US"/>
          </a:p>
        </p:txBody>
      </p:sp>
    </p:spTree>
    <p:extLst>
      <p:ext uri="{BB962C8B-B14F-4D97-AF65-F5344CB8AC3E}">
        <p14:creationId xmlns:p14="http://schemas.microsoft.com/office/powerpoint/2010/main" val="21962775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howcase navigation 6">
    <p:spTree>
      <p:nvGrpSpPr>
        <p:cNvPr id="1" name=""/>
        <p:cNvGrpSpPr/>
        <p:nvPr/>
      </p:nvGrpSpPr>
      <p:grpSpPr>
        <a:xfrm>
          <a:off x="0" y="0"/>
          <a:ext cx="0" cy="0"/>
          <a:chOff x="0" y="0"/>
          <a:chExt cx="0" cy="0"/>
        </a:xfrm>
      </p:grpSpPr>
      <p:pic>
        <p:nvPicPr>
          <p:cNvPr id="28" name="Afbeelding 2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157"/>
            <a:ext cx="12191999" cy="6866313"/>
          </a:xfrm>
          <a:prstGeom prst="rect">
            <a:avLst/>
          </a:prstGeom>
        </p:spPr>
      </p:pic>
      <p:sp>
        <p:nvSpPr>
          <p:cNvPr id="5" name="Rechthoek 4"/>
          <p:cNvSpPr/>
          <p:nvPr userDrawn="1"/>
        </p:nvSpPr>
        <p:spPr>
          <a:xfrm>
            <a:off x="551073" y="1093237"/>
            <a:ext cx="3411328" cy="2234164"/>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7" name="Afbeelding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2033" y="1194912"/>
            <a:ext cx="40419" cy="147141"/>
          </a:xfrm>
          <a:prstGeom prst="rect">
            <a:avLst/>
          </a:prstGeom>
        </p:spPr>
      </p:pic>
      <p:sp>
        <p:nvSpPr>
          <p:cNvPr id="155" name="Tijdelijke aanduiding voor dianummer 5"/>
          <p:cNvSpPr>
            <a:spLocks noGrp="1"/>
          </p:cNvSpPr>
          <p:nvPr userDrawn="1">
            <p:ph type="sldNum" sz="quarter" idx="4"/>
          </p:nvPr>
        </p:nvSpPr>
        <p:spPr>
          <a:xfrm>
            <a:off x="564181" y="6490659"/>
            <a:ext cx="361464" cy="225320"/>
          </a:xfrm>
          <a:prstGeom prst="rect">
            <a:avLst/>
          </a:prstGeom>
        </p:spPr>
        <p:txBody>
          <a:bodyPr vert="horz" lIns="0" tIns="0" rIns="0" bIns="0" rtlCol="0" anchor="b" anchorCtr="0"/>
          <a:lstStyle>
            <a:lvl1pPr algn="l">
              <a:defRPr sz="733" b="1">
                <a:solidFill>
                  <a:schemeClr val="tx1"/>
                </a:solidFill>
                <a:latin typeface="Arial" pitchFamily="34" charset="0"/>
                <a:cs typeface="Arial" pitchFamily="34" charset="0"/>
              </a:defRPr>
            </a:lvl1pPr>
          </a:lstStyle>
          <a:p>
            <a:fld id="{6CD44126-CD28-6A41-8849-1FDC38168F7B}" type="slidenum">
              <a:rPr lang="en-GB" smtClean="0"/>
              <a:t>‹#›</a:t>
            </a:fld>
            <a:endParaRPr lang="en-GB" dirty="0"/>
          </a:p>
        </p:txBody>
      </p:sp>
      <p:sp>
        <p:nvSpPr>
          <p:cNvPr id="158" name="Tijdelijke aanduiding voor afbeelding 157"/>
          <p:cNvSpPr>
            <a:spLocks noGrp="1"/>
          </p:cNvSpPr>
          <p:nvPr>
            <p:ph type="pic" sz="quarter" idx="10"/>
          </p:nvPr>
        </p:nvSpPr>
        <p:spPr>
          <a:xfrm>
            <a:off x="655164" y="1820334"/>
            <a:ext cx="3197169" cy="1401233"/>
          </a:xfrm>
        </p:spPr>
        <p:txBody>
          <a:bodyPr/>
          <a:lstStyle>
            <a:lvl1pPr marL="0" indent="0">
              <a:buFont typeface="Arial"/>
              <a:buNone/>
              <a:defRPr sz="733"/>
            </a:lvl1pPr>
          </a:lstStyle>
          <a:p>
            <a:endParaRPr lang="nl-NL"/>
          </a:p>
        </p:txBody>
      </p:sp>
      <p:sp>
        <p:nvSpPr>
          <p:cNvPr id="160" name="Tijdelijke aanduiding voor tekst 159"/>
          <p:cNvSpPr>
            <a:spLocks noGrp="1"/>
          </p:cNvSpPr>
          <p:nvPr>
            <p:ph type="body" sz="quarter" idx="11" hasCustomPrompt="1"/>
          </p:nvPr>
        </p:nvSpPr>
        <p:spPr>
          <a:xfrm>
            <a:off x="656167" y="1169513"/>
            <a:ext cx="3086100" cy="608488"/>
          </a:xfrm>
        </p:spPr>
        <p:txBody>
          <a:bodyPr/>
          <a:lstStyle>
            <a:lvl1pPr marL="0" indent="0">
              <a:buFont typeface="Arial"/>
              <a:buNone/>
              <a:defRPr sz="1200" b="1" cap="all">
                <a:solidFill>
                  <a:schemeClr val="tx2"/>
                </a:solidFill>
                <a:latin typeface="+mj-lt"/>
              </a:defRPr>
            </a:lvl1pPr>
            <a:lvl2pPr marL="482588" indent="0">
              <a:buFont typeface="Arial"/>
              <a:buNone/>
              <a:defRPr sz="1200" b="1">
                <a:solidFill>
                  <a:schemeClr val="tx2"/>
                </a:solidFill>
              </a:defRPr>
            </a:lvl2pPr>
            <a:lvl3pPr marL="1075240" indent="0">
              <a:buFont typeface="Arial"/>
              <a:buNone/>
              <a:defRPr sz="1200" b="1">
                <a:solidFill>
                  <a:schemeClr val="tx2"/>
                </a:solidFill>
              </a:defRPr>
            </a:lvl3pPr>
            <a:lvl4pPr marL="1676358" indent="0">
              <a:buFont typeface="Arial"/>
              <a:buNone/>
              <a:defRPr sz="1200" b="1">
                <a:solidFill>
                  <a:schemeClr val="tx2"/>
                </a:solidFill>
              </a:defRPr>
            </a:lvl4pPr>
            <a:lvl5pPr marL="2269010" indent="0">
              <a:buFont typeface="Arial"/>
              <a:buNone/>
              <a:defRPr sz="1200" b="1">
                <a:solidFill>
                  <a:schemeClr val="tx2"/>
                </a:solidFill>
              </a:defRPr>
            </a:lvl5pPr>
          </a:lstStyle>
          <a:p>
            <a:pPr lvl="0"/>
            <a:r>
              <a:rPr lang="en-GB" dirty="0" err="1"/>
              <a:t>Klik</a:t>
            </a:r>
            <a:r>
              <a:rPr lang="en-GB" dirty="0"/>
              <a:t> om </a:t>
            </a:r>
            <a:r>
              <a:rPr lang="en-GB" dirty="0" err="1"/>
              <a:t>titel</a:t>
            </a:r>
            <a:r>
              <a:rPr lang="en-GB" dirty="0"/>
              <a:t> </a:t>
            </a:r>
            <a:r>
              <a:rPr lang="en-GB" dirty="0" err="1"/>
              <a:t>aan</a:t>
            </a:r>
            <a:r>
              <a:rPr lang="en-GB" dirty="0"/>
              <a:t> te </a:t>
            </a:r>
            <a:r>
              <a:rPr lang="en-GB" dirty="0" err="1"/>
              <a:t>passen</a:t>
            </a:r>
            <a:endParaRPr lang="en-GB" dirty="0"/>
          </a:p>
        </p:txBody>
      </p:sp>
      <p:sp>
        <p:nvSpPr>
          <p:cNvPr id="99" name="Rechthoek 98"/>
          <p:cNvSpPr/>
          <p:nvPr userDrawn="1"/>
        </p:nvSpPr>
        <p:spPr>
          <a:xfrm>
            <a:off x="4378007" y="1093237"/>
            <a:ext cx="3411328" cy="2234164"/>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100" name="Afbeelding 9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38967" y="1194912"/>
            <a:ext cx="40419" cy="147141"/>
          </a:xfrm>
          <a:prstGeom prst="rect">
            <a:avLst/>
          </a:prstGeom>
        </p:spPr>
      </p:pic>
      <p:sp>
        <p:nvSpPr>
          <p:cNvPr id="101" name="Tijdelijke aanduiding voor afbeelding 157"/>
          <p:cNvSpPr>
            <a:spLocks noGrp="1"/>
          </p:cNvSpPr>
          <p:nvPr>
            <p:ph type="pic" sz="quarter" idx="12"/>
          </p:nvPr>
        </p:nvSpPr>
        <p:spPr>
          <a:xfrm>
            <a:off x="4482097" y="1820334"/>
            <a:ext cx="3197169" cy="1401233"/>
          </a:xfrm>
        </p:spPr>
        <p:txBody>
          <a:bodyPr/>
          <a:lstStyle>
            <a:lvl1pPr marL="0" indent="0">
              <a:buFont typeface="Arial"/>
              <a:buNone/>
              <a:defRPr sz="733"/>
            </a:lvl1pPr>
          </a:lstStyle>
          <a:p>
            <a:endParaRPr lang="nl-NL"/>
          </a:p>
        </p:txBody>
      </p:sp>
      <p:sp>
        <p:nvSpPr>
          <p:cNvPr id="102" name="Tijdelijke aanduiding voor tekst 159"/>
          <p:cNvSpPr>
            <a:spLocks noGrp="1"/>
          </p:cNvSpPr>
          <p:nvPr>
            <p:ph type="body" sz="quarter" idx="13" hasCustomPrompt="1"/>
          </p:nvPr>
        </p:nvSpPr>
        <p:spPr>
          <a:xfrm>
            <a:off x="4483101" y="1169513"/>
            <a:ext cx="3086100" cy="608488"/>
          </a:xfrm>
        </p:spPr>
        <p:txBody>
          <a:bodyPr/>
          <a:lstStyle>
            <a:lvl1pPr marL="0" indent="0">
              <a:buFont typeface="Arial"/>
              <a:buNone/>
              <a:defRPr sz="1200" b="1" cap="all">
                <a:solidFill>
                  <a:schemeClr val="tx2"/>
                </a:solidFill>
                <a:latin typeface="+mj-lt"/>
              </a:defRPr>
            </a:lvl1pPr>
            <a:lvl2pPr marL="482588" indent="0">
              <a:buFont typeface="Arial"/>
              <a:buNone/>
              <a:defRPr sz="1200" b="1">
                <a:solidFill>
                  <a:schemeClr val="tx2"/>
                </a:solidFill>
              </a:defRPr>
            </a:lvl2pPr>
            <a:lvl3pPr marL="1075240" indent="0">
              <a:buFont typeface="Arial"/>
              <a:buNone/>
              <a:defRPr sz="1200" b="1">
                <a:solidFill>
                  <a:schemeClr val="tx2"/>
                </a:solidFill>
              </a:defRPr>
            </a:lvl3pPr>
            <a:lvl4pPr marL="1676358" indent="0">
              <a:buFont typeface="Arial"/>
              <a:buNone/>
              <a:defRPr sz="1200" b="1">
                <a:solidFill>
                  <a:schemeClr val="tx2"/>
                </a:solidFill>
              </a:defRPr>
            </a:lvl4pPr>
            <a:lvl5pPr marL="2269010" indent="0">
              <a:buFont typeface="Arial"/>
              <a:buNone/>
              <a:defRPr sz="1200" b="1">
                <a:solidFill>
                  <a:schemeClr val="tx2"/>
                </a:solidFill>
              </a:defRPr>
            </a:lvl5pPr>
          </a:lstStyle>
          <a:p>
            <a:pPr lvl="0"/>
            <a:r>
              <a:rPr lang="en-GB" dirty="0" err="1"/>
              <a:t>Klik</a:t>
            </a:r>
            <a:r>
              <a:rPr lang="en-GB" dirty="0"/>
              <a:t> om </a:t>
            </a:r>
            <a:r>
              <a:rPr lang="en-GB" dirty="0" err="1"/>
              <a:t>titel</a:t>
            </a:r>
            <a:r>
              <a:rPr lang="en-GB" dirty="0"/>
              <a:t> </a:t>
            </a:r>
            <a:r>
              <a:rPr lang="en-GB" dirty="0" err="1"/>
              <a:t>aan</a:t>
            </a:r>
            <a:r>
              <a:rPr lang="en-GB" dirty="0"/>
              <a:t> te </a:t>
            </a:r>
            <a:r>
              <a:rPr lang="en-GB" dirty="0" err="1"/>
              <a:t>passen</a:t>
            </a:r>
            <a:endParaRPr lang="en-GB" dirty="0"/>
          </a:p>
        </p:txBody>
      </p:sp>
      <p:sp>
        <p:nvSpPr>
          <p:cNvPr id="103" name="Rechthoek 102"/>
          <p:cNvSpPr/>
          <p:nvPr userDrawn="1"/>
        </p:nvSpPr>
        <p:spPr>
          <a:xfrm>
            <a:off x="8221873" y="1093237"/>
            <a:ext cx="3411328" cy="2234164"/>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104" name="Afbeelding 10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82833" y="1194912"/>
            <a:ext cx="40419" cy="147141"/>
          </a:xfrm>
          <a:prstGeom prst="rect">
            <a:avLst/>
          </a:prstGeom>
        </p:spPr>
      </p:pic>
      <p:sp>
        <p:nvSpPr>
          <p:cNvPr id="105" name="Tijdelijke aanduiding voor afbeelding 157"/>
          <p:cNvSpPr>
            <a:spLocks noGrp="1"/>
          </p:cNvSpPr>
          <p:nvPr>
            <p:ph type="pic" sz="quarter" idx="14"/>
          </p:nvPr>
        </p:nvSpPr>
        <p:spPr>
          <a:xfrm>
            <a:off x="8325964" y="1820334"/>
            <a:ext cx="3197169" cy="1401233"/>
          </a:xfrm>
        </p:spPr>
        <p:txBody>
          <a:bodyPr/>
          <a:lstStyle>
            <a:lvl1pPr marL="0" indent="0">
              <a:buFont typeface="Arial"/>
              <a:buNone/>
              <a:defRPr sz="733"/>
            </a:lvl1pPr>
          </a:lstStyle>
          <a:p>
            <a:endParaRPr lang="nl-NL"/>
          </a:p>
        </p:txBody>
      </p:sp>
      <p:sp>
        <p:nvSpPr>
          <p:cNvPr id="106" name="Tijdelijke aanduiding voor tekst 159"/>
          <p:cNvSpPr>
            <a:spLocks noGrp="1"/>
          </p:cNvSpPr>
          <p:nvPr>
            <p:ph type="body" sz="quarter" idx="15" hasCustomPrompt="1"/>
          </p:nvPr>
        </p:nvSpPr>
        <p:spPr>
          <a:xfrm>
            <a:off x="8326967" y="1169513"/>
            <a:ext cx="3086100" cy="608488"/>
          </a:xfrm>
        </p:spPr>
        <p:txBody>
          <a:bodyPr/>
          <a:lstStyle>
            <a:lvl1pPr marL="0" indent="0">
              <a:buFont typeface="Arial"/>
              <a:buNone/>
              <a:defRPr sz="1200" b="1" cap="all">
                <a:solidFill>
                  <a:schemeClr val="tx2"/>
                </a:solidFill>
                <a:latin typeface="+mj-lt"/>
              </a:defRPr>
            </a:lvl1pPr>
            <a:lvl2pPr marL="482588" indent="0">
              <a:buFont typeface="Arial"/>
              <a:buNone/>
              <a:defRPr sz="1200" b="1">
                <a:solidFill>
                  <a:schemeClr val="tx2"/>
                </a:solidFill>
              </a:defRPr>
            </a:lvl2pPr>
            <a:lvl3pPr marL="1075240" indent="0">
              <a:buFont typeface="Arial"/>
              <a:buNone/>
              <a:defRPr sz="1200" b="1">
                <a:solidFill>
                  <a:schemeClr val="tx2"/>
                </a:solidFill>
              </a:defRPr>
            </a:lvl3pPr>
            <a:lvl4pPr marL="1676358" indent="0">
              <a:buFont typeface="Arial"/>
              <a:buNone/>
              <a:defRPr sz="1200" b="1">
                <a:solidFill>
                  <a:schemeClr val="tx2"/>
                </a:solidFill>
              </a:defRPr>
            </a:lvl4pPr>
            <a:lvl5pPr marL="2269010" indent="0">
              <a:buFont typeface="Arial"/>
              <a:buNone/>
              <a:defRPr sz="1200" b="1">
                <a:solidFill>
                  <a:schemeClr val="tx2"/>
                </a:solidFill>
              </a:defRPr>
            </a:lvl5pPr>
          </a:lstStyle>
          <a:p>
            <a:pPr lvl="0"/>
            <a:r>
              <a:rPr lang="en-GB" dirty="0" err="1"/>
              <a:t>Klik</a:t>
            </a:r>
            <a:r>
              <a:rPr lang="en-GB" dirty="0"/>
              <a:t> om </a:t>
            </a:r>
            <a:r>
              <a:rPr lang="en-GB" dirty="0" err="1"/>
              <a:t>titel</a:t>
            </a:r>
            <a:r>
              <a:rPr lang="en-GB" dirty="0"/>
              <a:t> </a:t>
            </a:r>
            <a:r>
              <a:rPr lang="en-GB" dirty="0" err="1"/>
              <a:t>aan</a:t>
            </a:r>
            <a:r>
              <a:rPr lang="en-GB" dirty="0"/>
              <a:t> te </a:t>
            </a:r>
            <a:r>
              <a:rPr lang="en-GB" dirty="0" err="1"/>
              <a:t>passen</a:t>
            </a:r>
            <a:endParaRPr lang="en-GB" dirty="0"/>
          </a:p>
        </p:txBody>
      </p:sp>
      <p:sp>
        <p:nvSpPr>
          <p:cNvPr id="107" name="Rechthoek 106"/>
          <p:cNvSpPr/>
          <p:nvPr userDrawn="1"/>
        </p:nvSpPr>
        <p:spPr>
          <a:xfrm>
            <a:off x="551073" y="3721101"/>
            <a:ext cx="3411328" cy="2234164"/>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108" name="Afbeelding 10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2033" y="3822776"/>
            <a:ext cx="40419" cy="147141"/>
          </a:xfrm>
          <a:prstGeom prst="rect">
            <a:avLst/>
          </a:prstGeom>
        </p:spPr>
      </p:pic>
      <p:sp>
        <p:nvSpPr>
          <p:cNvPr id="109" name="Tijdelijke aanduiding voor afbeelding 157"/>
          <p:cNvSpPr>
            <a:spLocks noGrp="1"/>
          </p:cNvSpPr>
          <p:nvPr>
            <p:ph type="pic" sz="quarter" idx="16"/>
          </p:nvPr>
        </p:nvSpPr>
        <p:spPr>
          <a:xfrm>
            <a:off x="655164" y="4448198"/>
            <a:ext cx="3197169" cy="1401233"/>
          </a:xfrm>
        </p:spPr>
        <p:txBody>
          <a:bodyPr/>
          <a:lstStyle>
            <a:lvl1pPr marL="0" indent="0">
              <a:buFont typeface="Arial"/>
              <a:buNone/>
              <a:defRPr sz="733"/>
            </a:lvl1pPr>
          </a:lstStyle>
          <a:p>
            <a:endParaRPr lang="nl-NL"/>
          </a:p>
        </p:txBody>
      </p:sp>
      <p:sp>
        <p:nvSpPr>
          <p:cNvPr id="110" name="Tijdelijke aanduiding voor tekst 159"/>
          <p:cNvSpPr>
            <a:spLocks noGrp="1"/>
          </p:cNvSpPr>
          <p:nvPr>
            <p:ph type="body" sz="quarter" idx="17" hasCustomPrompt="1"/>
          </p:nvPr>
        </p:nvSpPr>
        <p:spPr>
          <a:xfrm>
            <a:off x="656167" y="3797377"/>
            <a:ext cx="3086100" cy="608488"/>
          </a:xfrm>
        </p:spPr>
        <p:txBody>
          <a:bodyPr/>
          <a:lstStyle>
            <a:lvl1pPr marL="0" indent="0">
              <a:buFont typeface="Arial"/>
              <a:buNone/>
              <a:defRPr sz="1200" b="1" cap="all">
                <a:solidFill>
                  <a:schemeClr val="tx2"/>
                </a:solidFill>
                <a:latin typeface="+mj-lt"/>
              </a:defRPr>
            </a:lvl1pPr>
            <a:lvl2pPr marL="482588" indent="0">
              <a:buFont typeface="Arial"/>
              <a:buNone/>
              <a:defRPr sz="1200" b="1">
                <a:solidFill>
                  <a:schemeClr val="tx2"/>
                </a:solidFill>
              </a:defRPr>
            </a:lvl2pPr>
            <a:lvl3pPr marL="1075240" indent="0">
              <a:buFont typeface="Arial"/>
              <a:buNone/>
              <a:defRPr sz="1200" b="1">
                <a:solidFill>
                  <a:schemeClr val="tx2"/>
                </a:solidFill>
              </a:defRPr>
            </a:lvl3pPr>
            <a:lvl4pPr marL="1676358" indent="0">
              <a:buFont typeface="Arial"/>
              <a:buNone/>
              <a:defRPr sz="1200" b="1">
                <a:solidFill>
                  <a:schemeClr val="tx2"/>
                </a:solidFill>
              </a:defRPr>
            </a:lvl4pPr>
            <a:lvl5pPr marL="2269010" indent="0">
              <a:buFont typeface="Arial"/>
              <a:buNone/>
              <a:defRPr sz="1200" b="1">
                <a:solidFill>
                  <a:schemeClr val="tx2"/>
                </a:solidFill>
              </a:defRPr>
            </a:lvl5pPr>
          </a:lstStyle>
          <a:p>
            <a:pPr lvl="0"/>
            <a:r>
              <a:rPr lang="en-GB" dirty="0" err="1"/>
              <a:t>Klik</a:t>
            </a:r>
            <a:r>
              <a:rPr lang="en-GB" dirty="0"/>
              <a:t> om </a:t>
            </a:r>
            <a:r>
              <a:rPr lang="en-GB" dirty="0" err="1"/>
              <a:t>titel</a:t>
            </a:r>
            <a:r>
              <a:rPr lang="en-GB" dirty="0"/>
              <a:t> </a:t>
            </a:r>
            <a:r>
              <a:rPr lang="en-GB" dirty="0" err="1"/>
              <a:t>aan</a:t>
            </a:r>
            <a:r>
              <a:rPr lang="en-GB" dirty="0"/>
              <a:t> te </a:t>
            </a:r>
            <a:r>
              <a:rPr lang="en-GB" dirty="0" err="1"/>
              <a:t>passen</a:t>
            </a:r>
            <a:endParaRPr lang="en-GB" dirty="0"/>
          </a:p>
        </p:txBody>
      </p:sp>
      <p:sp>
        <p:nvSpPr>
          <p:cNvPr id="111" name="Rechthoek 110"/>
          <p:cNvSpPr/>
          <p:nvPr userDrawn="1"/>
        </p:nvSpPr>
        <p:spPr>
          <a:xfrm>
            <a:off x="4378007" y="3721101"/>
            <a:ext cx="3411328" cy="2234164"/>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112" name="Afbeelding 1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38967" y="3822776"/>
            <a:ext cx="40419" cy="147141"/>
          </a:xfrm>
          <a:prstGeom prst="rect">
            <a:avLst/>
          </a:prstGeom>
        </p:spPr>
      </p:pic>
      <p:sp>
        <p:nvSpPr>
          <p:cNvPr id="113" name="Tijdelijke aanduiding voor afbeelding 157"/>
          <p:cNvSpPr>
            <a:spLocks noGrp="1"/>
          </p:cNvSpPr>
          <p:nvPr>
            <p:ph type="pic" sz="quarter" idx="18"/>
          </p:nvPr>
        </p:nvSpPr>
        <p:spPr>
          <a:xfrm>
            <a:off x="4482097" y="4448198"/>
            <a:ext cx="3197169" cy="1401233"/>
          </a:xfrm>
        </p:spPr>
        <p:txBody>
          <a:bodyPr/>
          <a:lstStyle>
            <a:lvl1pPr marL="0" indent="0">
              <a:buFont typeface="Arial"/>
              <a:buNone/>
              <a:defRPr sz="733"/>
            </a:lvl1pPr>
          </a:lstStyle>
          <a:p>
            <a:endParaRPr lang="nl-NL"/>
          </a:p>
        </p:txBody>
      </p:sp>
      <p:sp>
        <p:nvSpPr>
          <p:cNvPr id="114" name="Tijdelijke aanduiding voor tekst 159"/>
          <p:cNvSpPr>
            <a:spLocks noGrp="1"/>
          </p:cNvSpPr>
          <p:nvPr>
            <p:ph type="body" sz="quarter" idx="19" hasCustomPrompt="1"/>
          </p:nvPr>
        </p:nvSpPr>
        <p:spPr>
          <a:xfrm>
            <a:off x="4483101" y="3797377"/>
            <a:ext cx="3086100" cy="608488"/>
          </a:xfrm>
        </p:spPr>
        <p:txBody>
          <a:bodyPr/>
          <a:lstStyle>
            <a:lvl1pPr marL="0" indent="0">
              <a:buFont typeface="Arial"/>
              <a:buNone/>
              <a:defRPr sz="1200" b="1" cap="all">
                <a:solidFill>
                  <a:schemeClr val="tx2"/>
                </a:solidFill>
                <a:latin typeface="+mj-lt"/>
              </a:defRPr>
            </a:lvl1pPr>
            <a:lvl2pPr marL="482588" indent="0">
              <a:buFont typeface="Arial"/>
              <a:buNone/>
              <a:defRPr sz="1200" b="1">
                <a:solidFill>
                  <a:schemeClr val="tx2"/>
                </a:solidFill>
              </a:defRPr>
            </a:lvl2pPr>
            <a:lvl3pPr marL="1075240" indent="0">
              <a:buFont typeface="Arial"/>
              <a:buNone/>
              <a:defRPr sz="1200" b="1">
                <a:solidFill>
                  <a:schemeClr val="tx2"/>
                </a:solidFill>
              </a:defRPr>
            </a:lvl3pPr>
            <a:lvl4pPr marL="1676358" indent="0">
              <a:buFont typeface="Arial"/>
              <a:buNone/>
              <a:defRPr sz="1200" b="1">
                <a:solidFill>
                  <a:schemeClr val="tx2"/>
                </a:solidFill>
              </a:defRPr>
            </a:lvl4pPr>
            <a:lvl5pPr marL="2269010" indent="0">
              <a:buFont typeface="Arial"/>
              <a:buNone/>
              <a:defRPr sz="1200" b="1">
                <a:solidFill>
                  <a:schemeClr val="tx2"/>
                </a:solidFill>
              </a:defRPr>
            </a:lvl5pPr>
          </a:lstStyle>
          <a:p>
            <a:pPr lvl="0"/>
            <a:r>
              <a:rPr lang="en-GB" dirty="0" err="1"/>
              <a:t>Klik</a:t>
            </a:r>
            <a:r>
              <a:rPr lang="en-GB" dirty="0"/>
              <a:t> om </a:t>
            </a:r>
            <a:r>
              <a:rPr lang="en-GB" dirty="0" err="1"/>
              <a:t>titel</a:t>
            </a:r>
            <a:r>
              <a:rPr lang="en-GB" dirty="0"/>
              <a:t> </a:t>
            </a:r>
            <a:r>
              <a:rPr lang="en-GB" dirty="0" err="1"/>
              <a:t>aan</a:t>
            </a:r>
            <a:r>
              <a:rPr lang="en-GB" dirty="0"/>
              <a:t> te </a:t>
            </a:r>
            <a:r>
              <a:rPr lang="en-GB" dirty="0" err="1"/>
              <a:t>passen</a:t>
            </a:r>
            <a:endParaRPr lang="en-GB" dirty="0"/>
          </a:p>
        </p:txBody>
      </p:sp>
      <p:sp>
        <p:nvSpPr>
          <p:cNvPr id="115" name="Rechthoek 114"/>
          <p:cNvSpPr/>
          <p:nvPr userDrawn="1"/>
        </p:nvSpPr>
        <p:spPr>
          <a:xfrm>
            <a:off x="8221873" y="3721101"/>
            <a:ext cx="3411328" cy="2234164"/>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116" name="Afbeelding 1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82833" y="3822776"/>
            <a:ext cx="40419" cy="147141"/>
          </a:xfrm>
          <a:prstGeom prst="rect">
            <a:avLst/>
          </a:prstGeom>
        </p:spPr>
      </p:pic>
      <p:sp>
        <p:nvSpPr>
          <p:cNvPr id="117" name="Tijdelijke aanduiding voor afbeelding 157"/>
          <p:cNvSpPr>
            <a:spLocks noGrp="1"/>
          </p:cNvSpPr>
          <p:nvPr>
            <p:ph type="pic" sz="quarter" idx="20"/>
          </p:nvPr>
        </p:nvSpPr>
        <p:spPr>
          <a:xfrm>
            <a:off x="8325964" y="4448198"/>
            <a:ext cx="3197169" cy="1401233"/>
          </a:xfrm>
        </p:spPr>
        <p:txBody>
          <a:bodyPr/>
          <a:lstStyle>
            <a:lvl1pPr marL="0" indent="0">
              <a:buFont typeface="Arial"/>
              <a:buNone/>
              <a:defRPr sz="733"/>
            </a:lvl1pPr>
          </a:lstStyle>
          <a:p>
            <a:endParaRPr lang="nl-NL"/>
          </a:p>
        </p:txBody>
      </p:sp>
      <p:sp>
        <p:nvSpPr>
          <p:cNvPr id="118" name="Tijdelijke aanduiding voor tekst 159"/>
          <p:cNvSpPr>
            <a:spLocks noGrp="1"/>
          </p:cNvSpPr>
          <p:nvPr>
            <p:ph type="body" sz="quarter" idx="21" hasCustomPrompt="1"/>
          </p:nvPr>
        </p:nvSpPr>
        <p:spPr>
          <a:xfrm>
            <a:off x="8326967" y="3797377"/>
            <a:ext cx="3086100" cy="608488"/>
          </a:xfrm>
        </p:spPr>
        <p:txBody>
          <a:bodyPr/>
          <a:lstStyle>
            <a:lvl1pPr marL="0" indent="0">
              <a:buFont typeface="Arial"/>
              <a:buNone/>
              <a:defRPr sz="1200" b="1" cap="all">
                <a:solidFill>
                  <a:schemeClr val="tx2"/>
                </a:solidFill>
                <a:latin typeface="+mj-lt"/>
              </a:defRPr>
            </a:lvl1pPr>
            <a:lvl2pPr marL="482588" indent="0">
              <a:buFont typeface="Arial"/>
              <a:buNone/>
              <a:defRPr sz="1200" b="1">
                <a:solidFill>
                  <a:schemeClr val="tx2"/>
                </a:solidFill>
              </a:defRPr>
            </a:lvl2pPr>
            <a:lvl3pPr marL="1075240" indent="0">
              <a:buFont typeface="Arial"/>
              <a:buNone/>
              <a:defRPr sz="1200" b="1">
                <a:solidFill>
                  <a:schemeClr val="tx2"/>
                </a:solidFill>
              </a:defRPr>
            </a:lvl3pPr>
            <a:lvl4pPr marL="1676358" indent="0">
              <a:buFont typeface="Arial"/>
              <a:buNone/>
              <a:defRPr sz="1200" b="1">
                <a:solidFill>
                  <a:schemeClr val="tx2"/>
                </a:solidFill>
              </a:defRPr>
            </a:lvl4pPr>
            <a:lvl5pPr marL="2269010" indent="0">
              <a:buFont typeface="Arial"/>
              <a:buNone/>
              <a:defRPr sz="1200" b="1">
                <a:solidFill>
                  <a:schemeClr val="tx2"/>
                </a:solidFill>
              </a:defRPr>
            </a:lvl5pPr>
          </a:lstStyle>
          <a:p>
            <a:pPr lvl="0"/>
            <a:r>
              <a:rPr lang="en-GB" dirty="0" err="1"/>
              <a:t>Klik</a:t>
            </a:r>
            <a:r>
              <a:rPr lang="en-GB" dirty="0"/>
              <a:t> om </a:t>
            </a:r>
            <a:r>
              <a:rPr lang="en-GB" dirty="0" err="1"/>
              <a:t>titel</a:t>
            </a:r>
            <a:r>
              <a:rPr lang="en-GB" dirty="0"/>
              <a:t> </a:t>
            </a:r>
            <a:r>
              <a:rPr lang="en-GB" dirty="0" err="1"/>
              <a:t>aan</a:t>
            </a:r>
            <a:r>
              <a:rPr lang="en-GB" dirty="0"/>
              <a:t> te </a:t>
            </a:r>
            <a:r>
              <a:rPr lang="en-GB" dirty="0" err="1"/>
              <a:t>passen</a:t>
            </a:r>
            <a:endParaRPr lang="en-GB" dirty="0"/>
          </a:p>
        </p:txBody>
      </p:sp>
      <p:sp>
        <p:nvSpPr>
          <p:cNvPr id="2" name="Tijdelijke aanduiding voor datum 1"/>
          <p:cNvSpPr>
            <a:spLocks noGrp="1"/>
          </p:cNvSpPr>
          <p:nvPr>
            <p:ph type="dt" sz="half" idx="22"/>
          </p:nvPr>
        </p:nvSpPr>
        <p:spPr/>
        <p:txBody>
          <a:bodyPr/>
          <a:lstStyle/>
          <a:p>
            <a:fld id="{15C9501B-970B-4D5B-8A94-9A87DC4C88AA}" type="datetimeFigureOut">
              <a:rPr lang="en-GB" smtClean="0"/>
              <a:pPr/>
              <a:t>14/12/2018</a:t>
            </a:fld>
            <a:endParaRPr lang="en-GB" dirty="0"/>
          </a:p>
        </p:txBody>
      </p:sp>
      <p:sp>
        <p:nvSpPr>
          <p:cNvPr id="3" name="Tijdelijke aanduiding voor voettekst 2"/>
          <p:cNvSpPr>
            <a:spLocks noGrp="1"/>
          </p:cNvSpPr>
          <p:nvPr>
            <p:ph type="ftr" sz="quarter" idx="23"/>
          </p:nvPr>
        </p:nvSpPr>
        <p:spPr/>
        <p:txBody>
          <a:bodyPr/>
          <a:lstStyle/>
          <a:p>
            <a:endParaRPr lang="en-GB" dirty="0"/>
          </a:p>
        </p:txBody>
      </p:sp>
    </p:spTree>
    <p:extLst>
      <p:ext uri="{BB962C8B-B14F-4D97-AF65-F5344CB8AC3E}">
        <p14:creationId xmlns:p14="http://schemas.microsoft.com/office/powerpoint/2010/main" val="395682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ep 8"/>
          <p:cNvGrpSpPr/>
          <p:nvPr userDrawn="1"/>
        </p:nvGrpSpPr>
        <p:grpSpPr>
          <a:xfrm>
            <a:off x="951199" y="1793227"/>
            <a:ext cx="77843" cy="2711040"/>
            <a:chOff x="713399" y="1344920"/>
            <a:chExt cx="58382" cy="2033280"/>
          </a:xfrm>
        </p:grpSpPr>
        <p:pic>
          <p:nvPicPr>
            <p:cNvPr id="5" name="Afbeelding 4" descr="timeline_pijl_w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399" y="1344920"/>
              <a:ext cx="58382" cy="213591"/>
            </a:xfrm>
            <a:prstGeom prst="rect">
              <a:avLst/>
            </a:prstGeom>
          </p:spPr>
        </p:pic>
        <p:cxnSp>
          <p:nvCxnSpPr>
            <p:cNvPr id="6" name="Rechte verbindingslijn 5"/>
            <p:cNvCxnSpPr/>
            <p:nvPr/>
          </p:nvCxnSpPr>
          <p:spPr>
            <a:xfrm flipV="1">
              <a:off x="728639" y="1651000"/>
              <a:ext cx="0" cy="172720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 name="Titel 1"/>
          <p:cNvSpPr>
            <a:spLocks noGrp="1"/>
          </p:cNvSpPr>
          <p:nvPr userDrawn="1">
            <p:ph type="ctrTitle"/>
          </p:nvPr>
        </p:nvSpPr>
        <p:spPr>
          <a:xfrm>
            <a:off x="1207655" y="1617135"/>
            <a:ext cx="9421091" cy="1754717"/>
          </a:xfrm>
          <a:prstGeom prst="rect">
            <a:avLst/>
          </a:prstGeom>
        </p:spPr>
        <p:txBody>
          <a:bodyPr/>
          <a:lstStyle>
            <a:lvl1pPr>
              <a:defRPr sz="4000" b="0" spc="0">
                <a:solidFill>
                  <a:schemeClr val="bg1"/>
                </a:solidFill>
                <a:latin typeface="Arial Black"/>
                <a:cs typeface="Arial Black"/>
              </a:defRPr>
            </a:lvl1pPr>
          </a:lstStyle>
          <a:p>
            <a:r>
              <a:rPr lang="en-GB" dirty="0" err="1"/>
              <a:t>Titelstijl</a:t>
            </a:r>
            <a:r>
              <a:rPr lang="en-GB" dirty="0"/>
              <a:t> van model </a:t>
            </a:r>
            <a:r>
              <a:rPr lang="en-GB" dirty="0" err="1"/>
              <a:t>bewerken</a:t>
            </a:r>
            <a:endParaRPr lang="en-GB" dirty="0"/>
          </a:p>
        </p:txBody>
      </p:sp>
      <p:sp>
        <p:nvSpPr>
          <p:cNvPr id="7" name="Rechthoek 6"/>
          <p:cNvSpPr/>
          <p:nvPr userDrawn="1"/>
        </p:nvSpPr>
        <p:spPr>
          <a:xfrm>
            <a:off x="0" y="0"/>
            <a:ext cx="12192000" cy="720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sp>
        <p:nvSpPr>
          <p:cNvPr id="8" name="Rechthoek 7"/>
          <p:cNvSpPr/>
          <p:nvPr userDrawn="1"/>
        </p:nvSpPr>
        <p:spPr>
          <a:xfrm>
            <a:off x="0" y="6139200"/>
            <a:ext cx="12192000" cy="720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4" name="Afbeelding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283394"/>
            <a:ext cx="12192000" cy="514973"/>
          </a:xfrm>
          <a:prstGeom prst="rect">
            <a:avLst/>
          </a:prstGeom>
        </p:spPr>
      </p:pic>
    </p:spTree>
    <p:extLst>
      <p:ext uri="{BB962C8B-B14F-4D97-AF65-F5344CB8AC3E}">
        <p14:creationId xmlns:p14="http://schemas.microsoft.com/office/powerpoint/2010/main" val="145197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ep 2"/>
          <p:cNvGrpSpPr/>
          <p:nvPr userDrawn="1"/>
        </p:nvGrpSpPr>
        <p:grpSpPr>
          <a:xfrm>
            <a:off x="951556" y="1793227"/>
            <a:ext cx="77129" cy="2711040"/>
            <a:chOff x="713666" y="1344920"/>
            <a:chExt cx="57847" cy="203328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666" y="1344920"/>
              <a:ext cx="57847" cy="213591"/>
            </a:xfrm>
            <a:prstGeom prst="rect">
              <a:avLst/>
            </a:prstGeom>
          </p:spPr>
        </p:pic>
        <p:cxnSp>
          <p:nvCxnSpPr>
            <p:cNvPr id="6" name="Rechte verbindingslijn 5"/>
            <p:cNvCxnSpPr/>
            <p:nvPr/>
          </p:nvCxnSpPr>
          <p:spPr>
            <a:xfrm flipV="1">
              <a:off x="728639" y="1651000"/>
              <a:ext cx="0" cy="17272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Titel 1"/>
          <p:cNvSpPr>
            <a:spLocks noGrp="1"/>
          </p:cNvSpPr>
          <p:nvPr userDrawn="1">
            <p:ph type="ctrTitle"/>
          </p:nvPr>
        </p:nvSpPr>
        <p:spPr>
          <a:xfrm>
            <a:off x="1207655" y="1617135"/>
            <a:ext cx="9421091" cy="1754717"/>
          </a:xfrm>
          <a:prstGeom prst="rect">
            <a:avLst/>
          </a:prstGeom>
        </p:spPr>
        <p:txBody>
          <a:bodyPr/>
          <a:lstStyle>
            <a:lvl1pPr>
              <a:defRPr sz="4000" b="0" spc="0">
                <a:solidFill>
                  <a:schemeClr val="tx1"/>
                </a:solidFill>
                <a:latin typeface="Arial Black"/>
                <a:cs typeface="Arial Black"/>
              </a:defRPr>
            </a:lvl1pPr>
          </a:lstStyle>
          <a:p>
            <a:r>
              <a:rPr lang="en-GB" dirty="0" err="1"/>
              <a:t>Titelstijl</a:t>
            </a:r>
            <a:r>
              <a:rPr lang="en-GB" dirty="0"/>
              <a:t> van model </a:t>
            </a:r>
            <a:r>
              <a:rPr lang="en-GB" dirty="0" err="1"/>
              <a:t>bewerken</a:t>
            </a:r>
            <a:endParaRPr lang="en-GB" dirty="0"/>
          </a:p>
        </p:txBody>
      </p:sp>
      <p:sp>
        <p:nvSpPr>
          <p:cNvPr id="7" name="Rechthoek 6"/>
          <p:cNvSpPr/>
          <p:nvPr userDrawn="1"/>
        </p:nvSpPr>
        <p:spPr>
          <a:xfrm>
            <a:off x="0" y="0"/>
            <a:ext cx="12192000" cy="720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sp>
        <p:nvSpPr>
          <p:cNvPr id="8" name="Rechthoek 7"/>
          <p:cNvSpPr/>
          <p:nvPr userDrawn="1"/>
        </p:nvSpPr>
        <p:spPr>
          <a:xfrm>
            <a:off x="0" y="6139200"/>
            <a:ext cx="12192000" cy="720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4" name="Afbeelding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 y="4283394"/>
            <a:ext cx="12191991" cy="514973"/>
          </a:xfrm>
          <a:prstGeom prst="rect">
            <a:avLst/>
          </a:prstGeom>
        </p:spPr>
      </p:pic>
    </p:spTree>
    <p:extLst>
      <p:ext uri="{BB962C8B-B14F-4D97-AF65-F5344CB8AC3E}">
        <p14:creationId xmlns:p14="http://schemas.microsoft.com/office/powerpoint/2010/main" val="417737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1B6CF-25C2-4EE3-A6DD-BA59E4F29B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6E50B6-CE16-4ADE-98DF-CD8D0163A3F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FB099C-973C-4132-A84B-A0A7DDAA18D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50E19E-7721-4A33-BC24-07E74438ECAA}"/>
              </a:ext>
            </a:extLst>
          </p:cNvPr>
          <p:cNvSpPr>
            <a:spLocks noGrp="1"/>
          </p:cNvSpPr>
          <p:nvPr>
            <p:ph type="dt" sz="half" idx="10"/>
          </p:nvPr>
        </p:nvSpPr>
        <p:spPr/>
        <p:txBody>
          <a:bodyPr/>
          <a:lstStyle/>
          <a:p>
            <a:fld id="{8BB26279-6B23-4D0B-AABF-D0A3E85DAE8A}" type="datetimeFigureOut">
              <a:rPr lang="en-US" smtClean="0"/>
              <a:t>12/14/2018</a:t>
            </a:fld>
            <a:endParaRPr lang="en-US"/>
          </a:p>
        </p:txBody>
      </p:sp>
      <p:sp>
        <p:nvSpPr>
          <p:cNvPr id="6" name="Footer Placeholder 5">
            <a:extLst>
              <a:ext uri="{FF2B5EF4-FFF2-40B4-BE49-F238E27FC236}">
                <a16:creationId xmlns:a16="http://schemas.microsoft.com/office/drawing/2014/main" id="{7C92D544-B80B-4424-AB30-62632E0C6E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75C4CE-A9B6-40F7-877D-533669AF22FE}"/>
              </a:ext>
            </a:extLst>
          </p:cNvPr>
          <p:cNvSpPr>
            <a:spLocks noGrp="1"/>
          </p:cNvSpPr>
          <p:nvPr>
            <p:ph type="sldNum" sz="quarter" idx="12"/>
          </p:nvPr>
        </p:nvSpPr>
        <p:spPr/>
        <p:txBody>
          <a:bodyPr/>
          <a:lstStyle/>
          <a:p>
            <a:fld id="{B01D083C-B37B-43EF-B16E-7CC6FF488033}" type="slidenum">
              <a:rPr lang="en-US" smtClean="0"/>
              <a:t>‹#›</a:t>
            </a:fld>
            <a:endParaRPr lang="en-US"/>
          </a:p>
        </p:txBody>
      </p:sp>
    </p:spTree>
    <p:extLst>
      <p:ext uri="{BB962C8B-B14F-4D97-AF65-F5344CB8AC3E}">
        <p14:creationId xmlns:p14="http://schemas.microsoft.com/office/powerpoint/2010/main" val="2502285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B82E6-0F03-4CA6-9280-8D885A6BAF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26BDA0-4508-49A7-876B-8BE2EDAB34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62F09A0-026A-45DA-B57E-30D69149667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013BF6-3CE7-42C7-A820-0EF481BFF1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07F9BFA-DD17-4A89-A122-F0BA9A32246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C4CA77-FE63-4AFB-ABC6-29300606EFCD}"/>
              </a:ext>
            </a:extLst>
          </p:cNvPr>
          <p:cNvSpPr>
            <a:spLocks noGrp="1"/>
          </p:cNvSpPr>
          <p:nvPr>
            <p:ph type="dt" sz="half" idx="10"/>
          </p:nvPr>
        </p:nvSpPr>
        <p:spPr/>
        <p:txBody>
          <a:bodyPr/>
          <a:lstStyle/>
          <a:p>
            <a:fld id="{8BB26279-6B23-4D0B-AABF-D0A3E85DAE8A}" type="datetimeFigureOut">
              <a:rPr lang="en-US" smtClean="0"/>
              <a:t>12/14/2018</a:t>
            </a:fld>
            <a:endParaRPr lang="en-US"/>
          </a:p>
        </p:txBody>
      </p:sp>
      <p:sp>
        <p:nvSpPr>
          <p:cNvPr id="8" name="Footer Placeholder 7">
            <a:extLst>
              <a:ext uri="{FF2B5EF4-FFF2-40B4-BE49-F238E27FC236}">
                <a16:creationId xmlns:a16="http://schemas.microsoft.com/office/drawing/2014/main" id="{F96E48C4-0271-498C-B232-E69F7807DC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8F0909-4812-43F4-9696-9ACF1AE5B102}"/>
              </a:ext>
            </a:extLst>
          </p:cNvPr>
          <p:cNvSpPr>
            <a:spLocks noGrp="1"/>
          </p:cNvSpPr>
          <p:nvPr>
            <p:ph type="sldNum" sz="quarter" idx="12"/>
          </p:nvPr>
        </p:nvSpPr>
        <p:spPr/>
        <p:txBody>
          <a:bodyPr/>
          <a:lstStyle/>
          <a:p>
            <a:fld id="{B01D083C-B37B-43EF-B16E-7CC6FF488033}" type="slidenum">
              <a:rPr lang="en-US" smtClean="0"/>
              <a:t>‹#›</a:t>
            </a:fld>
            <a:endParaRPr lang="en-US"/>
          </a:p>
        </p:txBody>
      </p:sp>
    </p:spTree>
    <p:extLst>
      <p:ext uri="{BB962C8B-B14F-4D97-AF65-F5344CB8AC3E}">
        <p14:creationId xmlns:p14="http://schemas.microsoft.com/office/powerpoint/2010/main" val="1970332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CBE9-9503-4A5E-9B94-EFDBAEA61F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E45792-2DD5-4E18-B16A-E7056E6E3532}"/>
              </a:ext>
            </a:extLst>
          </p:cNvPr>
          <p:cNvSpPr>
            <a:spLocks noGrp="1"/>
          </p:cNvSpPr>
          <p:nvPr>
            <p:ph type="dt" sz="half" idx="10"/>
          </p:nvPr>
        </p:nvSpPr>
        <p:spPr/>
        <p:txBody>
          <a:bodyPr/>
          <a:lstStyle/>
          <a:p>
            <a:fld id="{8BB26279-6B23-4D0B-AABF-D0A3E85DAE8A}" type="datetimeFigureOut">
              <a:rPr lang="en-US" smtClean="0"/>
              <a:t>12/14/2018</a:t>
            </a:fld>
            <a:endParaRPr lang="en-US"/>
          </a:p>
        </p:txBody>
      </p:sp>
      <p:sp>
        <p:nvSpPr>
          <p:cNvPr id="4" name="Footer Placeholder 3">
            <a:extLst>
              <a:ext uri="{FF2B5EF4-FFF2-40B4-BE49-F238E27FC236}">
                <a16:creationId xmlns:a16="http://schemas.microsoft.com/office/drawing/2014/main" id="{6AF0D619-4CA4-408D-A3D5-0D40AD0859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2FBE73-010E-4A5E-B178-4DC5EF811337}"/>
              </a:ext>
            </a:extLst>
          </p:cNvPr>
          <p:cNvSpPr>
            <a:spLocks noGrp="1"/>
          </p:cNvSpPr>
          <p:nvPr>
            <p:ph type="sldNum" sz="quarter" idx="12"/>
          </p:nvPr>
        </p:nvSpPr>
        <p:spPr/>
        <p:txBody>
          <a:bodyPr/>
          <a:lstStyle/>
          <a:p>
            <a:fld id="{B01D083C-B37B-43EF-B16E-7CC6FF488033}" type="slidenum">
              <a:rPr lang="en-US" smtClean="0"/>
              <a:t>‹#›</a:t>
            </a:fld>
            <a:endParaRPr lang="en-US"/>
          </a:p>
        </p:txBody>
      </p:sp>
    </p:spTree>
    <p:extLst>
      <p:ext uri="{BB962C8B-B14F-4D97-AF65-F5344CB8AC3E}">
        <p14:creationId xmlns:p14="http://schemas.microsoft.com/office/powerpoint/2010/main" val="495366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F97A47-5FB2-4C71-B9CD-521B0C67A7BF}"/>
              </a:ext>
            </a:extLst>
          </p:cNvPr>
          <p:cNvSpPr>
            <a:spLocks noGrp="1"/>
          </p:cNvSpPr>
          <p:nvPr>
            <p:ph type="dt" sz="half" idx="10"/>
          </p:nvPr>
        </p:nvSpPr>
        <p:spPr/>
        <p:txBody>
          <a:bodyPr/>
          <a:lstStyle/>
          <a:p>
            <a:fld id="{8BB26279-6B23-4D0B-AABF-D0A3E85DAE8A}" type="datetimeFigureOut">
              <a:rPr lang="en-US" smtClean="0"/>
              <a:t>12/14/2018</a:t>
            </a:fld>
            <a:endParaRPr lang="en-US"/>
          </a:p>
        </p:txBody>
      </p:sp>
      <p:sp>
        <p:nvSpPr>
          <p:cNvPr id="3" name="Footer Placeholder 2">
            <a:extLst>
              <a:ext uri="{FF2B5EF4-FFF2-40B4-BE49-F238E27FC236}">
                <a16:creationId xmlns:a16="http://schemas.microsoft.com/office/drawing/2014/main" id="{C8991264-E79C-44BE-BBC8-9D10055F4E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240968-3D1B-4121-B1FE-280216C3F731}"/>
              </a:ext>
            </a:extLst>
          </p:cNvPr>
          <p:cNvSpPr>
            <a:spLocks noGrp="1"/>
          </p:cNvSpPr>
          <p:nvPr>
            <p:ph type="sldNum" sz="quarter" idx="12"/>
          </p:nvPr>
        </p:nvSpPr>
        <p:spPr/>
        <p:txBody>
          <a:bodyPr/>
          <a:lstStyle/>
          <a:p>
            <a:fld id="{B01D083C-B37B-43EF-B16E-7CC6FF488033}" type="slidenum">
              <a:rPr lang="en-US" smtClean="0"/>
              <a:t>‹#›</a:t>
            </a:fld>
            <a:endParaRPr lang="en-US"/>
          </a:p>
        </p:txBody>
      </p:sp>
    </p:spTree>
    <p:extLst>
      <p:ext uri="{BB962C8B-B14F-4D97-AF65-F5344CB8AC3E}">
        <p14:creationId xmlns:p14="http://schemas.microsoft.com/office/powerpoint/2010/main" val="466033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01BFE-0929-413D-B595-30E43AA98E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6D75F3-5A08-43B1-8501-9EAF934B91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F46600-C600-4E3F-A14E-532D7FD07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658B36C-8755-4FCE-BEC3-3E5F1A48E8DB}"/>
              </a:ext>
            </a:extLst>
          </p:cNvPr>
          <p:cNvSpPr>
            <a:spLocks noGrp="1"/>
          </p:cNvSpPr>
          <p:nvPr>
            <p:ph type="dt" sz="half" idx="10"/>
          </p:nvPr>
        </p:nvSpPr>
        <p:spPr/>
        <p:txBody>
          <a:bodyPr/>
          <a:lstStyle/>
          <a:p>
            <a:fld id="{8BB26279-6B23-4D0B-AABF-D0A3E85DAE8A}" type="datetimeFigureOut">
              <a:rPr lang="en-US" smtClean="0"/>
              <a:t>12/14/2018</a:t>
            </a:fld>
            <a:endParaRPr lang="en-US"/>
          </a:p>
        </p:txBody>
      </p:sp>
      <p:sp>
        <p:nvSpPr>
          <p:cNvPr id="6" name="Footer Placeholder 5">
            <a:extLst>
              <a:ext uri="{FF2B5EF4-FFF2-40B4-BE49-F238E27FC236}">
                <a16:creationId xmlns:a16="http://schemas.microsoft.com/office/drawing/2014/main" id="{6A79703F-A297-4109-A81E-44A32FEF5D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78B7A6-47B4-450E-B958-82AE5E034185}"/>
              </a:ext>
            </a:extLst>
          </p:cNvPr>
          <p:cNvSpPr>
            <a:spLocks noGrp="1"/>
          </p:cNvSpPr>
          <p:nvPr>
            <p:ph type="sldNum" sz="quarter" idx="12"/>
          </p:nvPr>
        </p:nvSpPr>
        <p:spPr/>
        <p:txBody>
          <a:bodyPr/>
          <a:lstStyle/>
          <a:p>
            <a:fld id="{B01D083C-B37B-43EF-B16E-7CC6FF488033}" type="slidenum">
              <a:rPr lang="en-US" smtClean="0"/>
              <a:t>‹#›</a:t>
            </a:fld>
            <a:endParaRPr lang="en-US"/>
          </a:p>
        </p:txBody>
      </p:sp>
    </p:spTree>
    <p:extLst>
      <p:ext uri="{BB962C8B-B14F-4D97-AF65-F5344CB8AC3E}">
        <p14:creationId xmlns:p14="http://schemas.microsoft.com/office/powerpoint/2010/main" val="2518942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FE30B-90BF-4749-8026-88A869E737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9F3BE5-6CF4-4167-9649-301493ECBA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D4A308-BECE-4E11-A8D7-16F496D2EB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B0F4ACE-237E-4FF8-A671-9E21BF55F17B}"/>
              </a:ext>
            </a:extLst>
          </p:cNvPr>
          <p:cNvSpPr>
            <a:spLocks noGrp="1"/>
          </p:cNvSpPr>
          <p:nvPr>
            <p:ph type="dt" sz="half" idx="10"/>
          </p:nvPr>
        </p:nvSpPr>
        <p:spPr/>
        <p:txBody>
          <a:bodyPr/>
          <a:lstStyle/>
          <a:p>
            <a:fld id="{8BB26279-6B23-4D0B-AABF-D0A3E85DAE8A}" type="datetimeFigureOut">
              <a:rPr lang="en-US" smtClean="0"/>
              <a:t>12/14/2018</a:t>
            </a:fld>
            <a:endParaRPr lang="en-US"/>
          </a:p>
        </p:txBody>
      </p:sp>
      <p:sp>
        <p:nvSpPr>
          <p:cNvPr id="6" name="Footer Placeholder 5">
            <a:extLst>
              <a:ext uri="{FF2B5EF4-FFF2-40B4-BE49-F238E27FC236}">
                <a16:creationId xmlns:a16="http://schemas.microsoft.com/office/drawing/2014/main" id="{0F08D2DA-F6A5-4D08-BADA-4CBDFD0C5E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6D11C6-8DB3-4675-B6B8-EF44D1BFFCB8}"/>
              </a:ext>
            </a:extLst>
          </p:cNvPr>
          <p:cNvSpPr>
            <a:spLocks noGrp="1"/>
          </p:cNvSpPr>
          <p:nvPr>
            <p:ph type="sldNum" sz="quarter" idx="12"/>
          </p:nvPr>
        </p:nvSpPr>
        <p:spPr/>
        <p:txBody>
          <a:bodyPr/>
          <a:lstStyle/>
          <a:p>
            <a:fld id="{B01D083C-B37B-43EF-B16E-7CC6FF488033}" type="slidenum">
              <a:rPr lang="en-US" smtClean="0"/>
              <a:t>‹#›</a:t>
            </a:fld>
            <a:endParaRPr lang="en-US"/>
          </a:p>
        </p:txBody>
      </p:sp>
    </p:spTree>
    <p:extLst>
      <p:ext uri="{BB962C8B-B14F-4D97-AF65-F5344CB8AC3E}">
        <p14:creationId xmlns:p14="http://schemas.microsoft.com/office/powerpoint/2010/main" val="4104449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4.jpg"/><Relationship Id="rId2" Type="http://schemas.openxmlformats.org/officeDocument/2006/relationships/slideLayout" Target="../slideLayouts/slideLayout19.xml"/><Relationship Id="rId16" Type="http://schemas.openxmlformats.org/officeDocument/2006/relationships/theme" Target="../theme/theme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22E16B-B164-4ADF-BCB3-24293CF8FC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2E294D-BF28-4E04-9A9B-AD2F07C0E1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29091-323E-403C-8F9F-13FCD9D9F7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B26279-6B23-4D0B-AABF-D0A3E85DAE8A}" type="datetimeFigureOut">
              <a:rPr lang="en-US" smtClean="0"/>
              <a:t>12/14/2018</a:t>
            </a:fld>
            <a:endParaRPr lang="en-US"/>
          </a:p>
        </p:txBody>
      </p:sp>
      <p:sp>
        <p:nvSpPr>
          <p:cNvPr id="5" name="Footer Placeholder 4">
            <a:extLst>
              <a:ext uri="{FF2B5EF4-FFF2-40B4-BE49-F238E27FC236}">
                <a16:creationId xmlns:a16="http://schemas.microsoft.com/office/drawing/2014/main" id="{62D844B7-86C0-4CAF-88C6-5C088F0C20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C2C68C-0CB1-4034-820E-7521B7AF41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D083C-B37B-43EF-B16E-7CC6FF488033}" type="slidenum">
              <a:rPr lang="en-US" smtClean="0"/>
              <a:t>‹#›</a:t>
            </a:fld>
            <a:endParaRPr lang="en-US"/>
          </a:p>
        </p:txBody>
      </p:sp>
    </p:spTree>
    <p:extLst>
      <p:ext uri="{BB962C8B-B14F-4D97-AF65-F5344CB8AC3E}">
        <p14:creationId xmlns:p14="http://schemas.microsoft.com/office/powerpoint/2010/main" val="8701402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25" y="1"/>
            <a:ext cx="12190476" cy="6885384"/>
          </a:xfrm>
          <a:prstGeom prst="rect">
            <a:avLst/>
          </a:prstGeom>
        </p:spPr>
      </p:pic>
      <p:sp>
        <p:nvSpPr>
          <p:cNvPr id="6" name="Slide Number Placeholder 5"/>
          <p:cNvSpPr>
            <a:spLocks noGrp="1"/>
          </p:cNvSpPr>
          <p:nvPr>
            <p:ph type="sldNum" sz="quarter" idx="4"/>
          </p:nvPr>
        </p:nvSpPr>
        <p:spPr>
          <a:xfrm>
            <a:off x="9360363" y="652534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CD522D-7FE3-49F3-A4D5-587EF4266EF7}" type="slidenum">
              <a:rPr lang="en-GB" smtClean="0"/>
              <a:t>‹#›</a:t>
            </a:fld>
            <a:endParaRPr lang="en-GB" dirty="0"/>
          </a:p>
        </p:txBody>
      </p:sp>
      <p:pic>
        <p:nvPicPr>
          <p:cNvPr id="13" name="Picture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264353" y="44625"/>
            <a:ext cx="2547548" cy="783095"/>
          </a:xfrm>
          <a:prstGeom prst="rect">
            <a:avLst/>
          </a:prstGeom>
        </p:spPr>
      </p:pic>
    </p:spTree>
    <p:extLst>
      <p:ext uri="{BB962C8B-B14F-4D97-AF65-F5344CB8AC3E}">
        <p14:creationId xmlns:p14="http://schemas.microsoft.com/office/powerpoint/2010/main" val="3329079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jdelijke aanduiding voor voettekst 2"/>
          <p:cNvSpPr>
            <a:spLocks noGrp="1"/>
          </p:cNvSpPr>
          <p:nvPr>
            <p:ph type="ftr" sz="quarter" idx="3"/>
          </p:nvPr>
        </p:nvSpPr>
        <p:spPr>
          <a:xfrm>
            <a:off x="564181" y="6490659"/>
            <a:ext cx="5531819" cy="224541"/>
          </a:xfrm>
          <a:prstGeom prst="rect">
            <a:avLst/>
          </a:prstGeom>
        </p:spPr>
        <p:txBody>
          <a:bodyPr vert="horz" wrap="none" lIns="0" tIns="0" rIns="0" bIns="0" rtlCol="0" anchor="b" anchorCtr="0"/>
          <a:lstStyle>
            <a:lvl1pPr>
              <a:defRPr lang="nl-NL" sz="733" b="1">
                <a:latin typeface="Arial" pitchFamily="34" charset="0"/>
                <a:cs typeface="Arial" pitchFamily="34" charset="0"/>
              </a:defRPr>
            </a:lvl1pPr>
          </a:lstStyle>
          <a:p>
            <a:endParaRPr lang="en-GB" dirty="0"/>
          </a:p>
        </p:txBody>
      </p:sp>
      <p:sp>
        <p:nvSpPr>
          <p:cNvPr id="9" name="Tijdelijke aanduiding voor dianummer 5"/>
          <p:cNvSpPr>
            <a:spLocks noGrp="1"/>
          </p:cNvSpPr>
          <p:nvPr>
            <p:ph type="sldNum" sz="quarter" idx="4"/>
          </p:nvPr>
        </p:nvSpPr>
        <p:spPr>
          <a:xfrm>
            <a:off x="564181" y="6490659"/>
            <a:ext cx="5531819" cy="224541"/>
          </a:xfrm>
          <a:prstGeom prst="rect">
            <a:avLst/>
          </a:prstGeom>
        </p:spPr>
        <p:txBody>
          <a:bodyPr vert="horz" wrap="none" lIns="0" tIns="0" rIns="0" bIns="0" rtlCol="0" anchor="b" anchorCtr="0"/>
          <a:lstStyle>
            <a:lvl1pPr algn="l">
              <a:defRPr sz="733" b="1">
                <a:solidFill>
                  <a:schemeClr val="tx1"/>
                </a:solidFill>
                <a:latin typeface="Arial" pitchFamily="34" charset="0"/>
                <a:cs typeface="Arial" pitchFamily="34" charset="0"/>
              </a:defRPr>
            </a:lvl1pPr>
          </a:lstStyle>
          <a:p>
            <a:fld id="{60A1B602-CD3E-AC41-8242-DD367490E7D3}" type="slidenum">
              <a:rPr lang="en-GB" smtClean="0"/>
              <a:pPr/>
              <a:t>‹#›</a:t>
            </a:fld>
            <a:endParaRPr lang="en-GB" dirty="0"/>
          </a:p>
        </p:txBody>
      </p:sp>
      <p:sp>
        <p:nvSpPr>
          <p:cNvPr id="11" name="Tijdelijke aanduiding voor titel 1"/>
          <p:cNvSpPr>
            <a:spLocks noGrp="1"/>
          </p:cNvSpPr>
          <p:nvPr>
            <p:ph type="title"/>
          </p:nvPr>
        </p:nvSpPr>
        <p:spPr>
          <a:xfrm>
            <a:off x="564181" y="1197733"/>
            <a:ext cx="11068800" cy="960000"/>
          </a:xfrm>
          <a:prstGeom prst="rect">
            <a:avLst/>
          </a:prstGeom>
        </p:spPr>
        <p:txBody>
          <a:bodyPr vert="horz" lIns="0" tIns="0" rIns="0" bIns="0" rtlCol="0" anchor="t" anchorCtr="0">
            <a:noAutofit/>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12" name="Tijdelijke aanduiding voor tekst 2"/>
          <p:cNvSpPr>
            <a:spLocks noGrp="1"/>
          </p:cNvSpPr>
          <p:nvPr>
            <p:ph type="body" idx="1"/>
          </p:nvPr>
        </p:nvSpPr>
        <p:spPr>
          <a:xfrm>
            <a:off x="564181" y="2328333"/>
            <a:ext cx="11068800" cy="4113600"/>
          </a:xfrm>
          <a:prstGeom prst="rect">
            <a:avLst/>
          </a:prstGeom>
        </p:spPr>
        <p:txBody>
          <a:bodyPr vert="horz" lIns="0" tIns="0" rIns="0" bIns="0" rtlCol="0">
            <a:noAutofit/>
          </a:bodyPr>
          <a:lstStyle/>
          <a:p>
            <a:pPr lvl="0"/>
            <a:r>
              <a:rPr lang="en-GB" dirty="0" err="1"/>
              <a:t>Klik</a:t>
            </a:r>
            <a:r>
              <a:rPr lang="en-GB" dirty="0"/>
              <a:t> om de </a:t>
            </a:r>
            <a:r>
              <a:rPr lang="en-GB" dirty="0" err="1"/>
              <a:t>modelstijlen</a:t>
            </a:r>
            <a:r>
              <a:rPr lang="en-GB" dirty="0"/>
              <a:t> te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2" name="Tijdelijke aanduiding voor datum 1"/>
          <p:cNvSpPr>
            <a:spLocks noGrp="1"/>
          </p:cNvSpPr>
          <p:nvPr>
            <p:ph type="dt" sz="half" idx="2"/>
          </p:nvPr>
        </p:nvSpPr>
        <p:spPr>
          <a:xfrm>
            <a:off x="9558528" y="6489600"/>
            <a:ext cx="2074672" cy="225600"/>
          </a:xfrm>
          <a:prstGeom prst="rect">
            <a:avLst/>
          </a:prstGeom>
        </p:spPr>
        <p:txBody>
          <a:bodyPr vert="horz" wrap="none" lIns="0" tIns="0" rIns="0" bIns="0" rtlCol="0" anchor="b" anchorCtr="0"/>
          <a:lstStyle>
            <a:lvl1pPr algn="r">
              <a:defRPr lang="nl-NL" sz="733" b="1" smtClean="0">
                <a:latin typeface="Arial" pitchFamily="34" charset="0"/>
                <a:cs typeface="Arial" pitchFamily="34" charset="0"/>
              </a:defRPr>
            </a:lvl1pPr>
          </a:lstStyle>
          <a:p>
            <a:fld id="{15C9501B-970B-4D5B-8A94-9A87DC4C88AA}" type="datetimeFigureOut">
              <a:rPr lang="en-GB" smtClean="0"/>
              <a:pPr/>
              <a:t>14/12/2018</a:t>
            </a:fld>
            <a:endParaRPr lang="en-GB" dirty="0"/>
          </a:p>
        </p:txBody>
      </p:sp>
    </p:spTree>
    <p:extLst>
      <p:ext uri="{BB962C8B-B14F-4D97-AF65-F5344CB8AC3E}">
        <p14:creationId xmlns:p14="http://schemas.microsoft.com/office/powerpoint/2010/main" val="117575202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Lst>
  <p:hf sldNum="0" hdr="0" ftr="0" dt="0"/>
  <p:txStyles>
    <p:titleStyle>
      <a:lvl1pPr algn="l" defTabSz="609585" rtl="0" eaLnBrk="1" latinLnBrk="0" hangingPunct="1">
        <a:spcBef>
          <a:spcPct val="0"/>
        </a:spcBef>
        <a:buNone/>
        <a:defRPr sz="3067" b="0" kern="1200" cap="all" spc="0" baseline="0">
          <a:solidFill>
            <a:schemeClr val="tx2"/>
          </a:solidFill>
          <a:latin typeface="Arial Black"/>
          <a:ea typeface="+mj-ea"/>
          <a:cs typeface="Arial Black"/>
        </a:defRPr>
      </a:lvl1pPr>
    </p:titleStyle>
    <p:bodyStyle>
      <a:lvl1pPr marL="237061" indent="-237061" algn="l" defTabSz="609585" rtl="0" eaLnBrk="1" latinLnBrk="0" hangingPunct="1">
        <a:spcBef>
          <a:spcPct val="20000"/>
        </a:spcBef>
        <a:buSzPct val="100000"/>
        <a:buFontTx/>
        <a:buBlip>
          <a:blip r:embed="rId17"/>
        </a:buBlip>
        <a:defRPr sz="1867" kern="1200">
          <a:solidFill>
            <a:schemeClr val="tx1"/>
          </a:solidFill>
          <a:latin typeface="Arial"/>
          <a:ea typeface="+mn-ea"/>
          <a:cs typeface="Arial"/>
        </a:defRPr>
      </a:lvl1pPr>
      <a:lvl2pPr marL="719649" indent="-237061" algn="l" defTabSz="609585" rtl="0" eaLnBrk="1" latinLnBrk="0" hangingPunct="1">
        <a:spcBef>
          <a:spcPct val="20000"/>
        </a:spcBef>
        <a:buSzPct val="100000"/>
        <a:buFontTx/>
        <a:buBlip>
          <a:blip r:embed="rId17"/>
        </a:buBlip>
        <a:defRPr sz="1867" kern="1200">
          <a:solidFill>
            <a:schemeClr val="tx1"/>
          </a:solidFill>
          <a:latin typeface="Arial"/>
          <a:ea typeface="+mn-ea"/>
          <a:cs typeface="Arial"/>
        </a:defRPr>
      </a:lvl2pPr>
      <a:lvl3pPr marL="1312301" indent="-237061" algn="l" defTabSz="609585" rtl="0" eaLnBrk="1" latinLnBrk="0" hangingPunct="1">
        <a:spcBef>
          <a:spcPct val="20000"/>
        </a:spcBef>
        <a:buSzPct val="100000"/>
        <a:buFontTx/>
        <a:buBlip>
          <a:blip r:embed="rId17"/>
        </a:buBlip>
        <a:defRPr sz="1867" kern="1200">
          <a:solidFill>
            <a:schemeClr val="tx1"/>
          </a:solidFill>
          <a:latin typeface="Arial"/>
          <a:ea typeface="+mn-ea"/>
          <a:cs typeface="Arial"/>
        </a:defRPr>
      </a:lvl3pPr>
      <a:lvl4pPr marL="1913419" indent="-237061" algn="l" defTabSz="609585" rtl="0" eaLnBrk="1" latinLnBrk="0" hangingPunct="1">
        <a:spcBef>
          <a:spcPct val="20000"/>
        </a:spcBef>
        <a:buSzPct val="100000"/>
        <a:buFontTx/>
        <a:buBlip>
          <a:blip r:embed="rId17"/>
        </a:buBlip>
        <a:defRPr sz="1867" kern="1200">
          <a:solidFill>
            <a:schemeClr val="tx1"/>
          </a:solidFill>
          <a:latin typeface="Arial"/>
          <a:ea typeface="+mn-ea"/>
          <a:cs typeface="Arial"/>
        </a:defRPr>
      </a:lvl4pPr>
      <a:lvl5pPr marL="2514537" indent="-245527" algn="l" defTabSz="609585" rtl="0" eaLnBrk="1" latinLnBrk="0" hangingPunct="1">
        <a:spcBef>
          <a:spcPct val="20000"/>
        </a:spcBef>
        <a:buSzPct val="100000"/>
        <a:buFontTx/>
        <a:buBlip>
          <a:blip r:embed="rId17"/>
        </a:buBlip>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l-NL"/>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3.jp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41.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3.jp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sz="2000" dirty="0"/>
              <a:t>Energie </a:t>
            </a:r>
            <a:r>
              <a:rPr lang="en-US" sz="2000" dirty="0" err="1"/>
              <a:t>OpSLAG</a:t>
            </a:r>
            <a:r>
              <a:rPr lang="en-US" sz="2000" dirty="0"/>
              <a:t> METHODEN</a:t>
            </a:r>
            <a:br>
              <a:rPr lang="en-GB" sz="1600" cap="none" dirty="0">
                <a:latin typeface="Arial"/>
              </a:rPr>
            </a:br>
            <a:br>
              <a:rPr lang="en-GB" sz="1600" cap="none" dirty="0">
                <a:latin typeface="Arial"/>
              </a:rPr>
            </a:br>
            <a:r>
              <a:rPr lang="en-GB" sz="1600" cap="none" dirty="0">
                <a:latin typeface="Arial"/>
              </a:rPr>
              <a:t>15 </a:t>
            </a:r>
            <a:r>
              <a:rPr lang="en-GB" sz="1600" cap="none" dirty="0" err="1">
                <a:latin typeface="Arial"/>
              </a:rPr>
              <a:t>dec</a:t>
            </a:r>
            <a:r>
              <a:rPr lang="en-GB" sz="1600" cap="none" dirty="0">
                <a:latin typeface="Arial"/>
              </a:rPr>
              <a:t> 2018</a:t>
            </a:r>
            <a:br>
              <a:rPr lang="en-GB" sz="1600" cap="none" dirty="0">
                <a:latin typeface="Arial"/>
              </a:rPr>
            </a:br>
            <a:br>
              <a:rPr lang="en-GB" sz="1600" cap="none" dirty="0">
                <a:latin typeface="Arial"/>
              </a:rPr>
            </a:br>
            <a:endParaRPr lang="en-GB" sz="1600" cap="none" dirty="0">
              <a:latin typeface="Arial"/>
            </a:endParaRPr>
          </a:p>
        </p:txBody>
      </p:sp>
    </p:spTree>
    <p:extLst>
      <p:ext uri="{BB962C8B-B14F-4D97-AF65-F5344CB8AC3E}">
        <p14:creationId xmlns:p14="http://schemas.microsoft.com/office/powerpoint/2010/main" val="422693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97B13-AAC8-4DE6-9D9C-E6D0125E2E8A}"/>
              </a:ext>
            </a:extLst>
          </p:cNvPr>
          <p:cNvSpPr>
            <a:spLocks noGrp="1"/>
          </p:cNvSpPr>
          <p:nvPr>
            <p:ph type="title"/>
          </p:nvPr>
        </p:nvSpPr>
        <p:spPr/>
        <p:txBody>
          <a:bodyPr/>
          <a:lstStyle/>
          <a:p>
            <a:r>
              <a:rPr lang="nl-NL" dirty="0"/>
              <a:t>CAES</a:t>
            </a:r>
            <a:endParaRPr lang="en-US" dirty="0"/>
          </a:p>
        </p:txBody>
      </p:sp>
      <p:graphicFrame>
        <p:nvGraphicFramePr>
          <p:cNvPr id="4" name="Content Placeholder 4">
            <a:extLst>
              <a:ext uri="{FF2B5EF4-FFF2-40B4-BE49-F238E27FC236}">
                <a16:creationId xmlns:a16="http://schemas.microsoft.com/office/drawing/2014/main" id="{FC6A2D88-609D-475A-BFFB-869EEE2BB42C}"/>
              </a:ext>
            </a:extLst>
          </p:cNvPr>
          <p:cNvGraphicFramePr>
            <a:graphicFrameLocks noGrp="1"/>
          </p:cNvGraphicFramePr>
          <p:nvPr>
            <p:extLst>
              <p:ext uri="{D42A27DB-BD31-4B8C-83A1-F6EECF244321}">
                <p14:modId xmlns:p14="http://schemas.microsoft.com/office/powerpoint/2010/main" val="3838906779"/>
              </p:ext>
            </p:extLst>
          </p:nvPr>
        </p:nvGraphicFramePr>
        <p:xfrm>
          <a:off x="8248303" y="2174764"/>
          <a:ext cx="2962672" cy="39129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3">
            <a:extLst>
              <a:ext uri="{FF2B5EF4-FFF2-40B4-BE49-F238E27FC236}">
                <a16:creationId xmlns:a16="http://schemas.microsoft.com/office/drawing/2014/main" id="{1E338B2A-11E8-4F61-A4C1-6B5D96DD216C}"/>
              </a:ext>
            </a:extLst>
          </p:cNvPr>
          <p:cNvSpPr txBox="1">
            <a:spLocks/>
          </p:cNvSpPr>
          <p:nvPr/>
        </p:nvSpPr>
        <p:spPr>
          <a:xfrm>
            <a:off x="5084957" y="2104339"/>
            <a:ext cx="3940700" cy="4251856"/>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ysClr val="windowText" lastClr="000000"/>
                </a:solidFill>
                <a:effectLst/>
                <a:uLnTx/>
                <a:uFillTx/>
                <a:latin typeface="Calibri"/>
                <a:ea typeface="+mn-ea"/>
                <a:cs typeface="+mn-cs"/>
              </a:rPr>
              <a:t>Challenge in creating storage space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ysClr val="windowText" lastClr="000000"/>
                </a:solidFill>
                <a:effectLst/>
                <a:uLnTx/>
                <a:uFillTx/>
                <a:latin typeface="Calibri"/>
                <a:ea typeface="+mn-ea"/>
                <a:cs typeface="+mn-cs"/>
              </a:rPr>
              <a:t>Difficult to value the technology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a:ea typeface="+mn-ea"/>
                <a:cs typeface="+mn-cs"/>
              </a:rPr>
              <a:t>Geographical limitations: salt deposits between 500m (due to pressure) and 1500m (due to temperature)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a:ea typeface="+mn-ea"/>
                <a:cs typeface="+mn-cs"/>
              </a:rPr>
              <a:t>0.55 </a:t>
            </a:r>
            <a:r>
              <a:rPr kumimoji="0" lang="en-GB" sz="1800" b="0" i="0" u="none" strike="noStrike" kern="1200" cap="none" spc="0" normalizeH="0" baseline="0" noProof="0" dirty="0" err="1">
                <a:ln>
                  <a:noFill/>
                </a:ln>
                <a:solidFill>
                  <a:sysClr val="windowText" lastClr="000000"/>
                </a:solidFill>
                <a:effectLst/>
                <a:uLnTx/>
                <a:uFillTx/>
                <a:latin typeface="Calibri"/>
                <a:ea typeface="+mn-ea"/>
                <a:cs typeface="+mn-cs"/>
              </a:rPr>
              <a:t>TWh</a:t>
            </a:r>
            <a:r>
              <a:rPr kumimoji="0" lang="en-GB" sz="1800" b="0" i="0" u="none" strike="noStrike" kern="1200" cap="none" spc="0" normalizeH="0" baseline="0" noProof="0" dirty="0">
                <a:ln>
                  <a:noFill/>
                </a:ln>
                <a:solidFill>
                  <a:sysClr val="windowText" lastClr="000000"/>
                </a:solidFill>
                <a:effectLst/>
                <a:uLnTx/>
                <a:uFillTx/>
                <a:latin typeface="Calibri"/>
                <a:ea typeface="+mn-ea"/>
                <a:cs typeface="+mn-cs"/>
              </a:rPr>
              <a:t> Northern Netherlands (306 caverns)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a:ea typeface="+mn-ea"/>
                <a:cs typeface="+mn-cs"/>
              </a:rPr>
              <a:t>Fast response system (active frequency containment reserves)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ysClr val="windowText" lastClr="000000"/>
                </a:solidFill>
                <a:effectLst/>
                <a:uLnTx/>
                <a:uFillTx/>
                <a:latin typeface="Calibri"/>
                <a:ea typeface="+mn-ea"/>
                <a:cs typeface="+mn-cs"/>
              </a:rPr>
              <a:t> </a:t>
            </a:r>
          </a:p>
        </p:txBody>
      </p:sp>
      <p:pic>
        <p:nvPicPr>
          <p:cNvPr id="6" name="Picture 5">
            <a:extLst>
              <a:ext uri="{FF2B5EF4-FFF2-40B4-BE49-F238E27FC236}">
                <a16:creationId xmlns:a16="http://schemas.microsoft.com/office/drawing/2014/main" id="{5BFD3C0D-0840-43AC-9F53-10A09AFAC318}"/>
              </a:ext>
            </a:extLst>
          </p:cNvPr>
          <p:cNvPicPr>
            <a:picLocks noChangeAspect="1"/>
          </p:cNvPicPr>
          <p:nvPr/>
        </p:nvPicPr>
        <p:blipFill rotWithShape="1">
          <a:blip r:embed="rId7">
            <a:extLst>
              <a:ext uri="{28A0092B-C50C-407E-A947-70E740481C1C}">
                <a14:useLocalDpi xmlns:a14="http://schemas.microsoft.com/office/drawing/2010/main" val="0"/>
              </a:ext>
            </a:extLst>
          </a:blip>
          <a:srcRect l="12688" r="5742"/>
          <a:stretch/>
        </p:blipFill>
        <p:spPr>
          <a:xfrm>
            <a:off x="690627" y="2417384"/>
            <a:ext cx="4065110" cy="3804995"/>
          </a:xfrm>
          <a:prstGeom prst="rect">
            <a:avLst/>
          </a:prstGeom>
        </p:spPr>
      </p:pic>
    </p:spTree>
    <p:extLst>
      <p:ext uri="{BB962C8B-B14F-4D97-AF65-F5344CB8AC3E}">
        <p14:creationId xmlns:p14="http://schemas.microsoft.com/office/powerpoint/2010/main" val="463841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D2660-BB0C-41CC-B61B-0F4073D4072A}"/>
              </a:ext>
            </a:extLst>
          </p:cNvPr>
          <p:cNvSpPr>
            <a:spLocks noGrp="1"/>
          </p:cNvSpPr>
          <p:nvPr>
            <p:ph type="title"/>
          </p:nvPr>
        </p:nvSpPr>
        <p:spPr/>
        <p:txBody>
          <a:bodyPr/>
          <a:lstStyle/>
          <a:p>
            <a:r>
              <a:rPr lang="en-US" noProof="0" dirty="0"/>
              <a:t>AA-CAES</a:t>
            </a:r>
            <a:br>
              <a:rPr lang="en-US" noProof="0" dirty="0"/>
            </a:br>
            <a:r>
              <a:rPr lang="en-US" sz="1600" dirty="0">
                <a:solidFill>
                  <a:schemeClr val="tx1"/>
                </a:solidFill>
              </a:rPr>
              <a:t>Advanced Adiabatic CAES</a:t>
            </a:r>
            <a:endParaRPr lang="en-US" noProof="0" dirty="0"/>
          </a:p>
        </p:txBody>
      </p:sp>
      <p:graphicFrame>
        <p:nvGraphicFramePr>
          <p:cNvPr id="5" name="Content Placeholder 4">
            <a:extLst>
              <a:ext uri="{FF2B5EF4-FFF2-40B4-BE49-F238E27FC236}">
                <a16:creationId xmlns:a16="http://schemas.microsoft.com/office/drawing/2014/main" id="{FC6A2D88-609D-475A-BFFB-869EEE2BB42C}"/>
              </a:ext>
            </a:extLst>
          </p:cNvPr>
          <p:cNvGraphicFramePr>
            <a:graphicFrameLocks noGrp="1"/>
          </p:cNvGraphicFramePr>
          <p:nvPr>
            <p:ph sz="half" idx="2"/>
            <p:extLst/>
          </p:nvPr>
        </p:nvGraphicFramePr>
        <p:xfrm>
          <a:off x="8040216" y="2213175"/>
          <a:ext cx="2962672" cy="3912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3">
            <a:extLst>
              <a:ext uri="{FF2B5EF4-FFF2-40B4-BE49-F238E27FC236}">
                <a16:creationId xmlns:a16="http://schemas.microsoft.com/office/drawing/2014/main" id="{2EF4B2E4-AB11-4672-8E95-D79ADDF0844B}"/>
              </a:ext>
            </a:extLst>
          </p:cNvPr>
          <p:cNvSpPr txBox="1">
            <a:spLocks/>
          </p:cNvSpPr>
          <p:nvPr/>
        </p:nvSpPr>
        <p:spPr>
          <a:xfrm>
            <a:off x="1970856" y="1588233"/>
            <a:ext cx="8208912" cy="343345"/>
          </a:xfrm>
          <a:prstGeom prst="rect">
            <a:avLst/>
          </a:prstGeom>
        </p:spPr>
        <p:txBody>
          <a:bodyPr/>
          <a:lstStyle>
            <a:lvl1pPr marL="342900" indent="-3429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1pPr>
            <a:lvl2pPr marL="742950" indent="-28575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2pPr>
            <a:lvl3pPr marL="11430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3pPr>
            <a:lvl4pPr marL="16002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4pPr>
            <a:lvl5pPr marL="20574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lgn="ctr">
              <a:buNone/>
            </a:pPr>
            <a:endParaRPr lang="nl-NL" dirty="0">
              <a:solidFill>
                <a:prstClr val="black"/>
              </a:solidFill>
            </a:endParaRPr>
          </a:p>
        </p:txBody>
      </p:sp>
      <p:pic>
        <p:nvPicPr>
          <p:cNvPr id="3" name="Picture 2">
            <a:extLst>
              <a:ext uri="{FF2B5EF4-FFF2-40B4-BE49-F238E27FC236}">
                <a16:creationId xmlns:a16="http://schemas.microsoft.com/office/drawing/2014/main" id="{FA114E25-7D5A-4318-BAE9-F2C4420C7F00}"/>
              </a:ext>
            </a:extLst>
          </p:cNvPr>
          <p:cNvPicPr>
            <a:picLocks noChangeAspect="1"/>
          </p:cNvPicPr>
          <p:nvPr/>
        </p:nvPicPr>
        <p:blipFill>
          <a:blip r:embed="rId8"/>
          <a:stretch>
            <a:fillRect/>
          </a:stretch>
        </p:blipFill>
        <p:spPr>
          <a:xfrm>
            <a:off x="1847528" y="2213175"/>
            <a:ext cx="3505546" cy="3912989"/>
          </a:xfrm>
          <a:prstGeom prst="rect">
            <a:avLst/>
          </a:prstGeom>
        </p:spPr>
      </p:pic>
      <p:sp>
        <p:nvSpPr>
          <p:cNvPr id="7" name="Content Placeholder 3">
            <a:extLst>
              <a:ext uri="{FF2B5EF4-FFF2-40B4-BE49-F238E27FC236}">
                <a16:creationId xmlns:a16="http://schemas.microsoft.com/office/drawing/2014/main" id="{27E67A6C-7162-4E88-9725-FC5B9BEB5356}"/>
              </a:ext>
            </a:extLst>
          </p:cNvPr>
          <p:cNvSpPr txBox="1">
            <a:spLocks/>
          </p:cNvSpPr>
          <p:nvPr/>
        </p:nvSpPr>
        <p:spPr>
          <a:xfrm>
            <a:off x="5379354" y="2213174"/>
            <a:ext cx="3384376" cy="3912989"/>
          </a:xfrm>
          <a:prstGeom prst="rect">
            <a:avLst/>
          </a:prstGeom>
        </p:spPr>
        <p:txBody>
          <a:bodyPr anchor="ctr"/>
          <a:lstStyle>
            <a:lvl1pPr marL="342900" indent="-3429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1pPr>
            <a:lvl2pPr marL="742950" indent="-28575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2pPr>
            <a:lvl3pPr marL="11430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3pPr>
            <a:lvl4pPr marL="16002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4pPr>
            <a:lvl5pPr marL="20574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GB" sz="1800" u="sng" dirty="0">
                <a:solidFill>
                  <a:prstClr val="black"/>
                </a:solidFill>
              </a:rPr>
              <a:t>Carbon reduction compared to conventional CAES</a:t>
            </a:r>
          </a:p>
          <a:p>
            <a:endParaRPr lang="en-GB" sz="1800" u="sng" dirty="0">
              <a:solidFill>
                <a:prstClr val="black"/>
              </a:solidFill>
            </a:endParaRPr>
          </a:p>
          <a:p>
            <a:r>
              <a:rPr lang="en-GB" sz="1800" dirty="0">
                <a:solidFill>
                  <a:prstClr val="black"/>
                </a:solidFill>
              </a:rPr>
              <a:t>0.55 TWh Northern Netherlands (306 caverns)</a:t>
            </a:r>
          </a:p>
          <a:p>
            <a:r>
              <a:rPr lang="en-GB" sz="1800" dirty="0">
                <a:solidFill>
                  <a:prstClr val="black"/>
                </a:solidFill>
              </a:rPr>
              <a:t>Challenge in creating storage space (i.e. caverns)</a:t>
            </a:r>
          </a:p>
          <a:p>
            <a:r>
              <a:rPr lang="en-GB" sz="1800" dirty="0">
                <a:solidFill>
                  <a:prstClr val="black"/>
                </a:solidFill>
              </a:rPr>
              <a:t>Geographical limitations</a:t>
            </a:r>
          </a:p>
          <a:p>
            <a:endParaRPr lang="en-GB" sz="1800" dirty="0">
              <a:solidFill>
                <a:prstClr val="black"/>
              </a:solidFill>
            </a:endParaRPr>
          </a:p>
        </p:txBody>
      </p:sp>
    </p:spTree>
    <p:extLst>
      <p:ext uri="{BB962C8B-B14F-4D97-AF65-F5344CB8AC3E}">
        <p14:creationId xmlns:p14="http://schemas.microsoft.com/office/powerpoint/2010/main" val="710089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D2660-BB0C-41CC-B61B-0F4073D4072A}"/>
              </a:ext>
            </a:extLst>
          </p:cNvPr>
          <p:cNvSpPr>
            <a:spLocks noGrp="1"/>
          </p:cNvSpPr>
          <p:nvPr>
            <p:ph type="title"/>
          </p:nvPr>
        </p:nvSpPr>
        <p:spPr/>
        <p:txBody>
          <a:bodyPr/>
          <a:lstStyle/>
          <a:p>
            <a:r>
              <a:rPr lang="en-US" noProof="0" dirty="0"/>
              <a:t>AA-CAES</a:t>
            </a:r>
            <a:br>
              <a:rPr lang="en-US" noProof="0" dirty="0"/>
            </a:br>
            <a:r>
              <a:rPr lang="en-US" sz="1600" dirty="0">
                <a:solidFill>
                  <a:schemeClr val="tx1"/>
                </a:solidFill>
              </a:rPr>
              <a:t>Advanced Adiabatic CAES</a:t>
            </a:r>
            <a:endParaRPr lang="en-US" noProof="0" dirty="0"/>
          </a:p>
        </p:txBody>
      </p:sp>
      <p:graphicFrame>
        <p:nvGraphicFramePr>
          <p:cNvPr id="5" name="Content Placeholder 4">
            <a:extLst>
              <a:ext uri="{FF2B5EF4-FFF2-40B4-BE49-F238E27FC236}">
                <a16:creationId xmlns:a16="http://schemas.microsoft.com/office/drawing/2014/main" id="{FC6A2D88-609D-475A-BFFB-869EEE2BB42C}"/>
              </a:ext>
            </a:extLst>
          </p:cNvPr>
          <p:cNvGraphicFramePr>
            <a:graphicFrameLocks noGrp="1"/>
          </p:cNvGraphicFramePr>
          <p:nvPr>
            <p:ph sz="half" idx="2"/>
            <p:extLst/>
          </p:nvPr>
        </p:nvGraphicFramePr>
        <p:xfrm>
          <a:off x="8040216" y="2213175"/>
          <a:ext cx="2962672" cy="3912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3">
            <a:extLst>
              <a:ext uri="{FF2B5EF4-FFF2-40B4-BE49-F238E27FC236}">
                <a16:creationId xmlns:a16="http://schemas.microsoft.com/office/drawing/2014/main" id="{2EF4B2E4-AB11-4672-8E95-D79ADDF0844B}"/>
              </a:ext>
            </a:extLst>
          </p:cNvPr>
          <p:cNvSpPr txBox="1">
            <a:spLocks/>
          </p:cNvSpPr>
          <p:nvPr/>
        </p:nvSpPr>
        <p:spPr>
          <a:xfrm>
            <a:off x="1970856" y="1588233"/>
            <a:ext cx="8208912" cy="343345"/>
          </a:xfrm>
          <a:prstGeom prst="rect">
            <a:avLst/>
          </a:prstGeom>
        </p:spPr>
        <p:txBody>
          <a:bodyPr/>
          <a:lstStyle>
            <a:lvl1pPr marL="342900" indent="-3429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1pPr>
            <a:lvl2pPr marL="742950" indent="-28575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2pPr>
            <a:lvl3pPr marL="11430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3pPr>
            <a:lvl4pPr marL="16002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4pPr>
            <a:lvl5pPr marL="20574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lgn="ctr">
              <a:buNone/>
            </a:pPr>
            <a:endParaRPr lang="nl-NL" dirty="0">
              <a:solidFill>
                <a:prstClr val="black"/>
              </a:solidFill>
            </a:endParaRPr>
          </a:p>
        </p:txBody>
      </p:sp>
      <p:pic>
        <p:nvPicPr>
          <p:cNvPr id="3" name="Picture 2">
            <a:extLst>
              <a:ext uri="{FF2B5EF4-FFF2-40B4-BE49-F238E27FC236}">
                <a16:creationId xmlns:a16="http://schemas.microsoft.com/office/drawing/2014/main" id="{FA114E25-7D5A-4318-BAE9-F2C4420C7F00}"/>
              </a:ext>
            </a:extLst>
          </p:cNvPr>
          <p:cNvPicPr>
            <a:picLocks noChangeAspect="1"/>
          </p:cNvPicPr>
          <p:nvPr/>
        </p:nvPicPr>
        <p:blipFill>
          <a:blip r:embed="rId8"/>
          <a:stretch>
            <a:fillRect/>
          </a:stretch>
        </p:blipFill>
        <p:spPr>
          <a:xfrm>
            <a:off x="1847528" y="2213175"/>
            <a:ext cx="3505546" cy="3912989"/>
          </a:xfrm>
          <a:prstGeom prst="rect">
            <a:avLst/>
          </a:prstGeom>
        </p:spPr>
      </p:pic>
      <p:sp>
        <p:nvSpPr>
          <p:cNvPr id="7" name="Content Placeholder 3">
            <a:extLst>
              <a:ext uri="{FF2B5EF4-FFF2-40B4-BE49-F238E27FC236}">
                <a16:creationId xmlns:a16="http://schemas.microsoft.com/office/drawing/2014/main" id="{27E67A6C-7162-4E88-9725-FC5B9BEB5356}"/>
              </a:ext>
            </a:extLst>
          </p:cNvPr>
          <p:cNvSpPr txBox="1">
            <a:spLocks/>
          </p:cNvSpPr>
          <p:nvPr/>
        </p:nvSpPr>
        <p:spPr>
          <a:xfrm>
            <a:off x="5379354" y="2213174"/>
            <a:ext cx="3384376" cy="3912989"/>
          </a:xfrm>
          <a:prstGeom prst="rect">
            <a:avLst/>
          </a:prstGeom>
        </p:spPr>
        <p:txBody>
          <a:bodyPr anchor="ctr"/>
          <a:lstStyle>
            <a:lvl1pPr marL="342900" indent="-3429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1pPr>
            <a:lvl2pPr marL="742950" indent="-28575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2pPr>
            <a:lvl3pPr marL="11430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3pPr>
            <a:lvl4pPr marL="16002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4pPr>
            <a:lvl5pPr marL="20574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endParaRPr lang="en-GB" sz="1800" dirty="0">
              <a:solidFill>
                <a:prstClr val="black"/>
              </a:solidFill>
            </a:endParaRPr>
          </a:p>
          <a:p>
            <a:r>
              <a:rPr lang="en-GB" sz="1800" u="sng" dirty="0">
                <a:solidFill>
                  <a:prstClr val="black"/>
                </a:solidFill>
              </a:rPr>
              <a:t>Focus on highly efficient low cost thermal storage tech¹</a:t>
            </a:r>
          </a:p>
          <a:p>
            <a:r>
              <a:rPr lang="en-GB" sz="1800" dirty="0">
                <a:solidFill>
                  <a:prstClr val="black"/>
                </a:solidFill>
              </a:rPr>
              <a:t>No large demonstration projects in salt caverns</a:t>
            </a:r>
          </a:p>
          <a:p>
            <a:r>
              <a:rPr lang="en-GB" sz="1800" dirty="0">
                <a:solidFill>
                  <a:prstClr val="black"/>
                </a:solidFill>
              </a:rPr>
              <a:t>One 660 kW under water pilot at Toronto Island (Hydrostor)</a:t>
            </a:r>
          </a:p>
          <a:p>
            <a:r>
              <a:rPr lang="en-GB" sz="1800" dirty="0">
                <a:solidFill>
                  <a:prstClr val="black"/>
                </a:solidFill>
              </a:rPr>
              <a:t>Adele (Germany) on hold, reverted to classic CAES</a:t>
            </a:r>
          </a:p>
          <a:p>
            <a:r>
              <a:rPr lang="en-GB" sz="1800" dirty="0">
                <a:solidFill>
                  <a:prstClr val="black"/>
                </a:solidFill>
              </a:rPr>
              <a:t>Hydrostor planned projects in Canada (1.75 MW in 2018) and Australia (5MW in 2019) </a:t>
            </a:r>
          </a:p>
          <a:p>
            <a:r>
              <a:rPr lang="en-GB" sz="1800" dirty="0">
                <a:solidFill>
                  <a:prstClr val="black"/>
                </a:solidFill>
              </a:rPr>
              <a:t>Storelectric no pilot planned </a:t>
            </a:r>
          </a:p>
          <a:p>
            <a:endParaRPr lang="en-GB" sz="1800" dirty="0">
              <a:solidFill>
                <a:prstClr val="black"/>
              </a:solidFill>
            </a:endParaRPr>
          </a:p>
        </p:txBody>
      </p:sp>
      <p:sp>
        <p:nvSpPr>
          <p:cNvPr id="8" name="Oval 7">
            <a:extLst>
              <a:ext uri="{FF2B5EF4-FFF2-40B4-BE49-F238E27FC236}">
                <a16:creationId xmlns:a16="http://schemas.microsoft.com/office/drawing/2014/main" id="{09E1B606-ADF9-4CBA-9A44-9D75A0538967}"/>
              </a:ext>
            </a:extLst>
          </p:cNvPr>
          <p:cNvSpPr/>
          <p:nvPr/>
        </p:nvSpPr>
        <p:spPr>
          <a:xfrm>
            <a:off x="1944117" y="2780928"/>
            <a:ext cx="1656184" cy="1656184"/>
          </a:xfrm>
          <a:prstGeom prst="ellipse">
            <a:avLst/>
          </a:prstGeom>
          <a:noFill/>
          <a:ln>
            <a:solidFill>
              <a:srgbClr val="F97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alibri"/>
            </a:endParaRPr>
          </a:p>
        </p:txBody>
      </p:sp>
      <p:sp>
        <p:nvSpPr>
          <p:cNvPr id="4" name="Rectangle 3">
            <a:extLst>
              <a:ext uri="{FF2B5EF4-FFF2-40B4-BE49-F238E27FC236}">
                <a16:creationId xmlns:a16="http://schemas.microsoft.com/office/drawing/2014/main" id="{CE3F0932-357D-4570-8AE2-0CED9334474B}"/>
              </a:ext>
            </a:extLst>
          </p:cNvPr>
          <p:cNvSpPr/>
          <p:nvPr/>
        </p:nvSpPr>
        <p:spPr>
          <a:xfrm>
            <a:off x="1914406" y="6102952"/>
            <a:ext cx="1524841" cy="276999"/>
          </a:xfrm>
          <a:prstGeom prst="rect">
            <a:avLst/>
          </a:prstGeom>
        </p:spPr>
        <p:txBody>
          <a:bodyPr wrap="none">
            <a:spAutoFit/>
          </a:bodyPr>
          <a:lstStyle/>
          <a:p>
            <a:r>
              <a:rPr lang="en-GB" sz="1200" dirty="0">
                <a:solidFill>
                  <a:prstClr val="black"/>
                </a:solidFill>
                <a:latin typeface="Calibri"/>
              </a:rPr>
              <a:t>Source: Adele project</a:t>
            </a:r>
          </a:p>
        </p:txBody>
      </p:sp>
      <p:sp>
        <p:nvSpPr>
          <p:cNvPr id="9" name="Rectangle 8">
            <a:extLst>
              <a:ext uri="{FF2B5EF4-FFF2-40B4-BE49-F238E27FC236}">
                <a16:creationId xmlns:a16="http://schemas.microsoft.com/office/drawing/2014/main" id="{E7E9B988-F702-4134-A73D-0664867C1ED1}"/>
              </a:ext>
            </a:extLst>
          </p:cNvPr>
          <p:cNvSpPr/>
          <p:nvPr/>
        </p:nvSpPr>
        <p:spPr>
          <a:xfrm>
            <a:off x="1823732" y="6517245"/>
            <a:ext cx="1501373" cy="276999"/>
          </a:xfrm>
          <a:prstGeom prst="rect">
            <a:avLst/>
          </a:prstGeom>
        </p:spPr>
        <p:txBody>
          <a:bodyPr wrap="none">
            <a:spAutoFit/>
          </a:bodyPr>
          <a:lstStyle/>
          <a:p>
            <a:r>
              <a:rPr lang="en-GB" sz="1200" dirty="0">
                <a:solidFill>
                  <a:prstClr val="black"/>
                </a:solidFill>
                <a:latin typeface="Calibri"/>
              </a:rPr>
              <a:t>¹EASE-EERA roadmap</a:t>
            </a:r>
          </a:p>
        </p:txBody>
      </p:sp>
    </p:spTree>
    <p:extLst>
      <p:ext uri="{BB962C8B-B14F-4D97-AF65-F5344CB8AC3E}">
        <p14:creationId xmlns:p14="http://schemas.microsoft.com/office/powerpoint/2010/main" val="4025803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091D4-787C-4FE8-B713-8B7E72282E6D}"/>
              </a:ext>
            </a:extLst>
          </p:cNvPr>
          <p:cNvSpPr>
            <a:spLocks noGrp="1"/>
          </p:cNvSpPr>
          <p:nvPr>
            <p:ph type="title"/>
          </p:nvPr>
        </p:nvSpPr>
        <p:spPr/>
        <p:txBody>
          <a:bodyPr/>
          <a:lstStyle/>
          <a:p>
            <a:r>
              <a:rPr lang="nl-NL" dirty="0" err="1"/>
              <a:t>Adiabatische</a:t>
            </a:r>
            <a:r>
              <a:rPr lang="nl-NL" dirty="0"/>
              <a:t> CAES</a:t>
            </a:r>
            <a:endParaRPr lang="en-US" dirty="0"/>
          </a:p>
        </p:txBody>
      </p:sp>
      <p:pic>
        <p:nvPicPr>
          <p:cNvPr id="7" name="Content Placeholder 6">
            <a:extLst>
              <a:ext uri="{FF2B5EF4-FFF2-40B4-BE49-F238E27FC236}">
                <a16:creationId xmlns:a16="http://schemas.microsoft.com/office/drawing/2014/main" id="{604BC1DA-C7C4-4E53-BD61-ED164E05CD18}"/>
              </a:ext>
            </a:extLst>
          </p:cNvPr>
          <p:cNvPicPr>
            <a:picLocks noGrp="1" noChangeAspect="1"/>
          </p:cNvPicPr>
          <p:nvPr>
            <p:ph idx="1"/>
          </p:nvPr>
        </p:nvPicPr>
        <p:blipFill>
          <a:blip r:embed="rId4"/>
          <a:stretch>
            <a:fillRect/>
          </a:stretch>
        </p:blipFill>
        <p:spPr>
          <a:xfrm>
            <a:off x="1409474" y="1825625"/>
            <a:ext cx="9373051" cy="4351338"/>
          </a:xfrm>
          <a:prstGeom prst="rect">
            <a:avLst/>
          </a:prstGeom>
        </p:spPr>
      </p:pic>
      <p:pic>
        <p:nvPicPr>
          <p:cNvPr id="8" name="1-s2.0-S0306261915007771-mmc1">
            <a:hlinkClick r:id="" action="ppaction://media"/>
            <a:extLst>
              <a:ext uri="{FF2B5EF4-FFF2-40B4-BE49-F238E27FC236}">
                <a16:creationId xmlns:a16="http://schemas.microsoft.com/office/drawing/2014/main" id="{CFC62F9B-53F4-4F57-A821-94307EB47C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06525" y="1825625"/>
            <a:ext cx="9378950" cy="4351338"/>
          </a:xfrm>
          <a:prstGeom prst="rect">
            <a:avLst/>
          </a:prstGeom>
        </p:spPr>
      </p:pic>
    </p:spTree>
    <p:extLst>
      <p:ext uri="{BB962C8B-B14F-4D97-AF65-F5344CB8AC3E}">
        <p14:creationId xmlns:p14="http://schemas.microsoft.com/office/powerpoint/2010/main" val="368698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2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D2660-BB0C-41CC-B61B-0F4073D4072A}"/>
              </a:ext>
            </a:extLst>
          </p:cNvPr>
          <p:cNvSpPr>
            <a:spLocks noGrp="1"/>
          </p:cNvSpPr>
          <p:nvPr>
            <p:ph type="title"/>
          </p:nvPr>
        </p:nvSpPr>
        <p:spPr/>
        <p:txBody>
          <a:bodyPr/>
          <a:lstStyle/>
          <a:p>
            <a:r>
              <a:rPr lang="nl-NL" dirty="0" err="1"/>
              <a:t>Hydrogen</a:t>
            </a:r>
            <a:r>
              <a:rPr lang="nl-NL" dirty="0"/>
              <a:t> Storage </a:t>
            </a:r>
            <a:r>
              <a:rPr lang="nl-NL" dirty="0" err="1"/>
              <a:t>Caverns</a:t>
            </a:r>
            <a:endParaRPr lang="nl-NL" dirty="0"/>
          </a:p>
        </p:txBody>
      </p:sp>
      <p:graphicFrame>
        <p:nvGraphicFramePr>
          <p:cNvPr id="5" name="Content Placeholder 4">
            <a:extLst>
              <a:ext uri="{FF2B5EF4-FFF2-40B4-BE49-F238E27FC236}">
                <a16:creationId xmlns:a16="http://schemas.microsoft.com/office/drawing/2014/main" id="{FC6A2D88-609D-475A-BFFB-869EEE2BB42C}"/>
              </a:ext>
            </a:extLst>
          </p:cNvPr>
          <p:cNvGraphicFramePr>
            <a:graphicFrameLocks noGrp="1"/>
          </p:cNvGraphicFramePr>
          <p:nvPr>
            <p:ph sz="half" idx="2"/>
            <p:extLst/>
          </p:nvPr>
        </p:nvGraphicFramePr>
        <p:xfrm>
          <a:off x="8040216" y="2213175"/>
          <a:ext cx="2962672" cy="3912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3">
            <a:extLst>
              <a:ext uri="{FF2B5EF4-FFF2-40B4-BE49-F238E27FC236}">
                <a16:creationId xmlns:a16="http://schemas.microsoft.com/office/drawing/2014/main" id="{2EF4B2E4-AB11-4672-8E95-D79ADDF0844B}"/>
              </a:ext>
            </a:extLst>
          </p:cNvPr>
          <p:cNvSpPr txBox="1">
            <a:spLocks/>
          </p:cNvSpPr>
          <p:nvPr/>
        </p:nvSpPr>
        <p:spPr>
          <a:xfrm>
            <a:off x="1970856" y="1588233"/>
            <a:ext cx="8208912" cy="343345"/>
          </a:xfrm>
          <a:prstGeom prst="rect">
            <a:avLst/>
          </a:prstGeom>
        </p:spPr>
        <p:txBody>
          <a:bodyPr/>
          <a:lstStyle>
            <a:lvl1pPr marL="342900" indent="-3429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1pPr>
            <a:lvl2pPr marL="742950" indent="-28575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2pPr>
            <a:lvl3pPr marL="11430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3pPr>
            <a:lvl4pPr marL="16002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4pPr>
            <a:lvl5pPr marL="20574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lgn="ctr">
              <a:buNone/>
            </a:pPr>
            <a:endParaRPr lang="nl-NL" dirty="0">
              <a:solidFill>
                <a:prstClr val="black"/>
              </a:solidFill>
            </a:endParaRPr>
          </a:p>
        </p:txBody>
      </p:sp>
      <p:pic>
        <p:nvPicPr>
          <p:cNvPr id="8" name="Picture 7">
            <a:extLst>
              <a:ext uri="{FF2B5EF4-FFF2-40B4-BE49-F238E27FC236}">
                <a16:creationId xmlns:a16="http://schemas.microsoft.com/office/drawing/2014/main" id="{50D083F6-6F60-4883-98F5-2E5777F969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5521" y="1969425"/>
            <a:ext cx="2848373" cy="4410691"/>
          </a:xfrm>
          <a:prstGeom prst="rect">
            <a:avLst/>
          </a:prstGeom>
        </p:spPr>
      </p:pic>
      <p:sp>
        <p:nvSpPr>
          <p:cNvPr id="9" name="Rectangle 8">
            <a:extLst>
              <a:ext uri="{FF2B5EF4-FFF2-40B4-BE49-F238E27FC236}">
                <a16:creationId xmlns:a16="http://schemas.microsoft.com/office/drawing/2014/main" id="{0799CD28-3F80-4F55-AE6A-45E4A4A2A5FB}"/>
              </a:ext>
            </a:extLst>
          </p:cNvPr>
          <p:cNvSpPr/>
          <p:nvPr/>
        </p:nvSpPr>
        <p:spPr>
          <a:xfrm>
            <a:off x="1914406" y="6102952"/>
            <a:ext cx="1238481" cy="276999"/>
          </a:xfrm>
          <a:prstGeom prst="rect">
            <a:avLst/>
          </a:prstGeom>
        </p:spPr>
        <p:txBody>
          <a:bodyPr wrap="none">
            <a:spAutoFit/>
          </a:bodyPr>
          <a:lstStyle/>
          <a:p>
            <a:r>
              <a:rPr lang="en-GB" sz="1200" dirty="0">
                <a:solidFill>
                  <a:prstClr val="black"/>
                </a:solidFill>
                <a:latin typeface="Calibri"/>
              </a:rPr>
              <a:t>Source: </a:t>
            </a:r>
            <a:r>
              <a:rPr lang="en-GB" sz="1200" dirty="0" err="1">
                <a:solidFill>
                  <a:prstClr val="black"/>
                </a:solidFill>
                <a:latin typeface="Calibri"/>
              </a:rPr>
              <a:t>Storengy</a:t>
            </a:r>
            <a:endParaRPr lang="en-GB" sz="1200" dirty="0">
              <a:solidFill>
                <a:prstClr val="black"/>
              </a:solidFill>
              <a:latin typeface="Calibri"/>
            </a:endParaRPr>
          </a:p>
        </p:txBody>
      </p:sp>
      <p:sp>
        <p:nvSpPr>
          <p:cNvPr id="10" name="Content Placeholder 3">
            <a:extLst>
              <a:ext uri="{FF2B5EF4-FFF2-40B4-BE49-F238E27FC236}">
                <a16:creationId xmlns:a16="http://schemas.microsoft.com/office/drawing/2014/main" id="{C82AB28E-CA9D-442F-89AA-6768FAD5094B}"/>
              </a:ext>
            </a:extLst>
          </p:cNvPr>
          <p:cNvSpPr txBox="1">
            <a:spLocks/>
          </p:cNvSpPr>
          <p:nvPr/>
        </p:nvSpPr>
        <p:spPr>
          <a:xfrm>
            <a:off x="5379354" y="2213174"/>
            <a:ext cx="3384376" cy="3912989"/>
          </a:xfrm>
          <a:prstGeom prst="rect">
            <a:avLst/>
          </a:prstGeom>
        </p:spPr>
        <p:txBody>
          <a:bodyPr anchor="ctr"/>
          <a:lstStyle>
            <a:lvl1pPr marL="342900" indent="-3429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1pPr>
            <a:lvl2pPr marL="742950" indent="-28575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2pPr>
            <a:lvl3pPr marL="11430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3pPr>
            <a:lvl4pPr marL="16002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4pPr>
            <a:lvl5pPr marL="20574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GB" sz="1800" u="sng" dirty="0">
                <a:solidFill>
                  <a:prstClr val="black"/>
                </a:solidFill>
              </a:rPr>
              <a:t>Mostly locations specific  research questions remain,</a:t>
            </a:r>
          </a:p>
          <a:p>
            <a:endParaRPr lang="en-GB" sz="1800" dirty="0">
              <a:solidFill>
                <a:prstClr val="black"/>
              </a:solidFill>
            </a:endParaRPr>
          </a:p>
          <a:p>
            <a:r>
              <a:rPr lang="en-GB" sz="1800" dirty="0">
                <a:solidFill>
                  <a:prstClr val="black"/>
                </a:solidFill>
              </a:rPr>
              <a:t>Effect of dense clustering of salt caverns and cyclic operations on the subsurface</a:t>
            </a:r>
          </a:p>
          <a:p>
            <a:r>
              <a:rPr lang="en-GB" sz="1800" dirty="0">
                <a:solidFill>
                  <a:prstClr val="black"/>
                </a:solidFill>
              </a:rPr>
              <a:t>Pure hydrogen salt cavern storage on four locations in the world</a:t>
            </a:r>
          </a:p>
        </p:txBody>
      </p:sp>
    </p:spTree>
    <p:extLst>
      <p:ext uri="{BB962C8B-B14F-4D97-AF65-F5344CB8AC3E}">
        <p14:creationId xmlns:p14="http://schemas.microsoft.com/office/powerpoint/2010/main" val="965687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D2660-BB0C-41CC-B61B-0F4073D4072A}"/>
              </a:ext>
            </a:extLst>
          </p:cNvPr>
          <p:cNvSpPr>
            <a:spLocks noGrp="1"/>
          </p:cNvSpPr>
          <p:nvPr>
            <p:ph type="title"/>
          </p:nvPr>
        </p:nvSpPr>
        <p:spPr/>
        <p:txBody>
          <a:bodyPr/>
          <a:lstStyle/>
          <a:p>
            <a:r>
              <a:rPr lang="nl-NL" dirty="0" err="1"/>
              <a:t>Hydrogen</a:t>
            </a:r>
            <a:r>
              <a:rPr lang="nl-NL" dirty="0"/>
              <a:t> Storage </a:t>
            </a:r>
            <a:r>
              <a:rPr lang="nl-NL" dirty="0" err="1"/>
              <a:t>Caverns</a:t>
            </a:r>
            <a:endParaRPr lang="nl-NL" dirty="0"/>
          </a:p>
        </p:txBody>
      </p:sp>
      <p:graphicFrame>
        <p:nvGraphicFramePr>
          <p:cNvPr id="5" name="Content Placeholder 4">
            <a:extLst>
              <a:ext uri="{FF2B5EF4-FFF2-40B4-BE49-F238E27FC236}">
                <a16:creationId xmlns:a16="http://schemas.microsoft.com/office/drawing/2014/main" id="{FC6A2D88-609D-475A-BFFB-869EEE2BB42C}"/>
              </a:ext>
            </a:extLst>
          </p:cNvPr>
          <p:cNvGraphicFramePr>
            <a:graphicFrameLocks noGrp="1"/>
          </p:cNvGraphicFramePr>
          <p:nvPr>
            <p:ph sz="half" idx="2"/>
            <p:extLst/>
          </p:nvPr>
        </p:nvGraphicFramePr>
        <p:xfrm>
          <a:off x="8040216" y="2213175"/>
          <a:ext cx="2962672" cy="3912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3">
            <a:extLst>
              <a:ext uri="{FF2B5EF4-FFF2-40B4-BE49-F238E27FC236}">
                <a16:creationId xmlns:a16="http://schemas.microsoft.com/office/drawing/2014/main" id="{2EF4B2E4-AB11-4672-8E95-D79ADDF0844B}"/>
              </a:ext>
            </a:extLst>
          </p:cNvPr>
          <p:cNvSpPr txBox="1">
            <a:spLocks/>
          </p:cNvSpPr>
          <p:nvPr/>
        </p:nvSpPr>
        <p:spPr>
          <a:xfrm>
            <a:off x="1970856" y="1588233"/>
            <a:ext cx="8208912" cy="343345"/>
          </a:xfrm>
          <a:prstGeom prst="rect">
            <a:avLst/>
          </a:prstGeom>
        </p:spPr>
        <p:txBody>
          <a:bodyPr/>
          <a:lstStyle>
            <a:lvl1pPr marL="342900" indent="-3429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1pPr>
            <a:lvl2pPr marL="742950" indent="-28575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2pPr>
            <a:lvl3pPr marL="11430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3pPr>
            <a:lvl4pPr marL="16002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4pPr>
            <a:lvl5pPr marL="20574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lgn="ctr">
              <a:buNone/>
            </a:pPr>
            <a:endParaRPr lang="nl-NL" dirty="0">
              <a:solidFill>
                <a:prstClr val="black"/>
              </a:solidFill>
            </a:endParaRPr>
          </a:p>
        </p:txBody>
      </p:sp>
      <p:pic>
        <p:nvPicPr>
          <p:cNvPr id="8" name="Picture 7">
            <a:extLst>
              <a:ext uri="{FF2B5EF4-FFF2-40B4-BE49-F238E27FC236}">
                <a16:creationId xmlns:a16="http://schemas.microsoft.com/office/drawing/2014/main" id="{50D083F6-6F60-4883-98F5-2E5777F969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5521" y="1969425"/>
            <a:ext cx="2848373" cy="4410691"/>
          </a:xfrm>
          <a:prstGeom prst="rect">
            <a:avLst/>
          </a:prstGeom>
        </p:spPr>
      </p:pic>
      <p:sp>
        <p:nvSpPr>
          <p:cNvPr id="9" name="Rectangle 8">
            <a:extLst>
              <a:ext uri="{FF2B5EF4-FFF2-40B4-BE49-F238E27FC236}">
                <a16:creationId xmlns:a16="http://schemas.microsoft.com/office/drawing/2014/main" id="{0799CD28-3F80-4F55-AE6A-45E4A4A2A5FB}"/>
              </a:ext>
            </a:extLst>
          </p:cNvPr>
          <p:cNvSpPr/>
          <p:nvPr/>
        </p:nvSpPr>
        <p:spPr>
          <a:xfrm>
            <a:off x="1914406" y="6102952"/>
            <a:ext cx="1238481" cy="276999"/>
          </a:xfrm>
          <a:prstGeom prst="rect">
            <a:avLst/>
          </a:prstGeom>
        </p:spPr>
        <p:txBody>
          <a:bodyPr wrap="none">
            <a:spAutoFit/>
          </a:bodyPr>
          <a:lstStyle/>
          <a:p>
            <a:r>
              <a:rPr lang="en-GB" sz="1200" dirty="0">
                <a:solidFill>
                  <a:prstClr val="black"/>
                </a:solidFill>
                <a:latin typeface="Calibri"/>
              </a:rPr>
              <a:t>Source: </a:t>
            </a:r>
            <a:r>
              <a:rPr lang="en-GB" sz="1200" dirty="0" err="1">
                <a:solidFill>
                  <a:prstClr val="black"/>
                </a:solidFill>
                <a:latin typeface="Calibri"/>
              </a:rPr>
              <a:t>Storengy</a:t>
            </a:r>
            <a:endParaRPr lang="en-GB" sz="1200" dirty="0">
              <a:solidFill>
                <a:prstClr val="black"/>
              </a:solidFill>
              <a:latin typeface="Calibri"/>
            </a:endParaRPr>
          </a:p>
        </p:txBody>
      </p:sp>
      <p:sp>
        <p:nvSpPr>
          <p:cNvPr id="10" name="Content Placeholder 3">
            <a:extLst>
              <a:ext uri="{FF2B5EF4-FFF2-40B4-BE49-F238E27FC236}">
                <a16:creationId xmlns:a16="http://schemas.microsoft.com/office/drawing/2014/main" id="{C82AB28E-CA9D-442F-89AA-6768FAD5094B}"/>
              </a:ext>
            </a:extLst>
          </p:cNvPr>
          <p:cNvSpPr txBox="1">
            <a:spLocks/>
          </p:cNvSpPr>
          <p:nvPr/>
        </p:nvSpPr>
        <p:spPr>
          <a:xfrm>
            <a:off x="5379354" y="2213174"/>
            <a:ext cx="3384376" cy="3912989"/>
          </a:xfrm>
          <a:prstGeom prst="rect">
            <a:avLst/>
          </a:prstGeom>
        </p:spPr>
        <p:txBody>
          <a:bodyPr anchor="ctr"/>
          <a:lstStyle>
            <a:lvl1pPr marL="342900" indent="-3429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1pPr>
            <a:lvl2pPr marL="742950" indent="-28575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2pPr>
            <a:lvl3pPr marL="11430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3pPr>
            <a:lvl4pPr marL="16002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4pPr>
            <a:lvl5pPr marL="20574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GB" sz="1800" u="sng" dirty="0">
                <a:solidFill>
                  <a:prstClr val="black"/>
                </a:solidFill>
              </a:rPr>
              <a:t>Business case of hydrogen storage for electricity market is due to round trip efficiency not </a:t>
            </a:r>
            <a:r>
              <a:rPr lang="en-GB" sz="1800" u="sng" dirty="0" err="1">
                <a:solidFill>
                  <a:prstClr val="black"/>
                </a:solidFill>
              </a:rPr>
              <a:t>feasibile</a:t>
            </a:r>
            <a:r>
              <a:rPr lang="en-GB" sz="1800" u="sng" dirty="0">
                <a:solidFill>
                  <a:prstClr val="black"/>
                </a:solidFill>
              </a:rPr>
              <a:t> yet</a:t>
            </a:r>
          </a:p>
          <a:p>
            <a:endParaRPr lang="en-GB" sz="1800" dirty="0">
              <a:solidFill>
                <a:prstClr val="black"/>
              </a:solidFill>
            </a:endParaRPr>
          </a:p>
          <a:p>
            <a:r>
              <a:rPr lang="en-GB" sz="1800" dirty="0">
                <a:solidFill>
                  <a:prstClr val="black"/>
                </a:solidFill>
              </a:rPr>
              <a:t>Current hydrogen storages serve as feedstock storages</a:t>
            </a:r>
          </a:p>
          <a:p>
            <a:endParaRPr lang="en-GB" sz="1800" dirty="0">
              <a:solidFill>
                <a:prstClr val="black"/>
              </a:solidFill>
            </a:endParaRPr>
          </a:p>
        </p:txBody>
      </p:sp>
    </p:spTree>
    <p:extLst>
      <p:ext uri="{BB962C8B-B14F-4D97-AF65-F5344CB8AC3E}">
        <p14:creationId xmlns:p14="http://schemas.microsoft.com/office/powerpoint/2010/main" val="548742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1A893-EAD8-4104-8F36-BFE7162AEAC7}"/>
              </a:ext>
            </a:extLst>
          </p:cNvPr>
          <p:cNvSpPr>
            <a:spLocks noGrp="1"/>
          </p:cNvSpPr>
          <p:nvPr>
            <p:ph type="title"/>
          </p:nvPr>
        </p:nvSpPr>
        <p:spPr>
          <a:xfrm>
            <a:off x="1856007" y="638157"/>
            <a:ext cx="8263986" cy="444273"/>
          </a:xfrm>
        </p:spPr>
        <p:txBody>
          <a:bodyPr>
            <a:normAutofit fontScale="90000"/>
          </a:bodyPr>
          <a:lstStyle/>
          <a:p>
            <a:r>
              <a:rPr lang="nl-NL" dirty="0"/>
              <a:t>Zoutcavernes in nederland</a:t>
            </a:r>
            <a:endParaRPr lang="en-GB" dirty="0"/>
          </a:p>
        </p:txBody>
      </p:sp>
      <p:sp>
        <p:nvSpPr>
          <p:cNvPr id="4" name="Footer Placeholder 3">
            <a:extLst>
              <a:ext uri="{FF2B5EF4-FFF2-40B4-BE49-F238E27FC236}">
                <a16:creationId xmlns:a16="http://schemas.microsoft.com/office/drawing/2014/main" id="{0DB94F3F-AF5A-44A3-8CEB-6E2DE3E3D08C}"/>
              </a:ext>
            </a:extLst>
          </p:cNvPr>
          <p:cNvSpPr>
            <a:spLocks noGrp="1"/>
          </p:cNvSpPr>
          <p:nvPr>
            <p:ph type="ftr" sz="quarter" idx="11"/>
          </p:nvPr>
        </p:nvSpPr>
        <p:spPr/>
        <p:txBody>
          <a:bodyPr/>
          <a:lstStyle/>
          <a:p>
            <a:r>
              <a:rPr lang="en-GB" dirty="0"/>
              <a:t>Energy Storage in Salt Caverns – Brine Redox Flow</a:t>
            </a:r>
          </a:p>
        </p:txBody>
      </p:sp>
      <p:pic>
        <p:nvPicPr>
          <p:cNvPr id="5" name="Picture 4">
            <a:extLst>
              <a:ext uri="{FF2B5EF4-FFF2-40B4-BE49-F238E27FC236}">
                <a16:creationId xmlns:a16="http://schemas.microsoft.com/office/drawing/2014/main" id="{0FA87564-07E2-4397-9C58-AA59C1DE68D1}"/>
              </a:ext>
            </a:extLst>
          </p:cNvPr>
          <p:cNvPicPr/>
          <p:nvPr/>
        </p:nvPicPr>
        <p:blipFill rotWithShape="1">
          <a:blip r:embed="rId2" cstate="print">
            <a:extLst>
              <a:ext uri="{28A0092B-C50C-407E-A947-70E740481C1C}">
                <a14:useLocalDpi xmlns:a14="http://schemas.microsoft.com/office/drawing/2010/main" val="0"/>
              </a:ext>
            </a:extLst>
          </a:blip>
          <a:srcRect l="13291" t="3654" r="6846" b="35520"/>
          <a:stretch/>
        </p:blipFill>
        <p:spPr bwMode="auto">
          <a:xfrm>
            <a:off x="1770078" y="1501629"/>
            <a:ext cx="4901988" cy="5023715"/>
          </a:xfrm>
          <a:prstGeom prst="rect">
            <a:avLst/>
          </a:prstGeom>
          <a:noFill/>
          <a:ln>
            <a:solidFill>
              <a:srgbClr val="000000"/>
            </a:solidFill>
          </a:ln>
        </p:spPr>
      </p:pic>
      <p:pic>
        <p:nvPicPr>
          <p:cNvPr id="6" name="Picture 5">
            <a:extLst>
              <a:ext uri="{FF2B5EF4-FFF2-40B4-BE49-F238E27FC236}">
                <a16:creationId xmlns:a16="http://schemas.microsoft.com/office/drawing/2014/main" id="{2AE5E978-C24F-4688-9258-1C6982AA8A58}"/>
              </a:ext>
            </a:extLst>
          </p:cNvPr>
          <p:cNvPicPr/>
          <p:nvPr/>
        </p:nvPicPr>
        <p:blipFill rotWithShape="1">
          <a:blip r:embed="rId2" cstate="print">
            <a:extLst>
              <a:ext uri="{28A0092B-C50C-407E-A947-70E740481C1C}">
                <a14:useLocalDpi xmlns:a14="http://schemas.microsoft.com/office/drawing/2010/main" val="0"/>
              </a:ext>
            </a:extLst>
          </a:blip>
          <a:srcRect l="3458" t="68201" r="53326" b="6230"/>
          <a:stretch/>
        </p:blipFill>
        <p:spPr bwMode="auto">
          <a:xfrm>
            <a:off x="2148857" y="4869160"/>
            <a:ext cx="2311618" cy="1621712"/>
          </a:xfrm>
          <a:prstGeom prst="rect">
            <a:avLst/>
          </a:prstGeom>
          <a:noFill/>
          <a:ln>
            <a:solidFill>
              <a:schemeClr val="tx1"/>
            </a:solidFill>
          </a:ln>
        </p:spPr>
      </p:pic>
      <p:sp>
        <p:nvSpPr>
          <p:cNvPr id="7" name="Rectangle 6">
            <a:extLst>
              <a:ext uri="{FF2B5EF4-FFF2-40B4-BE49-F238E27FC236}">
                <a16:creationId xmlns:a16="http://schemas.microsoft.com/office/drawing/2014/main" id="{55FBC397-65B9-4080-A6FF-D021FEF61E4F}"/>
              </a:ext>
            </a:extLst>
          </p:cNvPr>
          <p:cNvSpPr/>
          <p:nvPr/>
        </p:nvSpPr>
        <p:spPr>
          <a:xfrm>
            <a:off x="4727848" y="6295968"/>
            <a:ext cx="1872208" cy="215444"/>
          </a:xfrm>
          <a:prstGeom prst="rect">
            <a:avLst/>
          </a:prstGeom>
        </p:spPr>
        <p:txBody>
          <a:bodyPr wrap="square">
            <a:spAutoFit/>
          </a:bodyPr>
          <a:lstStyle/>
          <a:p>
            <a:pPr algn="r"/>
            <a:r>
              <a:rPr lang="en-US" sz="800" dirty="0"/>
              <a:t>OPVIS study by TNO/EBN, 2018</a:t>
            </a:r>
          </a:p>
        </p:txBody>
      </p:sp>
      <p:pic>
        <p:nvPicPr>
          <p:cNvPr id="9" name="Picture 8">
            <a:extLst>
              <a:ext uri="{FF2B5EF4-FFF2-40B4-BE49-F238E27FC236}">
                <a16:creationId xmlns:a16="http://schemas.microsoft.com/office/drawing/2014/main" id="{5806C66B-B4F7-413C-8A4B-B5B97846B5B2}"/>
              </a:ext>
            </a:extLst>
          </p:cNvPr>
          <p:cNvPicPr>
            <a:picLocks noChangeAspect="1"/>
          </p:cNvPicPr>
          <p:nvPr/>
        </p:nvPicPr>
        <p:blipFill rotWithShape="1">
          <a:blip r:embed="rId3"/>
          <a:srcRect t="2685" b="32476"/>
          <a:stretch/>
        </p:blipFill>
        <p:spPr>
          <a:xfrm>
            <a:off x="6816080" y="1589126"/>
            <a:ext cx="2950408" cy="2636776"/>
          </a:xfrm>
          <a:prstGeom prst="rect">
            <a:avLst/>
          </a:prstGeom>
          <a:ln>
            <a:solidFill>
              <a:schemeClr val="tx1"/>
            </a:solidFill>
          </a:ln>
        </p:spPr>
      </p:pic>
      <p:cxnSp>
        <p:nvCxnSpPr>
          <p:cNvPr id="12" name="Straight Arrow Connector 11">
            <a:extLst>
              <a:ext uri="{FF2B5EF4-FFF2-40B4-BE49-F238E27FC236}">
                <a16:creationId xmlns:a16="http://schemas.microsoft.com/office/drawing/2014/main" id="{6A7A00D6-C22F-4917-AD50-434E34E74696}"/>
              </a:ext>
            </a:extLst>
          </p:cNvPr>
          <p:cNvCxnSpPr>
            <a:cxnSpLocks/>
          </p:cNvCxnSpPr>
          <p:nvPr/>
        </p:nvCxnSpPr>
        <p:spPr>
          <a:xfrm flipV="1">
            <a:off x="6300233" y="3013441"/>
            <a:ext cx="1513089" cy="588441"/>
          </a:xfrm>
          <a:prstGeom prst="straightConnector1">
            <a:avLst/>
          </a:prstGeom>
          <a:ln w="19050">
            <a:solidFill>
              <a:srgbClr val="002060"/>
            </a:solidFill>
            <a:tailEnd type="triangle"/>
          </a:ln>
        </p:spPr>
        <p:style>
          <a:lnRef idx="1">
            <a:schemeClr val="accent2"/>
          </a:lnRef>
          <a:fillRef idx="0">
            <a:schemeClr val="accent2"/>
          </a:fillRef>
          <a:effectRef idx="0">
            <a:schemeClr val="accent2"/>
          </a:effectRef>
          <a:fontRef idx="minor">
            <a:schemeClr val="tx1"/>
          </a:fontRef>
        </p:style>
      </p:cxnSp>
      <p:sp>
        <p:nvSpPr>
          <p:cNvPr id="15" name="Oval 14">
            <a:extLst>
              <a:ext uri="{FF2B5EF4-FFF2-40B4-BE49-F238E27FC236}">
                <a16:creationId xmlns:a16="http://schemas.microsoft.com/office/drawing/2014/main" id="{E90B44B9-01C2-40EA-B3FC-4C3FB1021EFE}"/>
              </a:ext>
            </a:extLst>
          </p:cNvPr>
          <p:cNvSpPr/>
          <p:nvPr/>
        </p:nvSpPr>
        <p:spPr>
          <a:xfrm>
            <a:off x="5934785" y="3503902"/>
            <a:ext cx="269277" cy="270394"/>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 name="Straight Arrow Connector 9">
            <a:extLst>
              <a:ext uri="{FF2B5EF4-FFF2-40B4-BE49-F238E27FC236}">
                <a16:creationId xmlns:a16="http://schemas.microsoft.com/office/drawing/2014/main" id="{C8DBE9F3-EF73-4AF4-84DE-D5E116690CAB}"/>
              </a:ext>
            </a:extLst>
          </p:cNvPr>
          <p:cNvCxnSpPr>
            <a:cxnSpLocks/>
          </p:cNvCxnSpPr>
          <p:nvPr/>
        </p:nvCxnSpPr>
        <p:spPr>
          <a:xfrm>
            <a:off x="6431356" y="5301210"/>
            <a:ext cx="384724" cy="1"/>
          </a:xfrm>
          <a:prstGeom prst="straightConnector1">
            <a:avLst/>
          </a:prstGeom>
          <a:ln w="19050">
            <a:solidFill>
              <a:srgbClr val="002060"/>
            </a:solidFill>
            <a:tailEnd type="triangle"/>
          </a:ln>
        </p:spPr>
        <p:style>
          <a:lnRef idx="1">
            <a:schemeClr val="accent2"/>
          </a:lnRef>
          <a:fillRef idx="0">
            <a:schemeClr val="accent2"/>
          </a:fillRef>
          <a:effectRef idx="0">
            <a:schemeClr val="accent2"/>
          </a:effectRef>
          <a:fontRef idx="minor">
            <a:schemeClr val="tx1"/>
          </a:fontRef>
        </p:style>
      </p:cxnSp>
      <p:sp>
        <p:nvSpPr>
          <p:cNvPr id="11" name="Oval 10">
            <a:extLst>
              <a:ext uri="{FF2B5EF4-FFF2-40B4-BE49-F238E27FC236}">
                <a16:creationId xmlns:a16="http://schemas.microsoft.com/office/drawing/2014/main" id="{06BAC0D8-F888-4374-8782-A9C083943A85}"/>
              </a:ext>
            </a:extLst>
          </p:cNvPr>
          <p:cNvSpPr/>
          <p:nvPr/>
        </p:nvSpPr>
        <p:spPr>
          <a:xfrm>
            <a:off x="5761805" y="4965447"/>
            <a:ext cx="694235" cy="695802"/>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79C5D2EC-238A-4372-8208-1DC25D0C2E83}"/>
              </a:ext>
            </a:extLst>
          </p:cNvPr>
          <p:cNvPicPr>
            <a:picLocks noChangeAspect="1"/>
          </p:cNvPicPr>
          <p:nvPr/>
        </p:nvPicPr>
        <p:blipFill>
          <a:blip r:embed="rId4"/>
          <a:stretch>
            <a:fillRect/>
          </a:stretch>
        </p:blipFill>
        <p:spPr>
          <a:xfrm>
            <a:off x="7196208" y="3957046"/>
            <a:ext cx="2195328" cy="2928338"/>
          </a:xfrm>
          <a:prstGeom prst="rect">
            <a:avLst/>
          </a:prstGeom>
          <a:ln>
            <a:solidFill>
              <a:srgbClr val="002060"/>
            </a:solidFill>
          </a:ln>
          <a:scene3d>
            <a:camera prst="orthographicFront">
              <a:rot lat="0" lon="0" rev="16200000"/>
            </a:camera>
            <a:lightRig rig="threePt" dir="t"/>
          </a:scene3d>
        </p:spPr>
      </p:pic>
      <p:sp>
        <p:nvSpPr>
          <p:cNvPr id="19" name="Rectangle 18">
            <a:extLst>
              <a:ext uri="{FF2B5EF4-FFF2-40B4-BE49-F238E27FC236}">
                <a16:creationId xmlns:a16="http://schemas.microsoft.com/office/drawing/2014/main" id="{725E65EE-264C-4F14-AE21-20E3560649A4}"/>
              </a:ext>
            </a:extLst>
          </p:cNvPr>
          <p:cNvSpPr/>
          <p:nvPr/>
        </p:nvSpPr>
        <p:spPr>
          <a:xfrm>
            <a:off x="7154136" y="6495984"/>
            <a:ext cx="2736304" cy="215444"/>
          </a:xfrm>
          <a:prstGeom prst="rect">
            <a:avLst/>
          </a:prstGeom>
        </p:spPr>
        <p:txBody>
          <a:bodyPr wrap="square">
            <a:spAutoFit/>
          </a:bodyPr>
          <a:lstStyle/>
          <a:p>
            <a:pPr algn="r"/>
            <a:r>
              <a:rPr lang="en-US" sz="800" dirty="0"/>
              <a:t>Winningsplan Twenthe-Rhijn, Nouryon, 2003 </a:t>
            </a:r>
          </a:p>
        </p:txBody>
      </p:sp>
      <p:sp>
        <p:nvSpPr>
          <p:cNvPr id="20" name="Rectangle 19">
            <a:extLst>
              <a:ext uri="{FF2B5EF4-FFF2-40B4-BE49-F238E27FC236}">
                <a16:creationId xmlns:a16="http://schemas.microsoft.com/office/drawing/2014/main" id="{6D276051-1EE6-42EF-AA25-D2D760E291D1}"/>
              </a:ext>
            </a:extLst>
          </p:cNvPr>
          <p:cNvSpPr/>
          <p:nvPr/>
        </p:nvSpPr>
        <p:spPr>
          <a:xfrm>
            <a:off x="6657983" y="1949073"/>
            <a:ext cx="1872208" cy="215444"/>
          </a:xfrm>
          <a:prstGeom prst="rect">
            <a:avLst/>
          </a:prstGeom>
        </p:spPr>
        <p:txBody>
          <a:bodyPr wrap="square">
            <a:spAutoFit/>
          </a:bodyPr>
          <a:lstStyle/>
          <a:p>
            <a:pPr algn="r"/>
            <a:r>
              <a:rPr lang="en-US" sz="800" dirty="0"/>
              <a:t>OPVIS study by TNO/EBN, 2018</a:t>
            </a:r>
          </a:p>
        </p:txBody>
      </p:sp>
      <p:sp>
        <p:nvSpPr>
          <p:cNvPr id="16" name="Oval 15">
            <a:extLst>
              <a:ext uri="{FF2B5EF4-FFF2-40B4-BE49-F238E27FC236}">
                <a16:creationId xmlns:a16="http://schemas.microsoft.com/office/drawing/2014/main" id="{2C6C5FDB-5BBC-4BC5-8A9C-B80968E55DE1}"/>
              </a:ext>
            </a:extLst>
          </p:cNvPr>
          <p:cNvSpPr/>
          <p:nvPr/>
        </p:nvSpPr>
        <p:spPr>
          <a:xfrm>
            <a:off x="6069424" y="3322853"/>
            <a:ext cx="230809" cy="231766"/>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400EA148-CC0C-43C6-9546-71250E187DBA}"/>
              </a:ext>
            </a:extLst>
          </p:cNvPr>
          <p:cNvSpPr txBox="1"/>
          <p:nvPr/>
        </p:nvSpPr>
        <p:spPr>
          <a:xfrm>
            <a:off x="5227790" y="3845902"/>
            <a:ext cx="784853" cy="215444"/>
          </a:xfrm>
          <a:prstGeom prst="rect">
            <a:avLst/>
          </a:prstGeom>
          <a:noFill/>
        </p:spPr>
        <p:txBody>
          <a:bodyPr wrap="square" rtlCol="0">
            <a:spAutoFit/>
          </a:bodyPr>
          <a:lstStyle/>
          <a:p>
            <a:r>
              <a:rPr lang="en-GB" sz="800" b="1" dirty="0">
                <a:solidFill>
                  <a:srgbClr val="002060"/>
                </a:solidFill>
              </a:rPr>
              <a:t>Zuidwending</a:t>
            </a:r>
            <a:endParaRPr lang="en-GB" b="1" dirty="0">
              <a:solidFill>
                <a:srgbClr val="002060"/>
              </a:solidFill>
            </a:endParaRPr>
          </a:p>
        </p:txBody>
      </p:sp>
      <p:sp>
        <p:nvSpPr>
          <p:cNvPr id="18" name="TextBox 17">
            <a:extLst>
              <a:ext uri="{FF2B5EF4-FFF2-40B4-BE49-F238E27FC236}">
                <a16:creationId xmlns:a16="http://schemas.microsoft.com/office/drawing/2014/main" id="{BB24ACC0-ECC4-4021-BC4C-2CA201134578}"/>
              </a:ext>
            </a:extLst>
          </p:cNvPr>
          <p:cNvSpPr txBox="1"/>
          <p:nvPr/>
        </p:nvSpPr>
        <p:spPr>
          <a:xfrm>
            <a:off x="5604779" y="3356992"/>
            <a:ext cx="641522" cy="215444"/>
          </a:xfrm>
          <a:prstGeom prst="rect">
            <a:avLst/>
          </a:prstGeom>
          <a:noFill/>
        </p:spPr>
        <p:txBody>
          <a:bodyPr wrap="none" rtlCol="0">
            <a:spAutoFit/>
          </a:bodyPr>
          <a:lstStyle/>
          <a:p>
            <a:r>
              <a:rPr lang="en-GB" sz="800" b="1" dirty="0">
                <a:solidFill>
                  <a:srgbClr val="002060"/>
                </a:solidFill>
              </a:rPr>
              <a:t>Heiligerlee</a:t>
            </a:r>
            <a:endParaRPr lang="en-GB" b="1" dirty="0">
              <a:solidFill>
                <a:srgbClr val="002060"/>
              </a:solidFill>
            </a:endParaRPr>
          </a:p>
        </p:txBody>
      </p:sp>
      <p:sp>
        <p:nvSpPr>
          <p:cNvPr id="21" name="TextBox 20">
            <a:extLst>
              <a:ext uri="{FF2B5EF4-FFF2-40B4-BE49-F238E27FC236}">
                <a16:creationId xmlns:a16="http://schemas.microsoft.com/office/drawing/2014/main" id="{11C67285-1367-4902-888F-C47756F2A2B2}"/>
              </a:ext>
            </a:extLst>
          </p:cNvPr>
          <p:cNvSpPr txBox="1"/>
          <p:nvPr/>
        </p:nvSpPr>
        <p:spPr>
          <a:xfrm>
            <a:off x="5865815" y="5622752"/>
            <a:ext cx="534121" cy="215444"/>
          </a:xfrm>
          <a:prstGeom prst="rect">
            <a:avLst/>
          </a:prstGeom>
          <a:noFill/>
        </p:spPr>
        <p:txBody>
          <a:bodyPr wrap="none" rtlCol="0">
            <a:spAutoFit/>
          </a:bodyPr>
          <a:lstStyle/>
          <a:p>
            <a:r>
              <a:rPr lang="en-GB" sz="800" b="1" dirty="0">
                <a:solidFill>
                  <a:srgbClr val="002060"/>
                </a:solidFill>
              </a:rPr>
              <a:t>Hengelo</a:t>
            </a:r>
            <a:endParaRPr lang="en-GB" b="1" dirty="0">
              <a:solidFill>
                <a:srgbClr val="002060"/>
              </a:solidFill>
            </a:endParaRPr>
          </a:p>
        </p:txBody>
      </p:sp>
      <p:sp>
        <p:nvSpPr>
          <p:cNvPr id="3" name="TextBox 2">
            <a:extLst>
              <a:ext uri="{FF2B5EF4-FFF2-40B4-BE49-F238E27FC236}">
                <a16:creationId xmlns:a16="http://schemas.microsoft.com/office/drawing/2014/main" id="{1A875227-C416-41DB-888E-494A9C1DD583}"/>
              </a:ext>
            </a:extLst>
          </p:cNvPr>
          <p:cNvSpPr txBox="1"/>
          <p:nvPr/>
        </p:nvSpPr>
        <p:spPr>
          <a:xfrm>
            <a:off x="9766488" y="638157"/>
            <a:ext cx="2357440" cy="369332"/>
          </a:xfrm>
          <a:prstGeom prst="rect">
            <a:avLst/>
          </a:prstGeom>
          <a:noFill/>
        </p:spPr>
        <p:txBody>
          <a:bodyPr wrap="none" rtlCol="0">
            <a:spAutoFit/>
          </a:bodyPr>
          <a:lstStyle/>
          <a:p>
            <a:r>
              <a:rPr lang="en-US" dirty="0" err="1"/>
              <a:t>Waterstof</a:t>
            </a:r>
            <a:r>
              <a:rPr lang="en-US" dirty="0"/>
              <a:t> </a:t>
            </a:r>
            <a:r>
              <a:rPr lang="en-US" dirty="0" err="1"/>
              <a:t>ook</a:t>
            </a:r>
            <a:r>
              <a:rPr lang="en-US" dirty="0"/>
              <a:t> </a:t>
            </a:r>
            <a:r>
              <a:rPr lang="en-US" dirty="0" err="1"/>
              <a:t>mogelijk</a:t>
            </a:r>
            <a:endParaRPr lang="en-US" dirty="0"/>
          </a:p>
        </p:txBody>
      </p:sp>
    </p:spTree>
    <p:extLst>
      <p:ext uri="{BB962C8B-B14F-4D97-AF65-F5344CB8AC3E}">
        <p14:creationId xmlns:p14="http://schemas.microsoft.com/office/powerpoint/2010/main" val="158161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7AF0804-C781-4753-A775-37D08BAA38BF}"/>
              </a:ext>
            </a:extLst>
          </p:cNvPr>
          <p:cNvSpPr txBox="1">
            <a:spLocks/>
          </p:cNvSpPr>
          <p:nvPr/>
        </p:nvSpPr>
        <p:spPr>
          <a:xfrm>
            <a:off x="467544" y="1124744"/>
            <a:ext cx="8229600" cy="926976"/>
          </a:xfrm>
          <a:prstGeom prst="rect">
            <a:avLst/>
          </a:prstGeom>
        </p:spPr>
        <p:txBody>
          <a:bodyPr/>
          <a:lstStyle>
            <a:lvl1pPr algn="ctr" defTabSz="914400" rtl="0" eaLnBrk="1" latinLnBrk="0" hangingPunct="1">
              <a:spcBef>
                <a:spcPct val="0"/>
              </a:spcBef>
              <a:buNone/>
              <a:defRPr lang="en-GB" sz="3200" b="1" kern="1200" dirty="0">
                <a:solidFill>
                  <a:srgbClr val="EE6B25"/>
                </a:solidFill>
                <a:latin typeface="EC Square Sans Cond Pro"/>
                <a:ea typeface="+mn-ea"/>
                <a:cs typeface="+mn-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EE6B25"/>
                </a:solidFill>
                <a:effectLst/>
                <a:uLnTx/>
                <a:uFillTx/>
                <a:latin typeface="EC Square Sans Cond Pro"/>
                <a:ea typeface="+mn-ea"/>
                <a:cs typeface="+mn-cs"/>
              </a:rPr>
              <a:t>Hydrogen Storage Gas Fields</a:t>
            </a:r>
            <a:endParaRPr kumimoji="0" lang="en-US" sz="3200" b="1" i="0" u="none" strike="noStrike" kern="1200" cap="none" spc="0" normalizeH="0" baseline="0" noProof="0" dirty="0">
              <a:ln>
                <a:noFill/>
              </a:ln>
              <a:solidFill>
                <a:srgbClr val="EE6B25"/>
              </a:solidFill>
              <a:effectLst/>
              <a:uLnTx/>
              <a:uFillTx/>
              <a:latin typeface="EC Square Sans Cond Pro"/>
              <a:ea typeface="+mn-ea"/>
              <a:cs typeface="+mn-cs"/>
            </a:endParaRPr>
          </a:p>
        </p:txBody>
      </p:sp>
      <p:graphicFrame>
        <p:nvGraphicFramePr>
          <p:cNvPr id="5" name="Content Placeholder 4">
            <a:extLst>
              <a:ext uri="{FF2B5EF4-FFF2-40B4-BE49-F238E27FC236}">
                <a16:creationId xmlns:a16="http://schemas.microsoft.com/office/drawing/2014/main" id="{957E82A7-0F5E-4E48-A1DC-C0209BB0A84C}"/>
              </a:ext>
            </a:extLst>
          </p:cNvPr>
          <p:cNvGraphicFramePr>
            <a:graphicFrameLocks/>
          </p:cNvGraphicFramePr>
          <p:nvPr>
            <p:extLst>
              <p:ext uri="{D42A27DB-BD31-4B8C-83A1-F6EECF244321}">
                <p14:modId xmlns:p14="http://schemas.microsoft.com/office/powerpoint/2010/main" val="2190319640"/>
              </p:ext>
            </p:extLst>
          </p:nvPr>
        </p:nvGraphicFramePr>
        <p:xfrm>
          <a:off x="6516216" y="2213174"/>
          <a:ext cx="2962672" cy="39129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94B88869-BA17-44D8-8708-8E626055E6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520" y="1892838"/>
            <a:ext cx="2962672" cy="4210113"/>
          </a:xfrm>
          <a:prstGeom prst="rect">
            <a:avLst/>
          </a:prstGeom>
        </p:spPr>
      </p:pic>
      <p:sp>
        <p:nvSpPr>
          <p:cNvPr id="7" name="Content Placeholder 3">
            <a:extLst>
              <a:ext uri="{FF2B5EF4-FFF2-40B4-BE49-F238E27FC236}">
                <a16:creationId xmlns:a16="http://schemas.microsoft.com/office/drawing/2014/main" id="{73477D6F-5F0D-49AF-AA3A-C00AEC87BD1C}"/>
              </a:ext>
            </a:extLst>
          </p:cNvPr>
          <p:cNvSpPr txBox="1">
            <a:spLocks/>
          </p:cNvSpPr>
          <p:nvPr/>
        </p:nvSpPr>
        <p:spPr>
          <a:xfrm>
            <a:off x="3855354" y="2213173"/>
            <a:ext cx="3384376" cy="3912989"/>
          </a:xfrm>
          <a:prstGeom prst="rect">
            <a:avLst/>
          </a:prstGeom>
        </p:spPr>
        <p:txBody>
          <a:bodyPr anchor="ctr"/>
          <a:lstStyle>
            <a:lvl1pPr marL="342900" indent="-3429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1pPr>
            <a:lvl2pPr marL="742950" indent="-28575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2pPr>
            <a:lvl3pPr marL="11430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3pPr>
            <a:lvl4pPr marL="16002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4pPr>
            <a:lvl5pPr marL="20574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71BE42"/>
              </a:buClr>
              <a:buSzTx/>
              <a:buFont typeface="Arial" panose="020B0604020202020204" pitchFamily="34" charset="0"/>
              <a:buChar char="•"/>
              <a:tabLst/>
              <a:defRPr/>
            </a:pPr>
            <a:r>
              <a:rPr kumimoji="0" lang="en-GB" sz="1800" b="0" i="0" u="sng" strike="noStrike" kern="1200" cap="none" spc="0" normalizeH="0" baseline="0" noProof="0" dirty="0">
                <a:ln>
                  <a:noFill/>
                </a:ln>
                <a:solidFill>
                  <a:prstClr val="black"/>
                </a:solidFill>
                <a:effectLst/>
                <a:uLnTx/>
                <a:uFillTx/>
                <a:latin typeface="EC Square Sans Cond Pro"/>
                <a:ea typeface="+mn-ea"/>
                <a:cs typeface="+mn-cs"/>
              </a:rPr>
              <a:t>Many questions remain: </a:t>
            </a:r>
          </a:p>
          <a:p>
            <a:pPr marL="742950" marR="0" lvl="1" indent="-285750" algn="l" defTabSz="914400" rtl="0" eaLnBrk="1" fontAlgn="auto" latinLnBrk="0" hangingPunct="1">
              <a:lnSpc>
                <a:spcPct val="100000"/>
              </a:lnSpc>
              <a:spcBef>
                <a:spcPct val="20000"/>
              </a:spcBef>
              <a:spcAft>
                <a:spcPts val="0"/>
              </a:spcAft>
              <a:buClr>
                <a:srgbClr val="71BE42"/>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EC Square Sans Cond Pro"/>
                <a:ea typeface="+mn-ea"/>
                <a:cs typeface="+mn-cs"/>
              </a:rPr>
              <a:t>top seal</a:t>
            </a:r>
          </a:p>
          <a:p>
            <a:pPr marL="742950" marR="0" lvl="1" indent="-285750" algn="l" defTabSz="914400" rtl="0" eaLnBrk="1" fontAlgn="auto" latinLnBrk="0" hangingPunct="1">
              <a:lnSpc>
                <a:spcPct val="100000"/>
              </a:lnSpc>
              <a:spcBef>
                <a:spcPct val="20000"/>
              </a:spcBef>
              <a:spcAft>
                <a:spcPts val="0"/>
              </a:spcAft>
              <a:buClr>
                <a:srgbClr val="71BE42"/>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EC Square Sans Cond Pro"/>
                <a:ea typeface="+mn-ea"/>
                <a:cs typeface="+mn-cs"/>
              </a:rPr>
              <a:t>Quality at surface</a:t>
            </a:r>
          </a:p>
          <a:p>
            <a:pPr marL="742950" marR="0" lvl="1" indent="-285750" algn="l" defTabSz="914400" rtl="0" eaLnBrk="1" fontAlgn="auto" latinLnBrk="0" hangingPunct="1">
              <a:lnSpc>
                <a:spcPct val="100000"/>
              </a:lnSpc>
              <a:spcBef>
                <a:spcPct val="20000"/>
              </a:spcBef>
              <a:spcAft>
                <a:spcPts val="0"/>
              </a:spcAft>
              <a:buClr>
                <a:srgbClr val="71BE42"/>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EC Square Sans Cond Pro"/>
                <a:ea typeface="+mn-ea"/>
                <a:cs typeface="+mn-cs"/>
              </a:rPr>
              <a:t>microbiological and chemical conversions</a:t>
            </a:r>
          </a:p>
          <a:p>
            <a:pPr marL="742950" marR="0" lvl="1" indent="-285750" algn="l" defTabSz="914400" rtl="0" eaLnBrk="1" fontAlgn="auto" latinLnBrk="0" hangingPunct="1">
              <a:lnSpc>
                <a:spcPct val="100000"/>
              </a:lnSpc>
              <a:spcBef>
                <a:spcPct val="20000"/>
              </a:spcBef>
              <a:spcAft>
                <a:spcPts val="0"/>
              </a:spcAft>
              <a:buClr>
                <a:srgbClr val="71BE42"/>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EC Square Sans Cond Pro"/>
                <a:ea typeface="+mn-ea"/>
                <a:cs typeface="+mn-cs"/>
              </a:rPr>
              <a:t>mobility and mixing</a:t>
            </a:r>
          </a:p>
          <a:p>
            <a:pPr marL="742950" marR="0" lvl="1" indent="-285750" algn="l" defTabSz="914400" rtl="0" eaLnBrk="1" fontAlgn="auto" latinLnBrk="0" hangingPunct="1">
              <a:lnSpc>
                <a:spcPct val="100000"/>
              </a:lnSpc>
              <a:spcBef>
                <a:spcPct val="20000"/>
              </a:spcBef>
              <a:spcAft>
                <a:spcPts val="0"/>
              </a:spcAft>
              <a:buClr>
                <a:srgbClr val="71BE42"/>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EC Square Sans Cond Pro"/>
                <a:ea typeface="+mn-ea"/>
                <a:cs typeface="+mn-cs"/>
              </a:rPr>
              <a:t>material interactions</a:t>
            </a:r>
          </a:p>
          <a:p>
            <a:pPr marL="742950" marR="0" lvl="1" indent="-285750" algn="l" defTabSz="914400" rtl="0" eaLnBrk="1" fontAlgn="auto" latinLnBrk="0" hangingPunct="1">
              <a:lnSpc>
                <a:spcPct val="100000"/>
              </a:lnSpc>
              <a:spcBef>
                <a:spcPct val="20000"/>
              </a:spcBef>
              <a:spcAft>
                <a:spcPts val="0"/>
              </a:spcAft>
              <a:buClr>
                <a:srgbClr val="71BE42"/>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EC Square Sans Cond Pro"/>
                <a:ea typeface="+mn-ea"/>
                <a:cs typeface="+mn-cs"/>
              </a:rPr>
              <a:t>cushion gas specifications</a:t>
            </a:r>
          </a:p>
          <a:p>
            <a:pPr marL="342900" marR="0" lvl="0" indent="-342900" algn="l" defTabSz="914400" rtl="0" eaLnBrk="1" fontAlgn="auto" latinLnBrk="0" hangingPunct="1">
              <a:lnSpc>
                <a:spcPct val="100000"/>
              </a:lnSpc>
              <a:spcBef>
                <a:spcPct val="20000"/>
              </a:spcBef>
              <a:spcAft>
                <a:spcPts val="0"/>
              </a:spcAft>
              <a:buClr>
                <a:srgbClr val="71BE42"/>
              </a:buClr>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EC Square Sans Cond Pro"/>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71BE42"/>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EC Square Sans Cond Pro"/>
                <a:ea typeface="+mn-ea"/>
                <a:cs typeface="+mn-cs"/>
              </a:rPr>
              <a:t>Pilot in Austria (SunStore, 2015), 10% H</a:t>
            </a: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₂</a:t>
            </a:r>
          </a:p>
          <a:p>
            <a:pPr marL="342900" marR="0" lvl="0" indent="-342900" algn="l" defTabSz="914400" rtl="0" eaLnBrk="1" fontAlgn="auto" latinLnBrk="0" hangingPunct="1">
              <a:lnSpc>
                <a:spcPct val="100000"/>
              </a:lnSpc>
              <a:spcBef>
                <a:spcPct val="20000"/>
              </a:spcBef>
              <a:spcAft>
                <a:spcPts val="0"/>
              </a:spcAft>
              <a:buClr>
                <a:srgbClr val="71BE42"/>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Pilot in Argentina (Diadema 2009), 10% </a:t>
            </a:r>
            <a:r>
              <a:rPr kumimoji="0" lang="en-GB" sz="1800" b="0" i="0" u="none" strike="noStrike" kern="1200" cap="none" spc="0" normalizeH="0" baseline="0" noProof="0" dirty="0">
                <a:ln>
                  <a:noFill/>
                </a:ln>
                <a:solidFill>
                  <a:prstClr val="black"/>
                </a:solidFill>
                <a:effectLst/>
                <a:uLnTx/>
                <a:uFillTx/>
                <a:latin typeface="EC Square Sans Cond Pro"/>
                <a:ea typeface="+mn-ea"/>
                <a:cs typeface="+mn-cs"/>
              </a:rPr>
              <a:t>H</a:t>
            </a: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₂</a:t>
            </a:r>
            <a:endParaRPr kumimoji="0" lang="en-GB" sz="1800" b="0" i="0" u="none" strike="noStrike" kern="1200" cap="none" spc="0" normalizeH="0" baseline="0" noProof="0" dirty="0">
              <a:ln>
                <a:noFill/>
              </a:ln>
              <a:solidFill>
                <a:prstClr val="black"/>
              </a:solidFill>
              <a:effectLst/>
              <a:uLnTx/>
              <a:uFillTx/>
              <a:latin typeface="EC Square Sans Cond Pro"/>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71BE42"/>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EC Square Sans Cond Pro"/>
                <a:ea typeface="+mn-ea"/>
                <a:cs typeface="+mn-cs"/>
              </a:rPr>
              <a:t>Methanation occurs, 82% of hydrogen retrieved (SunStore)</a:t>
            </a:r>
          </a:p>
        </p:txBody>
      </p:sp>
    </p:spTree>
    <p:extLst>
      <p:ext uri="{BB962C8B-B14F-4D97-AF65-F5344CB8AC3E}">
        <p14:creationId xmlns:p14="http://schemas.microsoft.com/office/powerpoint/2010/main" val="186521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0A9A20-E0D6-4B56-AC0E-6244C1227A31}"/>
              </a:ext>
            </a:extLst>
          </p:cNvPr>
          <p:cNvPicPr>
            <a:picLocks noChangeAspect="1"/>
          </p:cNvPicPr>
          <p:nvPr/>
        </p:nvPicPr>
        <p:blipFill>
          <a:blip r:embed="rId2"/>
          <a:stretch>
            <a:fillRect/>
          </a:stretch>
        </p:blipFill>
        <p:spPr>
          <a:xfrm>
            <a:off x="3582100" y="211015"/>
            <a:ext cx="4575931" cy="6471139"/>
          </a:xfrm>
          <a:prstGeom prst="rect">
            <a:avLst/>
          </a:prstGeom>
        </p:spPr>
      </p:pic>
      <p:sp>
        <p:nvSpPr>
          <p:cNvPr id="2" name="TextBox 1">
            <a:extLst>
              <a:ext uri="{FF2B5EF4-FFF2-40B4-BE49-F238E27FC236}">
                <a16:creationId xmlns:a16="http://schemas.microsoft.com/office/drawing/2014/main" id="{07F43BC7-ACB1-46AA-BADE-E4713E4514EC}"/>
              </a:ext>
            </a:extLst>
          </p:cNvPr>
          <p:cNvSpPr txBox="1"/>
          <p:nvPr/>
        </p:nvSpPr>
        <p:spPr>
          <a:xfrm>
            <a:off x="8876713" y="1533378"/>
            <a:ext cx="2799472" cy="830997"/>
          </a:xfrm>
          <a:prstGeom prst="rect">
            <a:avLst/>
          </a:prstGeom>
          <a:noFill/>
        </p:spPr>
        <p:txBody>
          <a:bodyPr wrap="square" rtlCol="0">
            <a:spAutoFit/>
          </a:bodyPr>
          <a:lstStyle/>
          <a:p>
            <a:r>
              <a:rPr lang="en-US" sz="2400" dirty="0"/>
              <a:t>Nederland zit </a:t>
            </a:r>
            <a:r>
              <a:rPr lang="en-US" sz="2400" dirty="0" err="1"/>
              <a:t>vol</a:t>
            </a:r>
            <a:r>
              <a:rPr lang="en-US" sz="2400" dirty="0"/>
              <a:t> </a:t>
            </a:r>
          </a:p>
          <a:p>
            <a:r>
              <a:rPr lang="en-US" sz="2400" dirty="0"/>
              <a:t>met </a:t>
            </a:r>
            <a:r>
              <a:rPr lang="en-US" sz="2400" dirty="0" err="1"/>
              <a:t>mogelijkheden</a:t>
            </a:r>
            <a:endParaRPr lang="en-US" sz="2400" dirty="0"/>
          </a:p>
        </p:txBody>
      </p:sp>
    </p:spTree>
    <p:extLst>
      <p:ext uri="{BB962C8B-B14F-4D97-AF65-F5344CB8AC3E}">
        <p14:creationId xmlns:p14="http://schemas.microsoft.com/office/powerpoint/2010/main" val="4118856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A2689-51CD-436C-B025-FF2EC800248B}"/>
              </a:ext>
            </a:extLst>
          </p:cNvPr>
          <p:cNvSpPr>
            <a:spLocks noGrp="1"/>
          </p:cNvSpPr>
          <p:nvPr>
            <p:ph type="title"/>
          </p:nvPr>
        </p:nvSpPr>
        <p:spPr/>
        <p:txBody>
          <a:bodyPr/>
          <a:lstStyle/>
          <a:p>
            <a:r>
              <a:rPr lang="nl-NL" dirty="0"/>
              <a:t>Opslag in gasvelden </a:t>
            </a:r>
            <a:endParaRPr lang="en-US" dirty="0"/>
          </a:p>
        </p:txBody>
      </p:sp>
      <p:sp>
        <p:nvSpPr>
          <p:cNvPr id="3" name="Content Placeholder 2">
            <a:extLst>
              <a:ext uri="{FF2B5EF4-FFF2-40B4-BE49-F238E27FC236}">
                <a16:creationId xmlns:a16="http://schemas.microsoft.com/office/drawing/2014/main" id="{45E8F55F-0C51-4FC4-829A-4655BACE7587}"/>
              </a:ext>
            </a:extLst>
          </p:cNvPr>
          <p:cNvSpPr>
            <a:spLocks noGrp="1"/>
          </p:cNvSpPr>
          <p:nvPr>
            <p:ph idx="1"/>
          </p:nvPr>
        </p:nvSpPr>
        <p:spPr/>
        <p:txBody>
          <a:bodyPr/>
          <a:lstStyle/>
          <a:p>
            <a:r>
              <a:rPr lang="nl-NL" dirty="0"/>
              <a:t>Sythetische studie</a:t>
            </a:r>
            <a:endParaRPr lang="en-US" dirty="0"/>
          </a:p>
        </p:txBody>
      </p:sp>
      <p:pic>
        <p:nvPicPr>
          <p:cNvPr id="4" name="Picture 3">
            <a:extLst>
              <a:ext uri="{FF2B5EF4-FFF2-40B4-BE49-F238E27FC236}">
                <a16:creationId xmlns:a16="http://schemas.microsoft.com/office/drawing/2014/main" id="{4CD6BB51-7B07-437B-99F3-DB185EBC952E}"/>
              </a:ext>
            </a:extLst>
          </p:cNvPr>
          <p:cNvPicPr/>
          <p:nvPr/>
        </p:nvPicPr>
        <p:blipFill>
          <a:blip r:embed="rId2"/>
          <a:stretch>
            <a:fillRect/>
          </a:stretch>
        </p:blipFill>
        <p:spPr>
          <a:xfrm>
            <a:off x="2088859" y="2489835"/>
            <a:ext cx="7843706" cy="3004954"/>
          </a:xfrm>
          <a:prstGeom prst="rect">
            <a:avLst/>
          </a:prstGeom>
        </p:spPr>
      </p:pic>
    </p:spTree>
    <p:extLst>
      <p:ext uri="{BB962C8B-B14F-4D97-AF65-F5344CB8AC3E}">
        <p14:creationId xmlns:p14="http://schemas.microsoft.com/office/powerpoint/2010/main" val="490582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6E306F-2CB9-4AD3-B150-E60A3CBE133D}"/>
              </a:ext>
            </a:extLst>
          </p:cNvPr>
          <p:cNvSpPr/>
          <p:nvPr/>
        </p:nvSpPr>
        <p:spPr>
          <a:xfrm>
            <a:off x="5980423" y="3259723"/>
            <a:ext cx="231154" cy="338554"/>
          </a:xfrm>
          <a:prstGeom prst="rect">
            <a:avLst/>
          </a:prstGeom>
        </p:spPr>
        <p:txBody>
          <a:bodyPr wrap="none">
            <a:spAutoFit/>
          </a:bodyPr>
          <a:lstStyle/>
          <a:p>
            <a:r>
              <a:rPr lang="en-IE" sz="1600" dirty="0">
                <a:solidFill>
                  <a:prstClr val="black"/>
                </a:solidFill>
                <a:latin typeface="EC Square Sans Cond Pro"/>
              </a:rPr>
              <a:t> </a:t>
            </a:r>
            <a:endParaRPr lang="en-US" dirty="0"/>
          </a:p>
        </p:txBody>
      </p:sp>
      <p:sp>
        <p:nvSpPr>
          <p:cNvPr id="5" name="Title 1">
            <a:extLst>
              <a:ext uri="{FF2B5EF4-FFF2-40B4-BE49-F238E27FC236}">
                <a16:creationId xmlns:a16="http://schemas.microsoft.com/office/drawing/2014/main" id="{15371A24-8FC5-4970-AE9C-6E0A6BEAD8CE}"/>
              </a:ext>
            </a:extLst>
          </p:cNvPr>
          <p:cNvSpPr>
            <a:spLocks noGrp="1"/>
          </p:cNvSpPr>
          <p:nvPr/>
        </p:nvSpPr>
        <p:spPr>
          <a:xfrm>
            <a:off x="1724096" y="392649"/>
            <a:ext cx="8229600" cy="926976"/>
          </a:xfrm>
          <a:prstGeom prst="rect">
            <a:avLst/>
          </a:prstGeom>
        </p:spPr>
        <p:txBody>
          <a:bodyPr/>
          <a:lstStyle>
            <a:lvl1pPr algn="ctr" defTabSz="914400" rtl="0" eaLnBrk="1" latinLnBrk="0" hangingPunct="1">
              <a:spcBef>
                <a:spcPct val="0"/>
              </a:spcBef>
              <a:buNone/>
              <a:defRPr lang="en-GB" sz="3200" b="1" kern="1200" dirty="0">
                <a:solidFill>
                  <a:srgbClr val="EE6B25"/>
                </a:solidFill>
                <a:latin typeface="EC Square Sans Cond Pro"/>
                <a:ea typeface="+mn-ea"/>
                <a:cs typeface="+mn-cs"/>
              </a:defRPr>
            </a:lvl1pPr>
          </a:lstStyle>
          <a:p>
            <a:r>
              <a:rPr lang="en-IE" dirty="0"/>
              <a:t>ECN part of TNO</a:t>
            </a:r>
          </a:p>
        </p:txBody>
      </p:sp>
      <p:sp>
        <p:nvSpPr>
          <p:cNvPr id="6" name="Content Placeholder 3">
            <a:extLst>
              <a:ext uri="{FF2B5EF4-FFF2-40B4-BE49-F238E27FC236}">
                <a16:creationId xmlns:a16="http://schemas.microsoft.com/office/drawing/2014/main" id="{57686D17-1E3B-498F-93B2-4A89E66C3040}"/>
              </a:ext>
            </a:extLst>
          </p:cNvPr>
          <p:cNvSpPr>
            <a:spLocks noGrp="1"/>
          </p:cNvSpPr>
          <p:nvPr/>
        </p:nvSpPr>
        <p:spPr>
          <a:xfrm>
            <a:off x="696306" y="473541"/>
            <a:ext cx="3384376" cy="3273227"/>
          </a:xfrm>
          <a:prstGeom prst="rect">
            <a:avLst/>
          </a:prstGeom>
        </p:spPr>
        <p:txBody>
          <a:bodyPr/>
          <a:lstStyle>
            <a:lvl1pPr marL="342900" indent="-3429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1pPr>
            <a:lvl2pPr marL="742950" indent="-28575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2pPr>
            <a:lvl3pPr marL="11430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3pPr>
            <a:lvl4pPr marL="16002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4pPr>
            <a:lvl5pPr marL="20574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IE" sz="2000" b="1" dirty="0"/>
              <a:t>± 700 minds </a:t>
            </a:r>
            <a:r>
              <a:rPr lang="en-IE" sz="2000" dirty="0"/>
              <a:t>working on accelerating the energy transition</a:t>
            </a:r>
          </a:p>
          <a:p>
            <a:r>
              <a:rPr lang="en-IE" sz="2000" b="1" dirty="0"/>
              <a:t>8 roadmaps </a:t>
            </a:r>
            <a:r>
              <a:rPr lang="en-IE" sz="2000" dirty="0"/>
              <a:t>shaped by government, industry and research</a:t>
            </a:r>
          </a:p>
          <a:p>
            <a:endParaRPr lang="en-IE" sz="2000" dirty="0"/>
          </a:p>
          <a:p>
            <a:pPr marL="0" indent="0">
              <a:buNone/>
            </a:pPr>
            <a:r>
              <a:rPr lang="en-IE" sz="2000" dirty="0"/>
              <a:t>We do:</a:t>
            </a:r>
          </a:p>
          <a:p>
            <a:r>
              <a:rPr lang="en-IE" sz="2000" b="1" dirty="0"/>
              <a:t>Technology development </a:t>
            </a:r>
            <a:r>
              <a:rPr lang="en-IE" sz="2000" dirty="0"/>
              <a:t>for the benefit of society and industry</a:t>
            </a:r>
          </a:p>
          <a:p>
            <a:r>
              <a:rPr lang="en-IE" sz="2000" b="1" dirty="0"/>
              <a:t>Technology transfer </a:t>
            </a:r>
            <a:r>
              <a:rPr lang="en-IE" sz="2000" dirty="0"/>
              <a:t>to the market</a:t>
            </a:r>
          </a:p>
          <a:p>
            <a:r>
              <a:rPr lang="en-IE" sz="2000" b="1" dirty="0"/>
              <a:t>System analyses </a:t>
            </a:r>
            <a:r>
              <a:rPr lang="en-IE" sz="2000" dirty="0"/>
              <a:t>and (market) integration</a:t>
            </a:r>
          </a:p>
          <a:p>
            <a:r>
              <a:rPr lang="en-IE" sz="2000" b="1" dirty="0"/>
              <a:t>Societal perception </a:t>
            </a:r>
          </a:p>
          <a:p>
            <a:r>
              <a:rPr lang="en-IE" sz="2000" b="1" dirty="0"/>
              <a:t>Regulatory framework</a:t>
            </a:r>
          </a:p>
          <a:p>
            <a:r>
              <a:rPr lang="en-IE" sz="2000" dirty="0"/>
              <a:t>Independent and applied research</a:t>
            </a:r>
          </a:p>
          <a:p>
            <a:pPr marL="0" indent="0">
              <a:buNone/>
            </a:pPr>
            <a:endParaRPr lang="en-IE" dirty="0"/>
          </a:p>
        </p:txBody>
      </p:sp>
      <p:pic>
        <p:nvPicPr>
          <p:cNvPr id="7" name="Picture 6">
            <a:extLst>
              <a:ext uri="{FF2B5EF4-FFF2-40B4-BE49-F238E27FC236}">
                <a16:creationId xmlns:a16="http://schemas.microsoft.com/office/drawing/2014/main" id="{60C5D3B0-09C3-4BAE-91B8-8753582E3734}"/>
              </a:ext>
            </a:extLst>
          </p:cNvPr>
          <p:cNvPicPr>
            <a:picLocks noChangeAspect="1"/>
          </p:cNvPicPr>
          <p:nvPr/>
        </p:nvPicPr>
        <p:blipFill>
          <a:blip r:embed="rId2"/>
          <a:stretch>
            <a:fillRect/>
          </a:stretch>
        </p:blipFill>
        <p:spPr>
          <a:xfrm>
            <a:off x="4321876" y="1634899"/>
            <a:ext cx="7578887" cy="4223738"/>
          </a:xfrm>
          <a:prstGeom prst="rect">
            <a:avLst/>
          </a:prstGeom>
        </p:spPr>
      </p:pic>
    </p:spTree>
    <p:extLst>
      <p:ext uri="{BB962C8B-B14F-4D97-AF65-F5344CB8AC3E}">
        <p14:creationId xmlns:p14="http://schemas.microsoft.com/office/powerpoint/2010/main" val="42276999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D6B82-5124-41AB-9839-9B41851E494A}"/>
              </a:ext>
            </a:extLst>
          </p:cNvPr>
          <p:cNvSpPr>
            <a:spLocks noGrp="1"/>
          </p:cNvSpPr>
          <p:nvPr>
            <p:ph type="title"/>
          </p:nvPr>
        </p:nvSpPr>
        <p:spPr/>
        <p:txBody>
          <a:bodyPr/>
          <a:lstStyle/>
          <a:p>
            <a:r>
              <a:rPr lang="en-US" dirty="0" err="1"/>
              <a:t>Productie</a:t>
            </a:r>
            <a:r>
              <a:rPr lang="en-US" dirty="0"/>
              <a:t> H2</a:t>
            </a:r>
          </a:p>
        </p:txBody>
      </p:sp>
      <p:graphicFrame>
        <p:nvGraphicFramePr>
          <p:cNvPr id="4" name="Content Placeholder 3">
            <a:extLst>
              <a:ext uri="{FF2B5EF4-FFF2-40B4-BE49-F238E27FC236}">
                <a16:creationId xmlns:a16="http://schemas.microsoft.com/office/drawing/2014/main" id="{94179C8A-52B6-4BFD-B612-3C5E0E5F1460}"/>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68961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531747-925E-4283-A762-1C632BE589F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50499" y="886265"/>
            <a:ext cx="7948246" cy="4965895"/>
          </a:xfrm>
          <a:prstGeom prst="rect">
            <a:avLst/>
          </a:prstGeom>
          <a:noFill/>
        </p:spPr>
      </p:pic>
      <p:sp>
        <p:nvSpPr>
          <p:cNvPr id="5" name="TextBox 4">
            <a:extLst>
              <a:ext uri="{FF2B5EF4-FFF2-40B4-BE49-F238E27FC236}">
                <a16:creationId xmlns:a16="http://schemas.microsoft.com/office/drawing/2014/main" id="{8942E420-4A59-4CAC-8598-96F6547F6314}"/>
              </a:ext>
            </a:extLst>
          </p:cNvPr>
          <p:cNvSpPr txBox="1"/>
          <p:nvPr/>
        </p:nvSpPr>
        <p:spPr>
          <a:xfrm>
            <a:off x="2921620" y="278780"/>
            <a:ext cx="2069797" cy="461665"/>
          </a:xfrm>
          <a:prstGeom prst="rect">
            <a:avLst/>
          </a:prstGeom>
          <a:noFill/>
        </p:spPr>
        <p:txBody>
          <a:bodyPr wrap="none" rtlCol="0">
            <a:spAutoFit/>
          </a:bodyPr>
          <a:lstStyle/>
          <a:p>
            <a:r>
              <a:rPr lang="en-US" sz="2400" dirty="0"/>
              <a:t>Ander scenario</a:t>
            </a:r>
          </a:p>
        </p:txBody>
      </p:sp>
    </p:spTree>
    <p:extLst>
      <p:ext uri="{BB962C8B-B14F-4D97-AF65-F5344CB8AC3E}">
        <p14:creationId xmlns:p14="http://schemas.microsoft.com/office/powerpoint/2010/main" val="35678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14835-E4EC-461F-A598-FCB59688F6FF}"/>
              </a:ext>
            </a:extLst>
          </p:cNvPr>
          <p:cNvSpPr>
            <a:spLocks noGrp="1"/>
          </p:cNvSpPr>
          <p:nvPr>
            <p:ph type="title"/>
          </p:nvPr>
        </p:nvSpPr>
        <p:spPr/>
        <p:txBody>
          <a:bodyPr/>
          <a:lstStyle/>
          <a:p>
            <a:r>
              <a:rPr lang="en-US" dirty="0"/>
              <a:t>Ander scenario</a:t>
            </a:r>
          </a:p>
        </p:txBody>
      </p:sp>
      <p:pic>
        <p:nvPicPr>
          <p:cNvPr id="4" name="Content Placeholder 3">
            <a:extLst>
              <a:ext uri="{FF2B5EF4-FFF2-40B4-BE49-F238E27FC236}">
                <a16:creationId xmlns:a16="http://schemas.microsoft.com/office/drawing/2014/main" id="{259CA492-B6C9-4D00-98B4-361E545A6B04}"/>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0631" y="2279024"/>
            <a:ext cx="5730737" cy="3444539"/>
          </a:xfrm>
          <a:prstGeom prst="rect">
            <a:avLst/>
          </a:prstGeom>
          <a:noFill/>
        </p:spPr>
      </p:pic>
    </p:spTree>
    <p:extLst>
      <p:ext uri="{BB962C8B-B14F-4D97-AF65-F5344CB8AC3E}">
        <p14:creationId xmlns:p14="http://schemas.microsoft.com/office/powerpoint/2010/main" val="1127473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DFF2B-3203-48D5-9E2B-F30A1D3197E1}"/>
              </a:ext>
            </a:extLst>
          </p:cNvPr>
          <p:cNvSpPr>
            <a:spLocks noGrp="1"/>
          </p:cNvSpPr>
          <p:nvPr>
            <p:ph type="title"/>
          </p:nvPr>
        </p:nvSpPr>
        <p:spPr/>
        <p:txBody>
          <a:bodyPr/>
          <a:lstStyle/>
          <a:p>
            <a:r>
              <a:rPr lang="en-US" dirty="0"/>
              <a:t> </a:t>
            </a:r>
            <a:r>
              <a:rPr lang="en-US" dirty="0" err="1"/>
              <a:t>Gedrag</a:t>
            </a:r>
            <a:r>
              <a:rPr lang="en-US" dirty="0"/>
              <a:t> van </a:t>
            </a:r>
            <a:r>
              <a:rPr lang="en-US" dirty="0" err="1"/>
              <a:t>waterstof</a:t>
            </a:r>
            <a:r>
              <a:rPr lang="en-US" dirty="0"/>
              <a:t> in put</a:t>
            </a:r>
          </a:p>
        </p:txBody>
      </p:sp>
      <p:pic>
        <p:nvPicPr>
          <p:cNvPr id="5" name="Content Placeholder 4">
            <a:extLst>
              <a:ext uri="{FF2B5EF4-FFF2-40B4-BE49-F238E27FC236}">
                <a16:creationId xmlns:a16="http://schemas.microsoft.com/office/drawing/2014/main" id="{BD229B9D-49AE-491D-BA00-64181958B9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90000" y="2022573"/>
            <a:ext cx="5467645" cy="4100734"/>
          </a:xfrm>
        </p:spPr>
      </p:pic>
      <p:pic>
        <p:nvPicPr>
          <p:cNvPr id="7" name="Picture 6">
            <a:extLst>
              <a:ext uri="{FF2B5EF4-FFF2-40B4-BE49-F238E27FC236}">
                <a16:creationId xmlns:a16="http://schemas.microsoft.com/office/drawing/2014/main" id="{728C2C9C-DAB1-4085-B96D-8F1F88FF9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356" y="2022573"/>
            <a:ext cx="5467644" cy="4100733"/>
          </a:xfrm>
          <a:prstGeom prst="rect">
            <a:avLst/>
          </a:prstGeom>
        </p:spPr>
      </p:pic>
    </p:spTree>
    <p:extLst>
      <p:ext uri="{BB962C8B-B14F-4D97-AF65-F5344CB8AC3E}">
        <p14:creationId xmlns:p14="http://schemas.microsoft.com/office/powerpoint/2010/main" val="3251698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EB485-74F9-455A-81D4-EF4039ECA685}"/>
              </a:ext>
            </a:extLst>
          </p:cNvPr>
          <p:cNvSpPr>
            <a:spLocks noGrp="1"/>
          </p:cNvSpPr>
          <p:nvPr>
            <p:ph type="title"/>
          </p:nvPr>
        </p:nvSpPr>
        <p:spPr/>
        <p:txBody>
          <a:bodyPr/>
          <a:lstStyle/>
          <a:p>
            <a:r>
              <a:rPr lang="nl-NL" dirty="0" err="1"/>
              <a:t>Pumped</a:t>
            </a:r>
            <a:r>
              <a:rPr lang="nl-NL" dirty="0"/>
              <a:t> </a:t>
            </a:r>
            <a:r>
              <a:rPr lang="nl-NL" dirty="0" err="1"/>
              <a:t>hydro</a:t>
            </a:r>
            <a:endParaRPr lang="en-US" dirty="0"/>
          </a:p>
        </p:txBody>
      </p:sp>
      <p:pic>
        <p:nvPicPr>
          <p:cNvPr id="5" name="Picture 4">
            <a:extLst>
              <a:ext uri="{FF2B5EF4-FFF2-40B4-BE49-F238E27FC236}">
                <a16:creationId xmlns:a16="http://schemas.microsoft.com/office/drawing/2014/main" id="{7BCF739A-CC9B-41EB-9903-08849D53F1A6}"/>
              </a:ext>
            </a:extLst>
          </p:cNvPr>
          <p:cNvPicPr>
            <a:picLocks noChangeAspect="1"/>
          </p:cNvPicPr>
          <p:nvPr/>
        </p:nvPicPr>
        <p:blipFill>
          <a:blip r:embed="rId2"/>
          <a:stretch>
            <a:fillRect/>
          </a:stretch>
        </p:blipFill>
        <p:spPr>
          <a:xfrm>
            <a:off x="8136229" y="926460"/>
            <a:ext cx="2714625" cy="2857500"/>
          </a:xfrm>
          <a:prstGeom prst="rect">
            <a:avLst/>
          </a:prstGeom>
        </p:spPr>
      </p:pic>
      <p:pic>
        <p:nvPicPr>
          <p:cNvPr id="7" name="Content Placeholder 6">
            <a:extLst>
              <a:ext uri="{FF2B5EF4-FFF2-40B4-BE49-F238E27FC236}">
                <a16:creationId xmlns:a16="http://schemas.microsoft.com/office/drawing/2014/main" id="{37D43D10-EC8E-4E2A-92D4-CAE744F31F44}"/>
              </a:ext>
            </a:extLst>
          </p:cNvPr>
          <p:cNvPicPr>
            <a:picLocks noGrp="1" noChangeAspect="1"/>
          </p:cNvPicPr>
          <p:nvPr>
            <p:ph idx="1"/>
          </p:nvPr>
        </p:nvPicPr>
        <p:blipFill>
          <a:blip r:embed="rId3"/>
          <a:stretch>
            <a:fillRect/>
          </a:stretch>
        </p:blipFill>
        <p:spPr>
          <a:xfrm>
            <a:off x="970539" y="1803616"/>
            <a:ext cx="6400079" cy="4033217"/>
          </a:xfrm>
          <a:prstGeom prst="rect">
            <a:avLst/>
          </a:prstGeom>
        </p:spPr>
      </p:pic>
    </p:spTree>
    <p:extLst>
      <p:ext uri="{BB962C8B-B14F-4D97-AF65-F5344CB8AC3E}">
        <p14:creationId xmlns:p14="http://schemas.microsoft.com/office/powerpoint/2010/main" val="908446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15B0CB-4158-4145-8E05-9DD99E71E761}"/>
              </a:ext>
            </a:extLst>
          </p:cNvPr>
          <p:cNvPicPr>
            <a:picLocks noChangeAspect="1"/>
          </p:cNvPicPr>
          <p:nvPr/>
        </p:nvPicPr>
        <p:blipFill>
          <a:blip r:embed="rId2"/>
          <a:stretch>
            <a:fillRect/>
          </a:stretch>
        </p:blipFill>
        <p:spPr>
          <a:xfrm>
            <a:off x="609799" y="402090"/>
            <a:ext cx="5917240" cy="3281581"/>
          </a:xfrm>
          <a:prstGeom prst="rect">
            <a:avLst/>
          </a:prstGeom>
        </p:spPr>
      </p:pic>
      <p:pic>
        <p:nvPicPr>
          <p:cNvPr id="7" name="Content Placeholder 6">
            <a:extLst>
              <a:ext uri="{FF2B5EF4-FFF2-40B4-BE49-F238E27FC236}">
                <a16:creationId xmlns:a16="http://schemas.microsoft.com/office/drawing/2014/main" id="{19257359-951B-437D-8693-D44E6E5DB634}"/>
              </a:ext>
            </a:extLst>
          </p:cNvPr>
          <p:cNvPicPr>
            <a:picLocks noGrp="1" noChangeAspect="1"/>
          </p:cNvPicPr>
          <p:nvPr>
            <p:ph idx="1"/>
          </p:nvPr>
        </p:nvPicPr>
        <p:blipFill>
          <a:blip r:embed="rId3"/>
          <a:stretch>
            <a:fillRect/>
          </a:stretch>
        </p:blipFill>
        <p:spPr>
          <a:xfrm>
            <a:off x="6724072" y="2690091"/>
            <a:ext cx="4817961" cy="3429000"/>
          </a:xfrm>
          <a:prstGeom prst="rect">
            <a:avLst/>
          </a:prstGeom>
        </p:spPr>
      </p:pic>
      <p:pic>
        <p:nvPicPr>
          <p:cNvPr id="2" name="Picture 1">
            <a:extLst>
              <a:ext uri="{FF2B5EF4-FFF2-40B4-BE49-F238E27FC236}">
                <a16:creationId xmlns:a16="http://schemas.microsoft.com/office/drawing/2014/main" id="{AFD03CFF-658D-45EC-B63B-0C32540DDDF3}"/>
              </a:ext>
            </a:extLst>
          </p:cNvPr>
          <p:cNvPicPr>
            <a:picLocks noChangeAspect="1"/>
          </p:cNvPicPr>
          <p:nvPr/>
        </p:nvPicPr>
        <p:blipFill>
          <a:blip r:embed="rId4"/>
          <a:stretch>
            <a:fillRect/>
          </a:stretch>
        </p:blipFill>
        <p:spPr>
          <a:xfrm>
            <a:off x="1505529" y="4004016"/>
            <a:ext cx="3962400" cy="2628900"/>
          </a:xfrm>
          <a:prstGeom prst="rect">
            <a:avLst/>
          </a:prstGeom>
        </p:spPr>
      </p:pic>
      <p:sp>
        <p:nvSpPr>
          <p:cNvPr id="3" name="TextBox 2">
            <a:extLst>
              <a:ext uri="{FF2B5EF4-FFF2-40B4-BE49-F238E27FC236}">
                <a16:creationId xmlns:a16="http://schemas.microsoft.com/office/drawing/2014/main" id="{FC22DEB5-47D6-4183-9C02-C65ACB5AC797}"/>
              </a:ext>
            </a:extLst>
          </p:cNvPr>
          <p:cNvSpPr txBox="1"/>
          <p:nvPr/>
        </p:nvSpPr>
        <p:spPr>
          <a:xfrm>
            <a:off x="465308" y="4949134"/>
            <a:ext cx="1040221" cy="369332"/>
          </a:xfrm>
          <a:prstGeom prst="rect">
            <a:avLst/>
          </a:prstGeom>
          <a:noFill/>
        </p:spPr>
        <p:txBody>
          <a:bodyPr wrap="none" rtlCol="0">
            <a:spAutoFit/>
          </a:bodyPr>
          <a:lstStyle/>
          <a:p>
            <a:r>
              <a:rPr lang="en-US" dirty="0"/>
              <a:t>Iberdrola</a:t>
            </a:r>
          </a:p>
        </p:txBody>
      </p:sp>
      <p:sp>
        <p:nvSpPr>
          <p:cNvPr id="5" name="TextBox 4">
            <a:extLst>
              <a:ext uri="{FF2B5EF4-FFF2-40B4-BE49-F238E27FC236}">
                <a16:creationId xmlns:a16="http://schemas.microsoft.com/office/drawing/2014/main" id="{49F36EEB-A08C-4027-ABAD-5E6F19DB46C3}"/>
              </a:ext>
            </a:extLst>
          </p:cNvPr>
          <p:cNvSpPr txBox="1"/>
          <p:nvPr/>
        </p:nvSpPr>
        <p:spPr>
          <a:xfrm>
            <a:off x="8017164" y="1468582"/>
            <a:ext cx="1592359" cy="369332"/>
          </a:xfrm>
          <a:prstGeom prst="rect">
            <a:avLst/>
          </a:prstGeom>
          <a:noFill/>
        </p:spPr>
        <p:txBody>
          <a:bodyPr wrap="none" rtlCol="0">
            <a:spAutoFit/>
          </a:bodyPr>
          <a:lstStyle/>
          <a:p>
            <a:r>
              <a:rPr lang="en-US" dirty="0" err="1"/>
              <a:t>Stabilisatie</a:t>
            </a:r>
            <a:r>
              <a:rPr lang="en-US" dirty="0"/>
              <a:t> Net</a:t>
            </a:r>
          </a:p>
        </p:txBody>
      </p:sp>
    </p:spTree>
    <p:extLst>
      <p:ext uri="{BB962C8B-B14F-4D97-AF65-F5344CB8AC3E}">
        <p14:creationId xmlns:p14="http://schemas.microsoft.com/office/powerpoint/2010/main" val="1957417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6EDD1-DAEA-469D-96F6-42F2D625E348}"/>
              </a:ext>
            </a:extLst>
          </p:cNvPr>
          <p:cNvSpPr>
            <a:spLocks noGrp="1"/>
          </p:cNvSpPr>
          <p:nvPr>
            <p:ph type="title"/>
          </p:nvPr>
        </p:nvSpPr>
        <p:spPr/>
        <p:txBody>
          <a:bodyPr/>
          <a:lstStyle/>
          <a:p>
            <a:r>
              <a:rPr lang="en-US" dirty="0" err="1"/>
              <a:t>Andere</a:t>
            </a:r>
            <a:r>
              <a:rPr lang="en-US" dirty="0"/>
              <a:t> </a:t>
            </a:r>
            <a:r>
              <a:rPr lang="en-US" dirty="0" err="1"/>
              <a:t>mogelijkheden</a:t>
            </a:r>
            <a:r>
              <a:rPr lang="en-US" dirty="0"/>
              <a:t> </a:t>
            </a:r>
          </a:p>
        </p:txBody>
      </p:sp>
      <p:pic>
        <p:nvPicPr>
          <p:cNvPr id="4" name="Content Placeholder 3">
            <a:extLst>
              <a:ext uri="{FF2B5EF4-FFF2-40B4-BE49-F238E27FC236}">
                <a16:creationId xmlns:a16="http://schemas.microsoft.com/office/drawing/2014/main" id="{CD138D05-130B-443D-84A3-FCBA2D9C2DAE}"/>
              </a:ext>
            </a:extLst>
          </p:cNvPr>
          <p:cNvPicPr>
            <a:picLocks noGrp="1" noChangeAspect="1"/>
          </p:cNvPicPr>
          <p:nvPr>
            <p:ph idx="1"/>
          </p:nvPr>
        </p:nvPicPr>
        <p:blipFill>
          <a:blip r:embed="rId2"/>
          <a:stretch>
            <a:fillRect/>
          </a:stretch>
        </p:blipFill>
        <p:spPr>
          <a:xfrm>
            <a:off x="986790" y="1849743"/>
            <a:ext cx="4000500" cy="2333625"/>
          </a:xfrm>
          <a:prstGeom prst="rect">
            <a:avLst/>
          </a:prstGeom>
        </p:spPr>
      </p:pic>
      <p:pic>
        <p:nvPicPr>
          <p:cNvPr id="5" name="Picture 4">
            <a:extLst>
              <a:ext uri="{FF2B5EF4-FFF2-40B4-BE49-F238E27FC236}">
                <a16:creationId xmlns:a16="http://schemas.microsoft.com/office/drawing/2014/main" id="{1083514E-E2E7-43FD-907D-669AB61262A4}"/>
              </a:ext>
            </a:extLst>
          </p:cNvPr>
          <p:cNvPicPr>
            <a:picLocks noChangeAspect="1"/>
          </p:cNvPicPr>
          <p:nvPr/>
        </p:nvPicPr>
        <p:blipFill>
          <a:blip r:embed="rId3"/>
          <a:stretch>
            <a:fillRect/>
          </a:stretch>
        </p:blipFill>
        <p:spPr>
          <a:xfrm>
            <a:off x="5634257" y="2866805"/>
            <a:ext cx="4552950" cy="2981325"/>
          </a:xfrm>
          <a:prstGeom prst="rect">
            <a:avLst/>
          </a:prstGeom>
        </p:spPr>
      </p:pic>
      <p:sp>
        <p:nvSpPr>
          <p:cNvPr id="6" name="TextBox 5">
            <a:extLst>
              <a:ext uri="{FF2B5EF4-FFF2-40B4-BE49-F238E27FC236}">
                <a16:creationId xmlns:a16="http://schemas.microsoft.com/office/drawing/2014/main" id="{C049FE0B-7239-4DF9-856A-A1E5C17334BB}"/>
              </a:ext>
            </a:extLst>
          </p:cNvPr>
          <p:cNvSpPr txBox="1"/>
          <p:nvPr/>
        </p:nvSpPr>
        <p:spPr>
          <a:xfrm>
            <a:off x="6879102" y="6386732"/>
            <a:ext cx="835485" cy="369332"/>
          </a:xfrm>
          <a:prstGeom prst="rect">
            <a:avLst/>
          </a:prstGeom>
          <a:noFill/>
        </p:spPr>
        <p:txBody>
          <a:bodyPr wrap="none" rtlCol="0">
            <a:spAutoFit/>
          </a:bodyPr>
          <a:lstStyle/>
          <a:p>
            <a:r>
              <a:rPr lang="en-US" dirty="0" err="1"/>
              <a:t>mijnen</a:t>
            </a:r>
            <a:endParaRPr lang="en-US" dirty="0"/>
          </a:p>
        </p:txBody>
      </p:sp>
      <p:sp>
        <p:nvSpPr>
          <p:cNvPr id="7" name="TextBox 6">
            <a:extLst>
              <a:ext uri="{FF2B5EF4-FFF2-40B4-BE49-F238E27FC236}">
                <a16:creationId xmlns:a16="http://schemas.microsoft.com/office/drawing/2014/main" id="{C3F5B69A-851C-4198-A4C5-5D6DC9AF9276}"/>
              </a:ext>
            </a:extLst>
          </p:cNvPr>
          <p:cNvSpPr txBox="1"/>
          <p:nvPr/>
        </p:nvSpPr>
        <p:spPr>
          <a:xfrm>
            <a:off x="1906858" y="4342423"/>
            <a:ext cx="839910" cy="369332"/>
          </a:xfrm>
          <a:prstGeom prst="rect">
            <a:avLst/>
          </a:prstGeom>
          <a:noFill/>
        </p:spPr>
        <p:txBody>
          <a:bodyPr wrap="none" rtlCol="0">
            <a:spAutoFit/>
          </a:bodyPr>
          <a:lstStyle/>
          <a:p>
            <a:r>
              <a:rPr lang="en-US" dirty="0" err="1"/>
              <a:t>Bij</a:t>
            </a:r>
            <a:r>
              <a:rPr lang="en-US" dirty="0"/>
              <a:t> zee </a:t>
            </a:r>
          </a:p>
        </p:txBody>
      </p:sp>
      <p:pic>
        <p:nvPicPr>
          <p:cNvPr id="8" name="Picture 7">
            <a:extLst>
              <a:ext uri="{FF2B5EF4-FFF2-40B4-BE49-F238E27FC236}">
                <a16:creationId xmlns:a16="http://schemas.microsoft.com/office/drawing/2014/main" id="{F58EFEFA-994A-4C0F-BF35-ACE29DBE0E09}"/>
              </a:ext>
            </a:extLst>
          </p:cNvPr>
          <p:cNvPicPr>
            <a:picLocks noChangeAspect="1"/>
          </p:cNvPicPr>
          <p:nvPr/>
        </p:nvPicPr>
        <p:blipFill>
          <a:blip r:embed="rId4"/>
          <a:stretch>
            <a:fillRect/>
          </a:stretch>
        </p:blipFill>
        <p:spPr>
          <a:xfrm>
            <a:off x="7433090" y="442118"/>
            <a:ext cx="3571875" cy="1171575"/>
          </a:xfrm>
          <a:prstGeom prst="rect">
            <a:avLst/>
          </a:prstGeom>
        </p:spPr>
      </p:pic>
      <p:sp>
        <p:nvSpPr>
          <p:cNvPr id="9" name="TextBox 8">
            <a:extLst>
              <a:ext uri="{FF2B5EF4-FFF2-40B4-BE49-F238E27FC236}">
                <a16:creationId xmlns:a16="http://schemas.microsoft.com/office/drawing/2014/main" id="{821092D4-5EE9-4A44-95CF-D8ACEF68AD13}"/>
              </a:ext>
            </a:extLst>
          </p:cNvPr>
          <p:cNvSpPr txBox="1"/>
          <p:nvPr/>
        </p:nvSpPr>
        <p:spPr>
          <a:xfrm>
            <a:off x="703385" y="6189785"/>
            <a:ext cx="1040221" cy="369332"/>
          </a:xfrm>
          <a:prstGeom prst="rect">
            <a:avLst/>
          </a:prstGeom>
          <a:noFill/>
        </p:spPr>
        <p:txBody>
          <a:bodyPr wrap="none" rtlCol="0">
            <a:spAutoFit/>
          </a:bodyPr>
          <a:lstStyle/>
          <a:p>
            <a:r>
              <a:rPr lang="en-US" dirty="0"/>
              <a:t>Iberdrola</a:t>
            </a:r>
          </a:p>
        </p:txBody>
      </p:sp>
    </p:spTree>
    <p:extLst>
      <p:ext uri="{BB962C8B-B14F-4D97-AF65-F5344CB8AC3E}">
        <p14:creationId xmlns:p14="http://schemas.microsoft.com/office/powerpoint/2010/main" val="2915560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E2B6E-A283-44B1-A4A9-304C752C569B}"/>
              </a:ext>
            </a:extLst>
          </p:cNvPr>
          <p:cNvSpPr>
            <a:spLocks noGrp="1"/>
          </p:cNvSpPr>
          <p:nvPr>
            <p:ph type="title"/>
          </p:nvPr>
        </p:nvSpPr>
        <p:spPr>
          <a:xfrm>
            <a:off x="890632" y="0"/>
            <a:ext cx="10515600" cy="1325563"/>
          </a:xfrm>
        </p:spPr>
        <p:txBody>
          <a:bodyPr/>
          <a:lstStyle/>
          <a:p>
            <a:r>
              <a:rPr lang="nl-NL" dirty="0"/>
              <a:t>Waar in Europa ?</a:t>
            </a:r>
            <a:endParaRPr lang="en-US" dirty="0"/>
          </a:p>
        </p:txBody>
      </p:sp>
      <p:pic>
        <p:nvPicPr>
          <p:cNvPr id="4" name="Content Placeholder 3">
            <a:extLst>
              <a:ext uri="{FF2B5EF4-FFF2-40B4-BE49-F238E27FC236}">
                <a16:creationId xmlns:a16="http://schemas.microsoft.com/office/drawing/2014/main" id="{A390795F-FA5A-4258-8C15-B4CED73E897F}"/>
              </a:ext>
            </a:extLst>
          </p:cNvPr>
          <p:cNvPicPr>
            <a:picLocks noGrp="1" noChangeAspect="1"/>
          </p:cNvPicPr>
          <p:nvPr>
            <p:ph idx="1"/>
          </p:nvPr>
        </p:nvPicPr>
        <p:blipFill>
          <a:blip r:embed="rId2"/>
          <a:stretch>
            <a:fillRect/>
          </a:stretch>
        </p:blipFill>
        <p:spPr>
          <a:xfrm>
            <a:off x="3238151" y="1135783"/>
            <a:ext cx="5310232" cy="5324468"/>
          </a:xfrm>
          <a:prstGeom prst="rect">
            <a:avLst/>
          </a:prstGeom>
        </p:spPr>
      </p:pic>
      <p:sp>
        <p:nvSpPr>
          <p:cNvPr id="3" name="TextBox 2">
            <a:extLst>
              <a:ext uri="{FF2B5EF4-FFF2-40B4-BE49-F238E27FC236}">
                <a16:creationId xmlns:a16="http://schemas.microsoft.com/office/drawing/2014/main" id="{ED44B3B7-3925-4CA6-82F1-721133087A51}"/>
              </a:ext>
            </a:extLst>
          </p:cNvPr>
          <p:cNvSpPr txBox="1"/>
          <p:nvPr/>
        </p:nvSpPr>
        <p:spPr>
          <a:xfrm>
            <a:off x="9347200" y="2087418"/>
            <a:ext cx="2031262" cy="369332"/>
          </a:xfrm>
          <a:prstGeom prst="rect">
            <a:avLst/>
          </a:prstGeom>
          <a:noFill/>
        </p:spPr>
        <p:txBody>
          <a:bodyPr wrap="none" rtlCol="0">
            <a:spAutoFit/>
          </a:bodyPr>
          <a:lstStyle/>
          <a:p>
            <a:r>
              <a:rPr lang="en-US" dirty="0" err="1"/>
              <a:t>Electricteitskabels</a:t>
            </a:r>
            <a:r>
              <a:rPr lang="en-US" dirty="0"/>
              <a:t> ?</a:t>
            </a:r>
          </a:p>
        </p:txBody>
      </p:sp>
    </p:spTree>
    <p:extLst>
      <p:ext uri="{BB962C8B-B14F-4D97-AF65-F5344CB8AC3E}">
        <p14:creationId xmlns:p14="http://schemas.microsoft.com/office/powerpoint/2010/main" val="2143161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D2660-BB0C-41CC-B61B-0F4073D4072A}"/>
              </a:ext>
            </a:extLst>
          </p:cNvPr>
          <p:cNvSpPr>
            <a:spLocks noGrp="1"/>
          </p:cNvSpPr>
          <p:nvPr>
            <p:ph type="title"/>
          </p:nvPr>
        </p:nvSpPr>
        <p:spPr/>
        <p:txBody>
          <a:bodyPr/>
          <a:lstStyle/>
          <a:p>
            <a:r>
              <a:rPr lang="en-US" noProof="0" dirty="0"/>
              <a:t>Thermal energy storage</a:t>
            </a:r>
          </a:p>
        </p:txBody>
      </p:sp>
      <p:graphicFrame>
        <p:nvGraphicFramePr>
          <p:cNvPr id="5" name="Content Placeholder 4">
            <a:extLst>
              <a:ext uri="{FF2B5EF4-FFF2-40B4-BE49-F238E27FC236}">
                <a16:creationId xmlns:a16="http://schemas.microsoft.com/office/drawing/2014/main" id="{FC6A2D88-609D-475A-BFFB-869EEE2BB42C}"/>
              </a:ext>
            </a:extLst>
          </p:cNvPr>
          <p:cNvGraphicFramePr>
            <a:graphicFrameLocks noGrp="1"/>
          </p:cNvGraphicFramePr>
          <p:nvPr>
            <p:ph sz="half" idx="2"/>
            <p:extLst/>
          </p:nvPr>
        </p:nvGraphicFramePr>
        <p:xfrm>
          <a:off x="8040216" y="2213175"/>
          <a:ext cx="2962672" cy="3912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3">
            <a:extLst>
              <a:ext uri="{FF2B5EF4-FFF2-40B4-BE49-F238E27FC236}">
                <a16:creationId xmlns:a16="http://schemas.microsoft.com/office/drawing/2014/main" id="{2EF4B2E4-AB11-4672-8E95-D79ADDF0844B}"/>
              </a:ext>
            </a:extLst>
          </p:cNvPr>
          <p:cNvSpPr txBox="1">
            <a:spLocks/>
          </p:cNvSpPr>
          <p:nvPr/>
        </p:nvSpPr>
        <p:spPr>
          <a:xfrm>
            <a:off x="1970856" y="1588233"/>
            <a:ext cx="8208912" cy="343345"/>
          </a:xfrm>
          <a:prstGeom prst="rect">
            <a:avLst/>
          </a:prstGeom>
        </p:spPr>
        <p:txBody>
          <a:bodyPr/>
          <a:lstStyle>
            <a:lvl1pPr marL="342900" indent="-3429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1pPr>
            <a:lvl2pPr marL="742950" indent="-28575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2pPr>
            <a:lvl3pPr marL="11430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3pPr>
            <a:lvl4pPr marL="16002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4pPr>
            <a:lvl5pPr marL="20574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lgn="ctr">
              <a:buNone/>
            </a:pPr>
            <a:endParaRPr lang="nl-NL" dirty="0">
              <a:solidFill>
                <a:prstClr val="black"/>
              </a:solidFill>
            </a:endParaRPr>
          </a:p>
        </p:txBody>
      </p:sp>
      <p:pic>
        <p:nvPicPr>
          <p:cNvPr id="3" name="Picture 2">
            <a:extLst>
              <a:ext uri="{FF2B5EF4-FFF2-40B4-BE49-F238E27FC236}">
                <a16:creationId xmlns:a16="http://schemas.microsoft.com/office/drawing/2014/main" id="{D2DBEA4B-5235-4A4B-8A52-C920D40950CE}"/>
              </a:ext>
            </a:extLst>
          </p:cNvPr>
          <p:cNvPicPr>
            <a:picLocks noChangeAspect="1"/>
          </p:cNvPicPr>
          <p:nvPr/>
        </p:nvPicPr>
        <p:blipFill rotWithShape="1">
          <a:blip r:embed="rId8"/>
          <a:srcRect l="18550" t="12151" r="19899" b="15399"/>
          <a:stretch/>
        </p:blipFill>
        <p:spPr>
          <a:xfrm>
            <a:off x="1524001" y="1684375"/>
            <a:ext cx="3771459" cy="4441789"/>
          </a:xfrm>
          <a:prstGeom prst="rect">
            <a:avLst/>
          </a:prstGeom>
        </p:spPr>
      </p:pic>
      <p:sp>
        <p:nvSpPr>
          <p:cNvPr id="7" name="Rectangle 6">
            <a:extLst>
              <a:ext uri="{FF2B5EF4-FFF2-40B4-BE49-F238E27FC236}">
                <a16:creationId xmlns:a16="http://schemas.microsoft.com/office/drawing/2014/main" id="{27ADDD4F-5F87-4621-B4AC-6467B5DD548D}"/>
              </a:ext>
            </a:extLst>
          </p:cNvPr>
          <p:cNvSpPr/>
          <p:nvPr/>
        </p:nvSpPr>
        <p:spPr>
          <a:xfrm>
            <a:off x="1914406" y="6102952"/>
            <a:ext cx="1482201" cy="276999"/>
          </a:xfrm>
          <a:prstGeom prst="rect">
            <a:avLst/>
          </a:prstGeom>
        </p:spPr>
        <p:txBody>
          <a:bodyPr wrap="none">
            <a:spAutoFit/>
          </a:bodyPr>
          <a:lstStyle/>
          <a:p>
            <a:r>
              <a:rPr lang="en-GB" sz="1200" dirty="0">
                <a:solidFill>
                  <a:prstClr val="black"/>
                </a:solidFill>
                <a:latin typeface="Calibri"/>
              </a:rPr>
              <a:t>Source: heatstore.eu</a:t>
            </a:r>
          </a:p>
        </p:txBody>
      </p:sp>
      <p:sp>
        <p:nvSpPr>
          <p:cNvPr id="8" name="Content Placeholder 3">
            <a:extLst>
              <a:ext uri="{FF2B5EF4-FFF2-40B4-BE49-F238E27FC236}">
                <a16:creationId xmlns:a16="http://schemas.microsoft.com/office/drawing/2014/main" id="{E4DFCDB1-D57A-4A67-A6AB-10074CF5E174}"/>
              </a:ext>
            </a:extLst>
          </p:cNvPr>
          <p:cNvSpPr txBox="1">
            <a:spLocks/>
          </p:cNvSpPr>
          <p:nvPr/>
        </p:nvSpPr>
        <p:spPr>
          <a:xfrm>
            <a:off x="5379354" y="2213174"/>
            <a:ext cx="3384376" cy="3912989"/>
          </a:xfrm>
          <a:prstGeom prst="rect">
            <a:avLst/>
          </a:prstGeom>
        </p:spPr>
        <p:txBody>
          <a:bodyPr anchor="t"/>
          <a:lstStyle>
            <a:lvl1pPr marL="342900" indent="-3429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1pPr>
            <a:lvl2pPr marL="742950" indent="-28575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2pPr>
            <a:lvl3pPr marL="11430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3pPr>
            <a:lvl4pPr marL="16002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4pPr>
            <a:lvl5pPr marL="20574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GB" sz="1800" dirty="0">
                <a:solidFill>
                  <a:prstClr val="black"/>
                </a:solidFill>
              </a:rPr>
              <a:t>Potential location dependent and very much technology dependent (combination)</a:t>
            </a:r>
          </a:p>
          <a:p>
            <a:r>
              <a:rPr lang="en-GB" sz="1800" dirty="0">
                <a:solidFill>
                  <a:prstClr val="black"/>
                </a:solidFill>
              </a:rPr>
              <a:t>Geology </a:t>
            </a:r>
          </a:p>
          <a:p>
            <a:pPr lvl="1"/>
            <a:r>
              <a:rPr lang="en-GB" sz="1800" dirty="0">
                <a:solidFill>
                  <a:prstClr val="black"/>
                </a:solidFill>
              </a:rPr>
              <a:t>Mines </a:t>
            </a:r>
          </a:p>
          <a:p>
            <a:pPr lvl="1"/>
            <a:r>
              <a:rPr lang="en-GB" sz="1800" dirty="0">
                <a:solidFill>
                  <a:prstClr val="black"/>
                </a:solidFill>
              </a:rPr>
              <a:t>Aquifers </a:t>
            </a:r>
          </a:p>
          <a:p>
            <a:pPr lvl="1"/>
            <a:r>
              <a:rPr lang="en-GB" sz="1800" dirty="0">
                <a:solidFill>
                  <a:prstClr val="black"/>
                </a:solidFill>
              </a:rPr>
              <a:t>Groundwater </a:t>
            </a:r>
          </a:p>
        </p:txBody>
      </p:sp>
    </p:spTree>
    <p:extLst>
      <p:ext uri="{BB962C8B-B14F-4D97-AF65-F5344CB8AC3E}">
        <p14:creationId xmlns:p14="http://schemas.microsoft.com/office/powerpoint/2010/main" val="3164239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D2660-BB0C-41CC-B61B-0F4073D4072A}"/>
              </a:ext>
            </a:extLst>
          </p:cNvPr>
          <p:cNvSpPr>
            <a:spLocks noGrp="1"/>
          </p:cNvSpPr>
          <p:nvPr>
            <p:ph type="title"/>
          </p:nvPr>
        </p:nvSpPr>
        <p:spPr/>
        <p:txBody>
          <a:bodyPr/>
          <a:lstStyle/>
          <a:p>
            <a:r>
              <a:rPr lang="en-US" noProof="0" dirty="0"/>
              <a:t>Thermal energy storage</a:t>
            </a:r>
          </a:p>
        </p:txBody>
      </p:sp>
      <p:graphicFrame>
        <p:nvGraphicFramePr>
          <p:cNvPr id="5" name="Content Placeholder 4">
            <a:extLst>
              <a:ext uri="{FF2B5EF4-FFF2-40B4-BE49-F238E27FC236}">
                <a16:creationId xmlns:a16="http://schemas.microsoft.com/office/drawing/2014/main" id="{FC6A2D88-609D-475A-BFFB-869EEE2BB42C}"/>
              </a:ext>
            </a:extLst>
          </p:cNvPr>
          <p:cNvGraphicFramePr>
            <a:graphicFrameLocks noGrp="1"/>
          </p:cNvGraphicFramePr>
          <p:nvPr>
            <p:ph sz="half" idx="2"/>
            <p:extLst/>
          </p:nvPr>
        </p:nvGraphicFramePr>
        <p:xfrm>
          <a:off x="8040216" y="2213175"/>
          <a:ext cx="2962672" cy="3912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3">
            <a:extLst>
              <a:ext uri="{FF2B5EF4-FFF2-40B4-BE49-F238E27FC236}">
                <a16:creationId xmlns:a16="http://schemas.microsoft.com/office/drawing/2014/main" id="{2EF4B2E4-AB11-4672-8E95-D79ADDF0844B}"/>
              </a:ext>
            </a:extLst>
          </p:cNvPr>
          <p:cNvSpPr txBox="1">
            <a:spLocks/>
          </p:cNvSpPr>
          <p:nvPr/>
        </p:nvSpPr>
        <p:spPr>
          <a:xfrm>
            <a:off x="1970856" y="1588233"/>
            <a:ext cx="8208912" cy="343345"/>
          </a:xfrm>
          <a:prstGeom prst="rect">
            <a:avLst/>
          </a:prstGeom>
        </p:spPr>
        <p:txBody>
          <a:bodyPr/>
          <a:lstStyle>
            <a:lvl1pPr marL="342900" indent="-3429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1pPr>
            <a:lvl2pPr marL="742950" indent="-28575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2pPr>
            <a:lvl3pPr marL="11430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3pPr>
            <a:lvl4pPr marL="16002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4pPr>
            <a:lvl5pPr marL="20574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lgn="ctr">
              <a:buNone/>
            </a:pPr>
            <a:endParaRPr lang="nl-NL" dirty="0">
              <a:solidFill>
                <a:prstClr val="black"/>
              </a:solidFill>
            </a:endParaRPr>
          </a:p>
        </p:txBody>
      </p:sp>
      <p:pic>
        <p:nvPicPr>
          <p:cNvPr id="3" name="Picture 2">
            <a:extLst>
              <a:ext uri="{FF2B5EF4-FFF2-40B4-BE49-F238E27FC236}">
                <a16:creationId xmlns:a16="http://schemas.microsoft.com/office/drawing/2014/main" id="{D2DBEA4B-5235-4A4B-8A52-C920D40950CE}"/>
              </a:ext>
            </a:extLst>
          </p:cNvPr>
          <p:cNvPicPr>
            <a:picLocks noChangeAspect="1"/>
          </p:cNvPicPr>
          <p:nvPr/>
        </p:nvPicPr>
        <p:blipFill rotWithShape="1">
          <a:blip r:embed="rId8"/>
          <a:srcRect l="18550" t="12151" r="19899" b="15399"/>
          <a:stretch/>
        </p:blipFill>
        <p:spPr>
          <a:xfrm>
            <a:off x="1524001" y="1684375"/>
            <a:ext cx="3771459" cy="4441789"/>
          </a:xfrm>
          <a:prstGeom prst="rect">
            <a:avLst/>
          </a:prstGeom>
        </p:spPr>
      </p:pic>
      <p:sp>
        <p:nvSpPr>
          <p:cNvPr id="7" name="Rectangle 6">
            <a:extLst>
              <a:ext uri="{FF2B5EF4-FFF2-40B4-BE49-F238E27FC236}">
                <a16:creationId xmlns:a16="http://schemas.microsoft.com/office/drawing/2014/main" id="{27ADDD4F-5F87-4621-B4AC-6467B5DD548D}"/>
              </a:ext>
            </a:extLst>
          </p:cNvPr>
          <p:cNvSpPr/>
          <p:nvPr/>
        </p:nvSpPr>
        <p:spPr>
          <a:xfrm>
            <a:off x="1914406" y="6102952"/>
            <a:ext cx="1482201" cy="276999"/>
          </a:xfrm>
          <a:prstGeom prst="rect">
            <a:avLst/>
          </a:prstGeom>
        </p:spPr>
        <p:txBody>
          <a:bodyPr wrap="none">
            <a:spAutoFit/>
          </a:bodyPr>
          <a:lstStyle/>
          <a:p>
            <a:r>
              <a:rPr lang="en-GB" sz="1200" dirty="0">
                <a:solidFill>
                  <a:prstClr val="black"/>
                </a:solidFill>
                <a:latin typeface="Calibri"/>
              </a:rPr>
              <a:t>Source: heatstore.eu</a:t>
            </a:r>
          </a:p>
        </p:txBody>
      </p:sp>
      <p:sp>
        <p:nvSpPr>
          <p:cNvPr id="8" name="Content Placeholder 3">
            <a:extLst>
              <a:ext uri="{FF2B5EF4-FFF2-40B4-BE49-F238E27FC236}">
                <a16:creationId xmlns:a16="http://schemas.microsoft.com/office/drawing/2014/main" id="{E4DFCDB1-D57A-4A67-A6AB-10074CF5E174}"/>
              </a:ext>
            </a:extLst>
          </p:cNvPr>
          <p:cNvSpPr txBox="1">
            <a:spLocks/>
          </p:cNvSpPr>
          <p:nvPr/>
        </p:nvSpPr>
        <p:spPr>
          <a:xfrm>
            <a:off x="5379354" y="2213174"/>
            <a:ext cx="3384376" cy="3912989"/>
          </a:xfrm>
          <a:prstGeom prst="rect">
            <a:avLst/>
          </a:prstGeom>
        </p:spPr>
        <p:txBody>
          <a:bodyPr anchor="t"/>
          <a:lstStyle>
            <a:lvl1pPr marL="342900" indent="-3429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1pPr>
            <a:lvl2pPr marL="742950" indent="-28575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2pPr>
            <a:lvl3pPr marL="11430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3pPr>
            <a:lvl4pPr marL="16002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4pPr>
            <a:lvl5pPr marL="20574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GB" sz="1800" dirty="0">
                <a:solidFill>
                  <a:prstClr val="black"/>
                </a:solidFill>
              </a:rPr>
              <a:t>Not proven for high temperatures</a:t>
            </a:r>
          </a:p>
          <a:p>
            <a:r>
              <a:rPr lang="en-US" sz="1800" dirty="0">
                <a:solidFill>
                  <a:prstClr val="black"/>
                </a:solidFill>
              </a:rPr>
              <a:t>Target efficiency of 75%</a:t>
            </a:r>
          </a:p>
          <a:p>
            <a:r>
              <a:rPr lang="en-GB" sz="1800" dirty="0">
                <a:solidFill>
                  <a:prstClr val="black"/>
                </a:solidFill>
              </a:rPr>
              <a:t>Grid integration requires optimization</a:t>
            </a:r>
          </a:p>
          <a:p>
            <a:endParaRPr lang="en-GB" sz="1800" dirty="0">
              <a:solidFill>
                <a:prstClr val="black"/>
              </a:solidFill>
            </a:endParaRPr>
          </a:p>
          <a:p>
            <a:endParaRPr lang="en-GB" sz="1800" dirty="0">
              <a:solidFill>
                <a:prstClr val="black"/>
              </a:solidFill>
            </a:endParaRPr>
          </a:p>
        </p:txBody>
      </p:sp>
    </p:spTree>
    <p:extLst>
      <p:ext uri="{BB962C8B-B14F-4D97-AF65-F5344CB8AC3E}">
        <p14:creationId xmlns:p14="http://schemas.microsoft.com/office/powerpoint/2010/main" val="2956432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5425-8E3F-4776-A254-F1939EB09C1C}"/>
              </a:ext>
            </a:extLst>
          </p:cNvPr>
          <p:cNvSpPr>
            <a:spLocks noGrp="1"/>
          </p:cNvSpPr>
          <p:nvPr>
            <p:ph type="title"/>
          </p:nvPr>
        </p:nvSpPr>
        <p:spPr/>
        <p:txBody>
          <a:bodyPr/>
          <a:lstStyle/>
          <a:p>
            <a:r>
              <a:rPr lang="en-US" dirty="0"/>
              <a:t>Energiegroep Bunnik</a:t>
            </a:r>
          </a:p>
        </p:txBody>
      </p:sp>
      <p:pic>
        <p:nvPicPr>
          <p:cNvPr id="5" name="Content Placeholder 4">
            <a:extLst>
              <a:ext uri="{FF2B5EF4-FFF2-40B4-BE49-F238E27FC236}">
                <a16:creationId xmlns:a16="http://schemas.microsoft.com/office/drawing/2014/main" id="{6C04CAA5-7BD6-4BF7-878B-42D5F8837C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312" y="2607733"/>
            <a:ext cx="5769520" cy="3399896"/>
          </a:xfrm>
        </p:spPr>
      </p:pic>
      <p:pic>
        <p:nvPicPr>
          <p:cNvPr id="1026" name="Picture 2" descr="https://energiegroepbunnik.files.wordpress.com/2018/11/samen.jpg?w=907">
            <a:extLst>
              <a:ext uri="{FF2B5EF4-FFF2-40B4-BE49-F238E27FC236}">
                <a16:creationId xmlns:a16="http://schemas.microsoft.com/office/drawing/2014/main" id="{D8F3108B-468E-405F-9C43-1DE89C639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7378" y="3969456"/>
            <a:ext cx="6106348" cy="339989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9C8F2B8-68E7-4B7C-B81D-4AA16A005B5F}"/>
              </a:ext>
            </a:extLst>
          </p:cNvPr>
          <p:cNvSpPr/>
          <p:nvPr/>
        </p:nvSpPr>
        <p:spPr>
          <a:xfrm>
            <a:off x="6834630" y="3429000"/>
            <a:ext cx="2956194" cy="369332"/>
          </a:xfrm>
          <a:prstGeom prst="rect">
            <a:avLst/>
          </a:prstGeom>
        </p:spPr>
        <p:txBody>
          <a:bodyPr wrap="none">
            <a:spAutoFit/>
          </a:bodyPr>
          <a:lstStyle/>
          <a:p>
            <a:r>
              <a:rPr lang="en-US" b="1" dirty="0" err="1">
                <a:solidFill>
                  <a:srgbClr val="57745A"/>
                </a:solidFill>
                <a:latin typeface="Archivo Narrow"/>
              </a:rPr>
              <a:t>coöperatie</a:t>
            </a:r>
            <a:r>
              <a:rPr lang="en-US" b="1" dirty="0">
                <a:solidFill>
                  <a:srgbClr val="57745A"/>
                </a:solidFill>
                <a:latin typeface="Archivo Narrow"/>
              </a:rPr>
              <a:t> </a:t>
            </a:r>
            <a:r>
              <a:rPr lang="en-US" b="1" dirty="0" err="1">
                <a:solidFill>
                  <a:srgbClr val="57745A"/>
                </a:solidFill>
                <a:latin typeface="Archivo Narrow"/>
              </a:rPr>
              <a:t>Duurzaam</a:t>
            </a:r>
            <a:r>
              <a:rPr lang="en-US" b="1" dirty="0">
                <a:solidFill>
                  <a:srgbClr val="57745A"/>
                </a:solidFill>
                <a:latin typeface="Archivo Narrow"/>
              </a:rPr>
              <a:t> Bunnik</a:t>
            </a:r>
            <a:endParaRPr lang="en-US" b="1" i="0" dirty="0">
              <a:solidFill>
                <a:srgbClr val="57745A"/>
              </a:solidFill>
              <a:effectLst/>
              <a:latin typeface="Archivo Narrow"/>
            </a:endParaRPr>
          </a:p>
        </p:txBody>
      </p:sp>
      <p:pic>
        <p:nvPicPr>
          <p:cNvPr id="7" name="Picture 6">
            <a:extLst>
              <a:ext uri="{FF2B5EF4-FFF2-40B4-BE49-F238E27FC236}">
                <a16:creationId xmlns:a16="http://schemas.microsoft.com/office/drawing/2014/main" id="{B7ACBF08-0808-4D4D-A488-E6F46E071C0B}"/>
              </a:ext>
            </a:extLst>
          </p:cNvPr>
          <p:cNvPicPr>
            <a:picLocks noChangeAspect="1"/>
          </p:cNvPicPr>
          <p:nvPr/>
        </p:nvPicPr>
        <p:blipFill>
          <a:blip r:embed="rId4"/>
          <a:stretch>
            <a:fillRect/>
          </a:stretch>
        </p:blipFill>
        <p:spPr>
          <a:xfrm>
            <a:off x="10048346" y="261761"/>
            <a:ext cx="1781175" cy="1028700"/>
          </a:xfrm>
          <a:prstGeom prst="rect">
            <a:avLst/>
          </a:prstGeom>
        </p:spPr>
      </p:pic>
      <p:pic>
        <p:nvPicPr>
          <p:cNvPr id="1028" name="Picture 4" descr="https://energiegroepbunnik.files.wordpress.com/2018/09/heel-bunnik-isoleert20151.jpg?w=1080">
            <a:extLst>
              <a:ext uri="{FF2B5EF4-FFF2-40B4-BE49-F238E27FC236}">
                <a16:creationId xmlns:a16="http://schemas.microsoft.com/office/drawing/2014/main" id="{B60F9F5E-B9ED-4751-AA8A-ACFE771637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5333" y="614320"/>
            <a:ext cx="3177357" cy="17828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AFBD131-33CC-4DAC-8CDD-BB9555CB8A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90824" y="1861812"/>
            <a:ext cx="1915754" cy="1436816"/>
          </a:xfrm>
          <a:prstGeom prst="rect">
            <a:avLst/>
          </a:prstGeom>
        </p:spPr>
      </p:pic>
    </p:spTree>
    <p:extLst>
      <p:ext uri="{BB962C8B-B14F-4D97-AF65-F5344CB8AC3E}">
        <p14:creationId xmlns:p14="http://schemas.microsoft.com/office/powerpoint/2010/main" val="2800114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D2660-BB0C-41CC-B61B-0F4073D4072A}"/>
              </a:ext>
            </a:extLst>
          </p:cNvPr>
          <p:cNvSpPr>
            <a:spLocks noGrp="1"/>
          </p:cNvSpPr>
          <p:nvPr>
            <p:ph type="title"/>
          </p:nvPr>
        </p:nvSpPr>
        <p:spPr/>
        <p:txBody>
          <a:bodyPr/>
          <a:lstStyle/>
          <a:p>
            <a:r>
              <a:rPr lang="en-US" noProof="0" dirty="0"/>
              <a:t>Thermal energy storage</a:t>
            </a:r>
          </a:p>
        </p:txBody>
      </p:sp>
      <p:graphicFrame>
        <p:nvGraphicFramePr>
          <p:cNvPr id="5" name="Content Placeholder 4">
            <a:extLst>
              <a:ext uri="{FF2B5EF4-FFF2-40B4-BE49-F238E27FC236}">
                <a16:creationId xmlns:a16="http://schemas.microsoft.com/office/drawing/2014/main" id="{FC6A2D88-609D-475A-BFFB-869EEE2BB42C}"/>
              </a:ext>
            </a:extLst>
          </p:cNvPr>
          <p:cNvGraphicFramePr>
            <a:graphicFrameLocks noGrp="1"/>
          </p:cNvGraphicFramePr>
          <p:nvPr>
            <p:ph sz="half" idx="2"/>
            <p:extLst/>
          </p:nvPr>
        </p:nvGraphicFramePr>
        <p:xfrm>
          <a:off x="8040216" y="2213175"/>
          <a:ext cx="2962672" cy="3912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3">
            <a:extLst>
              <a:ext uri="{FF2B5EF4-FFF2-40B4-BE49-F238E27FC236}">
                <a16:creationId xmlns:a16="http://schemas.microsoft.com/office/drawing/2014/main" id="{2EF4B2E4-AB11-4672-8E95-D79ADDF0844B}"/>
              </a:ext>
            </a:extLst>
          </p:cNvPr>
          <p:cNvSpPr txBox="1">
            <a:spLocks/>
          </p:cNvSpPr>
          <p:nvPr/>
        </p:nvSpPr>
        <p:spPr>
          <a:xfrm>
            <a:off x="1970856" y="1588233"/>
            <a:ext cx="8208912" cy="343345"/>
          </a:xfrm>
          <a:prstGeom prst="rect">
            <a:avLst/>
          </a:prstGeom>
        </p:spPr>
        <p:txBody>
          <a:bodyPr/>
          <a:lstStyle>
            <a:lvl1pPr marL="342900" indent="-3429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1pPr>
            <a:lvl2pPr marL="742950" indent="-28575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2pPr>
            <a:lvl3pPr marL="11430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3pPr>
            <a:lvl4pPr marL="16002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4pPr>
            <a:lvl5pPr marL="20574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lgn="ctr">
              <a:buNone/>
            </a:pPr>
            <a:endParaRPr lang="nl-NL" dirty="0">
              <a:solidFill>
                <a:prstClr val="black"/>
              </a:solidFill>
            </a:endParaRPr>
          </a:p>
        </p:txBody>
      </p:sp>
      <p:pic>
        <p:nvPicPr>
          <p:cNvPr id="3" name="Picture 2">
            <a:extLst>
              <a:ext uri="{FF2B5EF4-FFF2-40B4-BE49-F238E27FC236}">
                <a16:creationId xmlns:a16="http://schemas.microsoft.com/office/drawing/2014/main" id="{D2DBEA4B-5235-4A4B-8A52-C920D40950CE}"/>
              </a:ext>
            </a:extLst>
          </p:cNvPr>
          <p:cNvPicPr>
            <a:picLocks noChangeAspect="1"/>
          </p:cNvPicPr>
          <p:nvPr/>
        </p:nvPicPr>
        <p:blipFill rotWithShape="1">
          <a:blip r:embed="rId8"/>
          <a:srcRect l="18550" t="12151" r="19899" b="15399"/>
          <a:stretch/>
        </p:blipFill>
        <p:spPr>
          <a:xfrm>
            <a:off x="1524001" y="1684375"/>
            <a:ext cx="3771459" cy="4441789"/>
          </a:xfrm>
          <a:prstGeom prst="rect">
            <a:avLst/>
          </a:prstGeom>
        </p:spPr>
      </p:pic>
      <p:sp>
        <p:nvSpPr>
          <p:cNvPr id="7" name="Rectangle 6">
            <a:extLst>
              <a:ext uri="{FF2B5EF4-FFF2-40B4-BE49-F238E27FC236}">
                <a16:creationId xmlns:a16="http://schemas.microsoft.com/office/drawing/2014/main" id="{27ADDD4F-5F87-4621-B4AC-6467B5DD548D}"/>
              </a:ext>
            </a:extLst>
          </p:cNvPr>
          <p:cNvSpPr/>
          <p:nvPr/>
        </p:nvSpPr>
        <p:spPr>
          <a:xfrm>
            <a:off x="1914406" y="6102952"/>
            <a:ext cx="1482201" cy="276999"/>
          </a:xfrm>
          <a:prstGeom prst="rect">
            <a:avLst/>
          </a:prstGeom>
        </p:spPr>
        <p:txBody>
          <a:bodyPr wrap="none">
            <a:spAutoFit/>
          </a:bodyPr>
          <a:lstStyle/>
          <a:p>
            <a:r>
              <a:rPr lang="en-GB" sz="1200" dirty="0">
                <a:solidFill>
                  <a:prstClr val="black"/>
                </a:solidFill>
                <a:latin typeface="Calibri"/>
              </a:rPr>
              <a:t>Source: heatstore.eu</a:t>
            </a:r>
          </a:p>
        </p:txBody>
      </p:sp>
      <p:sp>
        <p:nvSpPr>
          <p:cNvPr id="8" name="Content Placeholder 3">
            <a:extLst>
              <a:ext uri="{FF2B5EF4-FFF2-40B4-BE49-F238E27FC236}">
                <a16:creationId xmlns:a16="http://schemas.microsoft.com/office/drawing/2014/main" id="{E4DFCDB1-D57A-4A67-A6AB-10074CF5E174}"/>
              </a:ext>
            </a:extLst>
          </p:cNvPr>
          <p:cNvSpPr txBox="1">
            <a:spLocks/>
          </p:cNvSpPr>
          <p:nvPr/>
        </p:nvSpPr>
        <p:spPr>
          <a:xfrm>
            <a:off x="5379354" y="2213174"/>
            <a:ext cx="3384376" cy="3912989"/>
          </a:xfrm>
          <a:prstGeom prst="rect">
            <a:avLst/>
          </a:prstGeom>
        </p:spPr>
        <p:txBody>
          <a:bodyPr anchor="t"/>
          <a:lstStyle>
            <a:lvl1pPr marL="342900" indent="-3429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1pPr>
            <a:lvl2pPr marL="742950" indent="-28575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2pPr>
            <a:lvl3pPr marL="11430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3pPr>
            <a:lvl4pPr marL="16002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4pPr>
            <a:lvl5pPr marL="20574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nl-NL" sz="1800" dirty="0" err="1">
                <a:solidFill>
                  <a:prstClr val="black"/>
                </a:solidFill>
              </a:rPr>
              <a:t>Heating</a:t>
            </a:r>
            <a:r>
              <a:rPr lang="nl-NL" sz="1800" dirty="0">
                <a:solidFill>
                  <a:prstClr val="black"/>
                </a:solidFill>
              </a:rPr>
              <a:t> </a:t>
            </a:r>
            <a:r>
              <a:rPr lang="nl-NL" sz="1800" dirty="0" err="1">
                <a:solidFill>
                  <a:prstClr val="black"/>
                </a:solidFill>
              </a:rPr>
              <a:t>grids</a:t>
            </a:r>
            <a:r>
              <a:rPr lang="nl-NL" sz="1800" dirty="0">
                <a:solidFill>
                  <a:prstClr val="black"/>
                </a:solidFill>
              </a:rPr>
              <a:t> </a:t>
            </a:r>
            <a:r>
              <a:rPr lang="nl-NL" sz="1800" dirty="0" err="1">
                <a:solidFill>
                  <a:prstClr val="black"/>
                </a:solidFill>
              </a:rPr>
              <a:t>seasonal</a:t>
            </a:r>
            <a:r>
              <a:rPr lang="nl-NL" sz="1800" dirty="0">
                <a:solidFill>
                  <a:prstClr val="black"/>
                </a:solidFill>
              </a:rPr>
              <a:t> </a:t>
            </a:r>
          </a:p>
          <a:p>
            <a:pPr lvl="1"/>
            <a:r>
              <a:rPr lang="nl-NL" sz="1800" dirty="0" err="1">
                <a:solidFill>
                  <a:prstClr val="black"/>
                </a:solidFill>
              </a:rPr>
              <a:t>Less</a:t>
            </a:r>
            <a:r>
              <a:rPr lang="nl-NL" sz="1800" dirty="0">
                <a:solidFill>
                  <a:prstClr val="black"/>
                </a:solidFill>
              </a:rPr>
              <a:t> peak</a:t>
            </a:r>
          </a:p>
          <a:p>
            <a:pPr lvl="1"/>
            <a:r>
              <a:rPr lang="nl-NL" sz="1800" dirty="0" err="1">
                <a:solidFill>
                  <a:prstClr val="black"/>
                </a:solidFill>
              </a:rPr>
              <a:t>Less</a:t>
            </a:r>
            <a:r>
              <a:rPr lang="nl-NL" sz="1800" dirty="0">
                <a:solidFill>
                  <a:prstClr val="black"/>
                </a:solidFill>
              </a:rPr>
              <a:t> infra</a:t>
            </a:r>
          </a:p>
          <a:p>
            <a:pPr lvl="1"/>
            <a:r>
              <a:rPr lang="nl-NL" sz="1800" dirty="0">
                <a:solidFill>
                  <a:prstClr val="black"/>
                </a:solidFill>
              </a:rPr>
              <a:t>Power to heat</a:t>
            </a:r>
          </a:p>
          <a:p>
            <a:r>
              <a:rPr lang="nl-NL" sz="1800" dirty="0" err="1">
                <a:solidFill>
                  <a:prstClr val="black"/>
                </a:solidFill>
              </a:rPr>
              <a:t>Very</a:t>
            </a:r>
            <a:r>
              <a:rPr lang="nl-NL" sz="1800" dirty="0">
                <a:solidFill>
                  <a:prstClr val="black"/>
                </a:solidFill>
              </a:rPr>
              <a:t> </a:t>
            </a:r>
            <a:r>
              <a:rPr lang="nl-NL" sz="1800" dirty="0" err="1">
                <a:solidFill>
                  <a:prstClr val="black"/>
                </a:solidFill>
              </a:rPr>
              <a:t>good</a:t>
            </a:r>
            <a:r>
              <a:rPr lang="nl-NL" sz="1800" dirty="0">
                <a:solidFill>
                  <a:prstClr val="black"/>
                </a:solidFill>
              </a:rPr>
              <a:t> </a:t>
            </a:r>
            <a:r>
              <a:rPr lang="nl-NL" sz="1800" dirty="0" err="1">
                <a:solidFill>
                  <a:prstClr val="black"/>
                </a:solidFill>
              </a:rPr>
              <a:t>combination</a:t>
            </a:r>
            <a:r>
              <a:rPr lang="nl-NL" sz="1800" dirty="0">
                <a:solidFill>
                  <a:prstClr val="black"/>
                </a:solidFill>
              </a:rPr>
              <a:t> </a:t>
            </a:r>
            <a:r>
              <a:rPr lang="nl-NL" sz="1800" dirty="0" err="1">
                <a:solidFill>
                  <a:prstClr val="black"/>
                </a:solidFill>
              </a:rPr>
              <a:t>with</a:t>
            </a:r>
            <a:r>
              <a:rPr lang="nl-NL" sz="1800" dirty="0">
                <a:solidFill>
                  <a:prstClr val="black"/>
                </a:solidFill>
              </a:rPr>
              <a:t> low </a:t>
            </a:r>
            <a:r>
              <a:rPr lang="nl-NL" sz="1800" dirty="0" err="1">
                <a:solidFill>
                  <a:prstClr val="black"/>
                </a:solidFill>
              </a:rPr>
              <a:t>marginal</a:t>
            </a:r>
            <a:r>
              <a:rPr lang="nl-NL" sz="1800" dirty="0">
                <a:solidFill>
                  <a:prstClr val="black"/>
                </a:solidFill>
              </a:rPr>
              <a:t> </a:t>
            </a:r>
            <a:r>
              <a:rPr lang="nl-NL" sz="1800" dirty="0" err="1">
                <a:solidFill>
                  <a:prstClr val="black"/>
                </a:solidFill>
              </a:rPr>
              <a:t>cost</a:t>
            </a:r>
            <a:r>
              <a:rPr lang="nl-NL" sz="1800" dirty="0">
                <a:solidFill>
                  <a:prstClr val="black"/>
                </a:solidFill>
              </a:rPr>
              <a:t> of heat</a:t>
            </a:r>
          </a:p>
          <a:p>
            <a:r>
              <a:rPr lang="nl-NL" sz="1800" dirty="0" err="1">
                <a:solidFill>
                  <a:prstClr val="black"/>
                </a:solidFill>
              </a:rPr>
              <a:t>Among</a:t>
            </a:r>
            <a:r>
              <a:rPr lang="nl-NL" sz="1800" dirty="0">
                <a:solidFill>
                  <a:prstClr val="black"/>
                </a:solidFill>
              </a:rPr>
              <a:t> </a:t>
            </a:r>
            <a:r>
              <a:rPr lang="nl-NL" sz="1800" dirty="0" err="1">
                <a:solidFill>
                  <a:prstClr val="black"/>
                </a:solidFill>
              </a:rPr>
              <a:t>lowest</a:t>
            </a:r>
            <a:r>
              <a:rPr lang="nl-NL" sz="1800" dirty="0">
                <a:solidFill>
                  <a:prstClr val="black"/>
                </a:solidFill>
              </a:rPr>
              <a:t> </a:t>
            </a:r>
            <a:r>
              <a:rPr lang="nl-NL" sz="1800" dirty="0" err="1">
                <a:solidFill>
                  <a:prstClr val="black"/>
                </a:solidFill>
              </a:rPr>
              <a:t>cost</a:t>
            </a:r>
            <a:r>
              <a:rPr lang="nl-NL" sz="1800" dirty="0">
                <a:solidFill>
                  <a:prstClr val="black"/>
                </a:solidFill>
              </a:rPr>
              <a:t> of large </a:t>
            </a:r>
            <a:r>
              <a:rPr lang="nl-NL" sz="1800" dirty="0" err="1">
                <a:solidFill>
                  <a:prstClr val="black"/>
                </a:solidFill>
              </a:rPr>
              <a:t>scale</a:t>
            </a:r>
            <a:r>
              <a:rPr lang="nl-NL" sz="1800" dirty="0">
                <a:solidFill>
                  <a:prstClr val="black"/>
                </a:solidFill>
              </a:rPr>
              <a:t> storage</a:t>
            </a:r>
            <a:endParaRPr lang="en-GB" sz="1800" dirty="0">
              <a:solidFill>
                <a:prstClr val="black"/>
              </a:solidFill>
            </a:endParaRPr>
          </a:p>
        </p:txBody>
      </p:sp>
    </p:spTree>
    <p:extLst>
      <p:ext uri="{BB962C8B-B14F-4D97-AF65-F5344CB8AC3E}">
        <p14:creationId xmlns:p14="http://schemas.microsoft.com/office/powerpoint/2010/main" val="2029451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F7B0A-3EC6-43F1-8243-FED6D6C91060}"/>
              </a:ext>
            </a:extLst>
          </p:cNvPr>
          <p:cNvSpPr>
            <a:spLocks noGrp="1"/>
          </p:cNvSpPr>
          <p:nvPr>
            <p:ph type="title"/>
          </p:nvPr>
        </p:nvSpPr>
        <p:spPr/>
        <p:txBody>
          <a:bodyPr/>
          <a:lstStyle/>
          <a:p>
            <a:r>
              <a:rPr lang="en-US" dirty="0" err="1"/>
              <a:t>Opslag</a:t>
            </a:r>
            <a:r>
              <a:rPr lang="en-US" dirty="0"/>
              <a:t> </a:t>
            </a:r>
            <a:r>
              <a:rPr lang="en-US" dirty="0" err="1"/>
              <a:t>thuis</a:t>
            </a:r>
            <a:endParaRPr lang="en-US" dirty="0"/>
          </a:p>
        </p:txBody>
      </p:sp>
      <p:pic>
        <p:nvPicPr>
          <p:cNvPr id="6" name="Picture 5">
            <a:extLst>
              <a:ext uri="{FF2B5EF4-FFF2-40B4-BE49-F238E27FC236}">
                <a16:creationId xmlns:a16="http://schemas.microsoft.com/office/drawing/2014/main" id="{730CDE72-77F9-468E-ABA3-C86F834C043E}"/>
              </a:ext>
            </a:extLst>
          </p:cNvPr>
          <p:cNvPicPr>
            <a:picLocks noChangeAspect="1"/>
          </p:cNvPicPr>
          <p:nvPr/>
        </p:nvPicPr>
        <p:blipFill>
          <a:blip r:embed="rId2"/>
          <a:stretch>
            <a:fillRect/>
          </a:stretch>
        </p:blipFill>
        <p:spPr>
          <a:xfrm>
            <a:off x="379141" y="1652018"/>
            <a:ext cx="6337886" cy="4558282"/>
          </a:xfrm>
          <a:prstGeom prst="rect">
            <a:avLst/>
          </a:prstGeom>
        </p:spPr>
      </p:pic>
      <p:sp>
        <p:nvSpPr>
          <p:cNvPr id="8" name="TextBox 7">
            <a:extLst>
              <a:ext uri="{FF2B5EF4-FFF2-40B4-BE49-F238E27FC236}">
                <a16:creationId xmlns:a16="http://schemas.microsoft.com/office/drawing/2014/main" id="{C330C7E7-7704-4536-86BA-FC3A1EAD132B}"/>
              </a:ext>
            </a:extLst>
          </p:cNvPr>
          <p:cNvSpPr txBox="1"/>
          <p:nvPr/>
        </p:nvSpPr>
        <p:spPr>
          <a:xfrm>
            <a:off x="6991643" y="3429000"/>
            <a:ext cx="2278894" cy="369332"/>
          </a:xfrm>
          <a:prstGeom prst="rect">
            <a:avLst/>
          </a:prstGeom>
          <a:noFill/>
        </p:spPr>
        <p:txBody>
          <a:bodyPr wrap="none" rtlCol="0">
            <a:spAutoFit/>
          </a:bodyPr>
          <a:lstStyle/>
          <a:p>
            <a:r>
              <a:rPr lang="en-US" dirty="0"/>
              <a:t>PV </a:t>
            </a:r>
            <a:r>
              <a:rPr lang="en-US" dirty="0" err="1"/>
              <a:t>gedurende</a:t>
            </a:r>
            <a:r>
              <a:rPr lang="en-US" dirty="0"/>
              <a:t> het </a:t>
            </a:r>
            <a:r>
              <a:rPr lang="en-US" dirty="0" err="1"/>
              <a:t>jaar</a:t>
            </a:r>
            <a:endParaRPr lang="en-US" dirty="0"/>
          </a:p>
        </p:txBody>
      </p:sp>
    </p:spTree>
    <p:extLst>
      <p:ext uri="{BB962C8B-B14F-4D97-AF65-F5344CB8AC3E}">
        <p14:creationId xmlns:p14="http://schemas.microsoft.com/office/powerpoint/2010/main" val="1056428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781D76-19AC-49B9-9A65-AA2EF07CAE30}"/>
              </a:ext>
            </a:extLst>
          </p:cNvPr>
          <p:cNvSpPr txBox="1"/>
          <p:nvPr/>
        </p:nvSpPr>
        <p:spPr>
          <a:xfrm>
            <a:off x="4127383" y="704675"/>
            <a:ext cx="22527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Vanadium Redox Flow</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4FBEF28-2993-4C8D-87B9-B1B032075A06}"/>
              </a:ext>
            </a:extLst>
          </p:cNvPr>
          <p:cNvSpPr txBox="1"/>
          <p:nvPr/>
        </p:nvSpPr>
        <p:spPr>
          <a:xfrm>
            <a:off x="8254767" y="1074007"/>
            <a:ext cx="190526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Zink-Broom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polysulfide-broom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693558C-2192-453F-888E-33F0F2B56C61}"/>
              </a:ext>
            </a:extLst>
          </p:cNvPr>
          <p:cNvSpPr txBox="1"/>
          <p:nvPr/>
        </p:nvSpPr>
        <p:spPr>
          <a:xfrm>
            <a:off x="453006" y="2315361"/>
            <a:ext cx="12942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Zwavelzuur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2FA1158C-81A2-4D5E-AA1C-D58E9E75FB1A}"/>
              </a:ext>
            </a:extLst>
          </p:cNvPr>
          <p:cNvPicPr>
            <a:picLocks noChangeAspect="1"/>
          </p:cNvPicPr>
          <p:nvPr/>
        </p:nvPicPr>
        <p:blipFill>
          <a:blip r:embed="rId2"/>
          <a:stretch>
            <a:fillRect/>
          </a:stretch>
        </p:blipFill>
        <p:spPr>
          <a:xfrm>
            <a:off x="1922911" y="1247775"/>
            <a:ext cx="5543550" cy="4362450"/>
          </a:xfrm>
          <a:prstGeom prst="rect">
            <a:avLst/>
          </a:prstGeom>
        </p:spPr>
      </p:pic>
      <p:pic>
        <p:nvPicPr>
          <p:cNvPr id="12" name="Picture 11">
            <a:extLst>
              <a:ext uri="{FF2B5EF4-FFF2-40B4-BE49-F238E27FC236}">
                <a16:creationId xmlns:a16="http://schemas.microsoft.com/office/drawing/2014/main" id="{6BDE8645-5A8C-4A0D-8787-924925186286}"/>
              </a:ext>
            </a:extLst>
          </p:cNvPr>
          <p:cNvPicPr>
            <a:picLocks noChangeAspect="1"/>
          </p:cNvPicPr>
          <p:nvPr/>
        </p:nvPicPr>
        <p:blipFill>
          <a:blip r:embed="rId3"/>
          <a:stretch>
            <a:fillRect/>
          </a:stretch>
        </p:blipFill>
        <p:spPr>
          <a:xfrm>
            <a:off x="8138912" y="3486426"/>
            <a:ext cx="1162050" cy="495300"/>
          </a:xfrm>
          <a:prstGeom prst="rect">
            <a:avLst/>
          </a:prstGeom>
        </p:spPr>
      </p:pic>
      <p:sp>
        <p:nvSpPr>
          <p:cNvPr id="13" name="TextBox 12">
            <a:extLst>
              <a:ext uri="{FF2B5EF4-FFF2-40B4-BE49-F238E27FC236}">
                <a16:creationId xmlns:a16="http://schemas.microsoft.com/office/drawing/2014/main" id="{A432F78E-0B40-47C7-AF50-68484A30DFD1}"/>
              </a:ext>
            </a:extLst>
          </p:cNvPr>
          <p:cNvSpPr txBox="1"/>
          <p:nvPr/>
        </p:nvSpPr>
        <p:spPr>
          <a:xfrm>
            <a:off x="8717521" y="5276783"/>
            <a:ext cx="944489" cy="369332"/>
          </a:xfrm>
          <a:prstGeom prst="rect">
            <a:avLst/>
          </a:prstGeom>
          <a:noFill/>
        </p:spPr>
        <p:txBody>
          <a:bodyPr wrap="none" rtlCol="0">
            <a:spAutoFit/>
          </a:bodyPr>
          <a:lstStyle/>
          <a:p>
            <a:pPr lvl="0">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nl-NL" sz="1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lang="nl-NL" dirty="0">
                <a:solidFill>
                  <a:prstClr val="black"/>
                </a:solidFill>
              </a:rPr>
              <a:t>-&gt;</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nl-NL" sz="1800" b="0" i="0" u="none" strike="noStrike" kern="1200" cap="none" spc="0" normalizeH="0" baseline="30000" noProof="0" dirty="0">
                <a:ln>
                  <a:noFill/>
                </a:ln>
                <a:solidFill>
                  <a:prstClr val="black"/>
                </a:solidFill>
                <a:effectLst/>
                <a:uLnTx/>
                <a:uFillTx/>
                <a:latin typeface="Calibri" panose="020F0502020204030204"/>
                <a:ea typeface="+mn-ea"/>
                <a:cs typeface="+mn-cs"/>
              </a:rPr>
              <a:t>3+</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C656EFE-C6C4-4D77-B550-49B65ADB91F9}"/>
              </a:ext>
            </a:extLst>
          </p:cNvPr>
          <p:cNvSpPr txBox="1"/>
          <p:nvPr/>
        </p:nvSpPr>
        <p:spPr>
          <a:xfrm>
            <a:off x="7633982" y="5276783"/>
            <a:ext cx="11090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Ontladen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4C88680-7AAB-4AC9-A6ED-F4977A75C9AD}"/>
              </a:ext>
            </a:extLst>
          </p:cNvPr>
          <p:cNvSpPr txBox="1"/>
          <p:nvPr/>
        </p:nvSpPr>
        <p:spPr>
          <a:xfrm>
            <a:off x="9999677" y="5276783"/>
            <a:ext cx="9444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nl-NL" sz="1800" b="0" i="0" u="none" strike="noStrike" kern="1200" cap="none" spc="0" normalizeH="0" baseline="30000" noProof="0" dirty="0">
                <a:ln>
                  <a:noFill/>
                </a:ln>
                <a:solidFill>
                  <a:prstClr val="black"/>
                </a:solidFill>
                <a:effectLst/>
                <a:uLnTx/>
                <a:uFillTx/>
                <a:latin typeface="Calibri" panose="020F0502020204030204"/>
                <a:ea typeface="+mn-ea"/>
                <a:cs typeface="+mn-cs"/>
              </a:rPr>
              <a:t>5+</a:t>
            </a:r>
            <a:r>
              <a:rPr kumimoji="0" lang="nl-NL" sz="1800" b="0" i="0" u="none" strike="noStrike" kern="1200" cap="none" spc="0" normalizeH="0" noProof="0" dirty="0">
                <a:ln>
                  <a:noFill/>
                </a:ln>
                <a:solidFill>
                  <a:prstClr val="black"/>
                </a:solidFill>
                <a:effectLst/>
                <a:uLnTx/>
                <a:uFillTx/>
                <a:latin typeface="Calibri" panose="020F0502020204030204"/>
                <a:ea typeface="+mn-ea"/>
                <a:cs typeface="+mn-cs"/>
              </a:rPr>
              <a:t>-&gt;</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nl-NL" sz="1800" b="0" i="0" u="none" strike="noStrike" kern="1200" cap="none" spc="0" normalizeH="0" baseline="30000" noProof="0" dirty="0">
                <a:ln>
                  <a:noFill/>
                </a:ln>
                <a:solidFill>
                  <a:prstClr val="black"/>
                </a:solidFill>
                <a:effectLst/>
                <a:uLnTx/>
                <a:uFillTx/>
                <a:latin typeface="Calibri" panose="020F0502020204030204"/>
                <a:ea typeface="+mn-ea"/>
                <a:cs typeface="+mn-cs"/>
              </a:rPr>
              <a:t>4+</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4A7A1BAA-6251-4140-9D8C-EE22300DBC7C}"/>
              </a:ext>
            </a:extLst>
          </p:cNvPr>
          <p:cNvSpPr txBox="1"/>
          <p:nvPr/>
        </p:nvSpPr>
        <p:spPr>
          <a:xfrm>
            <a:off x="7801761" y="5855516"/>
            <a:ext cx="1935145" cy="369332"/>
          </a:xfrm>
          <a:prstGeom prst="rect">
            <a:avLst/>
          </a:prstGeom>
          <a:noFill/>
        </p:spPr>
        <p:txBody>
          <a:bodyPr wrap="none" rtlCol="0">
            <a:spAutoFit/>
          </a:bodyPr>
          <a:lstStyle/>
          <a:p>
            <a:pPr lvl="0">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Laden  V</a:t>
            </a:r>
            <a:r>
              <a:rPr kumimoji="0" lang="nl-NL" sz="1800" b="0" i="0" u="none" strike="noStrike" kern="1200" cap="none" spc="0" normalizeH="0" baseline="30000" noProof="0" dirty="0">
                <a:ln>
                  <a:noFill/>
                </a:ln>
                <a:solidFill>
                  <a:prstClr val="black"/>
                </a:solidFill>
                <a:effectLst/>
                <a:uLnTx/>
                <a:uFillTx/>
                <a:latin typeface="Calibri" panose="020F0502020204030204"/>
                <a:ea typeface="+mn-ea"/>
                <a:cs typeface="+mn-cs"/>
              </a:rPr>
              <a:t>3+</a:t>
            </a:r>
            <a:r>
              <a:rPr lang="nl-NL" dirty="0">
                <a:solidFill>
                  <a:prstClr val="black"/>
                </a:solidFill>
              </a:rPr>
              <a:t>-&gt;</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nl-NL" sz="1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B53A79D-D879-4B04-A863-EC71395DE23F}"/>
              </a:ext>
            </a:extLst>
          </p:cNvPr>
          <p:cNvSpPr/>
          <p:nvPr/>
        </p:nvSpPr>
        <p:spPr>
          <a:xfrm>
            <a:off x="9999676" y="5855516"/>
            <a:ext cx="944489" cy="369332"/>
          </a:xfrm>
          <a:prstGeom prst="rect">
            <a:avLst/>
          </a:prstGeom>
        </p:spPr>
        <p:txBody>
          <a:bodyPr wrap="none">
            <a:spAutoFit/>
          </a:bodyPr>
          <a:lstStyle/>
          <a:p>
            <a:pPr lvl="0">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nl-NL" sz="1800" b="0" i="0" u="none" strike="noStrike" kern="1200" cap="none" spc="0" normalizeH="0" baseline="30000" noProof="0" dirty="0">
                <a:ln>
                  <a:noFill/>
                </a:ln>
                <a:solidFill>
                  <a:prstClr val="black"/>
                </a:solidFill>
                <a:effectLst/>
                <a:uLnTx/>
                <a:uFillTx/>
                <a:latin typeface="Calibri" panose="020F0502020204030204"/>
                <a:ea typeface="+mn-ea"/>
                <a:cs typeface="+mn-cs"/>
              </a:rPr>
              <a:t>4+</a:t>
            </a:r>
            <a:r>
              <a:rPr lang="nl-NL" dirty="0">
                <a:solidFill>
                  <a:prstClr val="black"/>
                </a:solidFill>
              </a:rPr>
              <a:t>-&gt;</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nl-NL" sz="1800" b="0" i="0" u="none" strike="noStrike" kern="1200" cap="none" spc="0" normalizeH="0" baseline="30000" noProof="0" dirty="0">
                <a:ln>
                  <a:noFill/>
                </a:ln>
                <a:solidFill>
                  <a:prstClr val="black"/>
                </a:solidFill>
                <a:effectLst/>
                <a:uLnTx/>
                <a:uFillTx/>
                <a:latin typeface="Calibri" panose="020F0502020204030204"/>
                <a:ea typeface="+mn-ea"/>
                <a:cs typeface="+mn-cs"/>
              </a:rPr>
              <a:t>5+</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737181B-412F-4EFC-BA1A-C0866B6A2CD5}"/>
              </a:ext>
            </a:extLst>
          </p:cNvPr>
          <p:cNvSpPr txBox="1"/>
          <p:nvPr/>
        </p:nvSpPr>
        <p:spPr>
          <a:xfrm>
            <a:off x="8151019" y="599975"/>
            <a:ext cx="21127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Andere voorbeelden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385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C2A63-64A5-46B4-AE03-1EAB3E3CC1F9}"/>
              </a:ext>
            </a:extLst>
          </p:cNvPr>
          <p:cNvSpPr>
            <a:spLocks noGrp="1"/>
          </p:cNvSpPr>
          <p:nvPr>
            <p:ph type="title"/>
          </p:nvPr>
        </p:nvSpPr>
        <p:spPr/>
        <p:txBody>
          <a:bodyPr/>
          <a:lstStyle/>
          <a:p>
            <a:r>
              <a:rPr lang="en-US" dirty="0"/>
              <a:t>example</a:t>
            </a:r>
          </a:p>
        </p:txBody>
      </p:sp>
      <p:pic>
        <p:nvPicPr>
          <p:cNvPr id="4" name="Content Placeholder 3">
            <a:extLst>
              <a:ext uri="{FF2B5EF4-FFF2-40B4-BE49-F238E27FC236}">
                <a16:creationId xmlns:a16="http://schemas.microsoft.com/office/drawing/2014/main" id="{E98234B3-9129-4D1F-A50D-31E7117B29F8}"/>
              </a:ext>
            </a:extLst>
          </p:cNvPr>
          <p:cNvPicPr>
            <a:picLocks noGrp="1" noChangeAspect="1"/>
          </p:cNvPicPr>
          <p:nvPr>
            <p:ph idx="1"/>
          </p:nvPr>
        </p:nvPicPr>
        <p:blipFill>
          <a:blip r:embed="rId2"/>
          <a:stretch>
            <a:fillRect/>
          </a:stretch>
        </p:blipFill>
        <p:spPr>
          <a:xfrm>
            <a:off x="1236042" y="2133600"/>
            <a:ext cx="3876675" cy="2590800"/>
          </a:xfrm>
          <a:prstGeom prst="rect">
            <a:avLst/>
          </a:prstGeom>
        </p:spPr>
      </p:pic>
      <p:pic>
        <p:nvPicPr>
          <p:cNvPr id="5" name="Picture 4">
            <a:extLst>
              <a:ext uri="{FF2B5EF4-FFF2-40B4-BE49-F238E27FC236}">
                <a16:creationId xmlns:a16="http://schemas.microsoft.com/office/drawing/2014/main" id="{F482CFDF-8FD5-48C3-ABA2-3F14EE2778FF}"/>
              </a:ext>
            </a:extLst>
          </p:cNvPr>
          <p:cNvPicPr>
            <a:picLocks noChangeAspect="1"/>
          </p:cNvPicPr>
          <p:nvPr/>
        </p:nvPicPr>
        <p:blipFill>
          <a:blip r:embed="rId3"/>
          <a:stretch>
            <a:fillRect/>
          </a:stretch>
        </p:blipFill>
        <p:spPr>
          <a:xfrm>
            <a:off x="6782725" y="1945782"/>
            <a:ext cx="3127128" cy="3569183"/>
          </a:xfrm>
          <a:prstGeom prst="rect">
            <a:avLst/>
          </a:prstGeom>
        </p:spPr>
      </p:pic>
    </p:spTree>
    <p:extLst>
      <p:ext uri="{BB962C8B-B14F-4D97-AF65-F5344CB8AC3E}">
        <p14:creationId xmlns:p14="http://schemas.microsoft.com/office/powerpoint/2010/main" val="1497809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EC5AC-721D-423D-8065-548A9C2C6D20}"/>
              </a:ext>
            </a:extLst>
          </p:cNvPr>
          <p:cNvSpPr>
            <a:spLocks noGrp="1"/>
          </p:cNvSpPr>
          <p:nvPr>
            <p:ph type="title"/>
          </p:nvPr>
        </p:nvSpPr>
        <p:spPr/>
        <p:txBody>
          <a:bodyPr/>
          <a:lstStyle/>
          <a:p>
            <a:r>
              <a:rPr lang="en-US" dirty="0"/>
              <a:t>Cost prediction battery technology</a:t>
            </a:r>
          </a:p>
        </p:txBody>
      </p:sp>
      <p:pic>
        <p:nvPicPr>
          <p:cNvPr id="4" name="Content Placeholder 3">
            <a:extLst>
              <a:ext uri="{FF2B5EF4-FFF2-40B4-BE49-F238E27FC236}">
                <a16:creationId xmlns:a16="http://schemas.microsoft.com/office/drawing/2014/main" id="{699EDFB3-1302-4767-B002-A73B511615B2}"/>
              </a:ext>
            </a:extLst>
          </p:cNvPr>
          <p:cNvPicPr>
            <a:picLocks noGrp="1" noChangeAspect="1"/>
          </p:cNvPicPr>
          <p:nvPr>
            <p:ph idx="1"/>
          </p:nvPr>
        </p:nvPicPr>
        <p:blipFill>
          <a:blip r:embed="rId2"/>
          <a:stretch>
            <a:fillRect/>
          </a:stretch>
        </p:blipFill>
        <p:spPr>
          <a:xfrm>
            <a:off x="3148012" y="2548731"/>
            <a:ext cx="5895975" cy="2905125"/>
          </a:xfrm>
          <a:prstGeom prst="rect">
            <a:avLst/>
          </a:prstGeom>
        </p:spPr>
      </p:pic>
    </p:spTree>
    <p:extLst>
      <p:ext uri="{BB962C8B-B14F-4D97-AF65-F5344CB8AC3E}">
        <p14:creationId xmlns:p14="http://schemas.microsoft.com/office/powerpoint/2010/main" val="795508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8F0A8-F64D-40A5-AE64-A2BC85828F63}"/>
              </a:ext>
            </a:extLst>
          </p:cNvPr>
          <p:cNvSpPr>
            <a:spLocks noGrp="1"/>
          </p:cNvSpPr>
          <p:nvPr>
            <p:ph type="title"/>
          </p:nvPr>
        </p:nvSpPr>
        <p:spPr/>
        <p:txBody>
          <a:bodyPr/>
          <a:lstStyle/>
          <a:p>
            <a:r>
              <a:rPr lang="en-US" dirty="0" err="1"/>
              <a:t>Opslag</a:t>
            </a:r>
            <a:r>
              <a:rPr lang="en-US" dirty="0"/>
              <a:t> </a:t>
            </a:r>
            <a:r>
              <a:rPr lang="en-US" dirty="0" err="1"/>
              <a:t>als</a:t>
            </a:r>
            <a:r>
              <a:rPr lang="en-US" dirty="0"/>
              <a:t> </a:t>
            </a:r>
            <a:r>
              <a:rPr lang="en-US" dirty="0" err="1"/>
              <a:t>waterstof</a:t>
            </a:r>
            <a:endParaRPr lang="en-US" dirty="0"/>
          </a:p>
        </p:txBody>
      </p:sp>
      <p:pic>
        <p:nvPicPr>
          <p:cNvPr id="4" name="Content Placeholder 3">
            <a:extLst>
              <a:ext uri="{FF2B5EF4-FFF2-40B4-BE49-F238E27FC236}">
                <a16:creationId xmlns:a16="http://schemas.microsoft.com/office/drawing/2014/main" id="{24E7CAB7-5F3F-4ADF-84AA-ECF631D17CCC}"/>
              </a:ext>
            </a:extLst>
          </p:cNvPr>
          <p:cNvPicPr>
            <a:picLocks noGrp="1" noChangeAspect="1"/>
          </p:cNvPicPr>
          <p:nvPr>
            <p:ph idx="1"/>
          </p:nvPr>
        </p:nvPicPr>
        <p:blipFill>
          <a:blip r:embed="rId2"/>
          <a:stretch>
            <a:fillRect/>
          </a:stretch>
        </p:blipFill>
        <p:spPr>
          <a:xfrm>
            <a:off x="5379460" y="2060070"/>
            <a:ext cx="6143625" cy="3457575"/>
          </a:xfrm>
          <a:prstGeom prst="rect">
            <a:avLst/>
          </a:prstGeom>
        </p:spPr>
      </p:pic>
      <p:sp>
        <p:nvSpPr>
          <p:cNvPr id="5" name="TextBox 4">
            <a:extLst>
              <a:ext uri="{FF2B5EF4-FFF2-40B4-BE49-F238E27FC236}">
                <a16:creationId xmlns:a16="http://schemas.microsoft.com/office/drawing/2014/main" id="{1CA3387D-E3BE-4CD4-9FC2-2ED57F9BCA26}"/>
              </a:ext>
            </a:extLst>
          </p:cNvPr>
          <p:cNvSpPr txBox="1"/>
          <p:nvPr/>
        </p:nvSpPr>
        <p:spPr>
          <a:xfrm>
            <a:off x="7381126" y="5887027"/>
            <a:ext cx="3052310" cy="369332"/>
          </a:xfrm>
          <a:prstGeom prst="rect">
            <a:avLst/>
          </a:prstGeom>
          <a:noFill/>
        </p:spPr>
        <p:txBody>
          <a:bodyPr wrap="none" rtlCol="0">
            <a:spAutoFit/>
          </a:bodyPr>
          <a:lstStyle/>
          <a:p>
            <a:r>
              <a:rPr lang="nl-NL" dirty="0" err="1"/>
              <a:t>Electrolyse</a:t>
            </a:r>
            <a:r>
              <a:rPr lang="nl-NL" dirty="0"/>
              <a:t> unit bij flatgebouw.</a:t>
            </a:r>
            <a:endParaRPr lang="en-US" dirty="0"/>
          </a:p>
        </p:txBody>
      </p:sp>
      <p:pic>
        <p:nvPicPr>
          <p:cNvPr id="3" name="Picture 2">
            <a:extLst>
              <a:ext uri="{FF2B5EF4-FFF2-40B4-BE49-F238E27FC236}">
                <a16:creationId xmlns:a16="http://schemas.microsoft.com/office/drawing/2014/main" id="{DF9FCB51-20FF-4B58-8665-49FFA4E3043E}"/>
              </a:ext>
            </a:extLst>
          </p:cNvPr>
          <p:cNvPicPr>
            <a:picLocks noChangeAspect="1"/>
          </p:cNvPicPr>
          <p:nvPr/>
        </p:nvPicPr>
        <p:blipFill>
          <a:blip r:embed="rId3"/>
          <a:stretch>
            <a:fillRect/>
          </a:stretch>
        </p:blipFill>
        <p:spPr>
          <a:xfrm>
            <a:off x="340393" y="2446063"/>
            <a:ext cx="4444369" cy="2914141"/>
          </a:xfrm>
          <a:prstGeom prst="rect">
            <a:avLst/>
          </a:prstGeom>
        </p:spPr>
      </p:pic>
    </p:spTree>
    <p:extLst>
      <p:ext uri="{BB962C8B-B14F-4D97-AF65-F5344CB8AC3E}">
        <p14:creationId xmlns:p14="http://schemas.microsoft.com/office/powerpoint/2010/main" val="9765164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FB6B-BC51-4ACC-AD0A-5E88089CA6D3}"/>
              </a:ext>
            </a:extLst>
          </p:cNvPr>
          <p:cNvSpPr>
            <a:spLocks noGrp="1"/>
          </p:cNvSpPr>
          <p:nvPr>
            <p:ph type="title"/>
          </p:nvPr>
        </p:nvSpPr>
        <p:spPr/>
        <p:txBody>
          <a:bodyPr/>
          <a:lstStyle/>
          <a:p>
            <a:r>
              <a:rPr lang="nl-NL" dirty="0"/>
              <a:t>Warmte Batterij</a:t>
            </a:r>
            <a:endParaRPr lang="en-US" dirty="0"/>
          </a:p>
        </p:txBody>
      </p:sp>
      <p:pic>
        <p:nvPicPr>
          <p:cNvPr id="4" name="Content Placeholder 3">
            <a:extLst>
              <a:ext uri="{FF2B5EF4-FFF2-40B4-BE49-F238E27FC236}">
                <a16:creationId xmlns:a16="http://schemas.microsoft.com/office/drawing/2014/main" id="{BE8CDAB0-7899-42AD-8809-7089D877E283}"/>
              </a:ext>
            </a:extLst>
          </p:cNvPr>
          <p:cNvPicPr>
            <a:picLocks noGrp="1" noChangeAspect="1"/>
          </p:cNvPicPr>
          <p:nvPr>
            <p:ph idx="1"/>
          </p:nvPr>
        </p:nvPicPr>
        <p:blipFill>
          <a:blip r:embed="rId2"/>
          <a:stretch>
            <a:fillRect/>
          </a:stretch>
        </p:blipFill>
        <p:spPr>
          <a:xfrm>
            <a:off x="1332364" y="2204433"/>
            <a:ext cx="2228850" cy="3895725"/>
          </a:xfrm>
          <a:prstGeom prst="rect">
            <a:avLst/>
          </a:prstGeom>
        </p:spPr>
      </p:pic>
      <p:sp>
        <p:nvSpPr>
          <p:cNvPr id="5" name="TextBox 4">
            <a:extLst>
              <a:ext uri="{FF2B5EF4-FFF2-40B4-BE49-F238E27FC236}">
                <a16:creationId xmlns:a16="http://schemas.microsoft.com/office/drawing/2014/main" id="{ED155AEF-19AF-4E86-99BA-A4EDD2F73E2F}"/>
              </a:ext>
            </a:extLst>
          </p:cNvPr>
          <p:cNvSpPr txBox="1"/>
          <p:nvPr/>
        </p:nvSpPr>
        <p:spPr>
          <a:xfrm>
            <a:off x="4613945" y="2374084"/>
            <a:ext cx="5038174" cy="1754326"/>
          </a:xfrm>
          <a:prstGeom prst="rect">
            <a:avLst/>
          </a:prstGeom>
          <a:noFill/>
        </p:spPr>
        <p:txBody>
          <a:bodyPr wrap="none" rtlCol="0">
            <a:spAutoFit/>
          </a:bodyPr>
          <a:lstStyle/>
          <a:p>
            <a:r>
              <a:rPr lang="nl-NL" dirty="0"/>
              <a:t>Zomer: </a:t>
            </a:r>
          </a:p>
          <a:p>
            <a:r>
              <a:rPr lang="nl-NL" dirty="0"/>
              <a:t>Zonneboiler/warmtepomp warmte &gt; drogen zouten</a:t>
            </a:r>
          </a:p>
          <a:p>
            <a:endParaRPr lang="nl-NL" dirty="0"/>
          </a:p>
          <a:p>
            <a:endParaRPr lang="nl-NL" dirty="0"/>
          </a:p>
          <a:p>
            <a:r>
              <a:rPr lang="nl-NL" dirty="0"/>
              <a:t>Winter:</a:t>
            </a:r>
          </a:p>
          <a:p>
            <a:r>
              <a:rPr lang="nl-NL" dirty="0"/>
              <a:t>Bevochtigen zout &gt; warmte opwekking</a:t>
            </a:r>
            <a:endParaRPr lang="en-US" dirty="0"/>
          </a:p>
        </p:txBody>
      </p:sp>
      <p:sp>
        <p:nvSpPr>
          <p:cNvPr id="7" name="TextBox 6">
            <a:extLst>
              <a:ext uri="{FF2B5EF4-FFF2-40B4-BE49-F238E27FC236}">
                <a16:creationId xmlns:a16="http://schemas.microsoft.com/office/drawing/2014/main" id="{BD5C6E9C-C8A9-48FA-BE20-F8B066478448}"/>
              </a:ext>
            </a:extLst>
          </p:cNvPr>
          <p:cNvSpPr txBox="1"/>
          <p:nvPr/>
        </p:nvSpPr>
        <p:spPr>
          <a:xfrm>
            <a:off x="4613945" y="4571999"/>
            <a:ext cx="5254644" cy="646331"/>
          </a:xfrm>
          <a:prstGeom prst="rect">
            <a:avLst/>
          </a:prstGeom>
          <a:noFill/>
        </p:spPr>
        <p:txBody>
          <a:bodyPr wrap="none" rtlCol="0">
            <a:spAutoFit/>
          </a:bodyPr>
          <a:lstStyle/>
          <a:p>
            <a:r>
              <a:rPr lang="nl-NL" dirty="0"/>
              <a:t>Voordelen: geen verlies, seizoen opslag</a:t>
            </a:r>
          </a:p>
          <a:p>
            <a:r>
              <a:rPr lang="nl-NL" dirty="0"/>
              <a:t>Vervanging CV bij hydride systeem luchtwarmtepomp.</a:t>
            </a:r>
            <a:endParaRPr lang="en-US" dirty="0"/>
          </a:p>
        </p:txBody>
      </p:sp>
    </p:spTree>
    <p:extLst>
      <p:ext uri="{BB962C8B-B14F-4D97-AF65-F5344CB8AC3E}">
        <p14:creationId xmlns:p14="http://schemas.microsoft.com/office/powerpoint/2010/main" val="30932686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7B0A3-66BA-4C3E-8384-9BD8A77FFA53}"/>
              </a:ext>
            </a:extLst>
          </p:cNvPr>
          <p:cNvSpPr>
            <a:spLocks noGrp="1"/>
          </p:cNvSpPr>
          <p:nvPr>
            <p:ph type="title"/>
          </p:nvPr>
        </p:nvSpPr>
        <p:spPr/>
        <p:txBody>
          <a:bodyPr/>
          <a:lstStyle/>
          <a:p>
            <a:r>
              <a:rPr lang="nl-NL" dirty="0"/>
              <a:t>Principe warmteopslag </a:t>
            </a:r>
            <a:endParaRPr lang="en-US" dirty="0"/>
          </a:p>
        </p:txBody>
      </p:sp>
      <p:pic>
        <p:nvPicPr>
          <p:cNvPr id="4" name="Content Placeholder 3">
            <a:extLst>
              <a:ext uri="{FF2B5EF4-FFF2-40B4-BE49-F238E27FC236}">
                <a16:creationId xmlns:a16="http://schemas.microsoft.com/office/drawing/2014/main" id="{4CEFBDC2-F0D9-44B5-B116-CB21F8AAE039}"/>
              </a:ext>
            </a:extLst>
          </p:cNvPr>
          <p:cNvPicPr>
            <a:picLocks noGrp="1" noChangeAspect="1"/>
          </p:cNvPicPr>
          <p:nvPr>
            <p:ph idx="1"/>
          </p:nvPr>
        </p:nvPicPr>
        <p:blipFill>
          <a:blip r:embed="rId2"/>
          <a:stretch>
            <a:fillRect/>
          </a:stretch>
        </p:blipFill>
        <p:spPr>
          <a:xfrm>
            <a:off x="2276475" y="2134394"/>
            <a:ext cx="7639050" cy="3733800"/>
          </a:xfrm>
          <a:prstGeom prst="rect">
            <a:avLst/>
          </a:prstGeom>
        </p:spPr>
      </p:pic>
    </p:spTree>
    <p:extLst>
      <p:ext uri="{BB962C8B-B14F-4D97-AF65-F5344CB8AC3E}">
        <p14:creationId xmlns:p14="http://schemas.microsoft.com/office/powerpoint/2010/main" val="17050840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B3A9AE0-BC62-4880-8D33-842B14C7A24F}"/>
              </a:ext>
            </a:extLst>
          </p:cNvPr>
          <p:cNvPicPr>
            <a:picLocks noGrp="1" noChangeAspect="1"/>
          </p:cNvPicPr>
          <p:nvPr>
            <p:ph idx="1"/>
          </p:nvPr>
        </p:nvPicPr>
        <p:blipFill>
          <a:blip r:embed="rId2"/>
          <a:stretch>
            <a:fillRect/>
          </a:stretch>
        </p:blipFill>
        <p:spPr>
          <a:xfrm>
            <a:off x="1103195" y="248898"/>
            <a:ext cx="8716161" cy="6730337"/>
          </a:xfrm>
          <a:prstGeom prst="rect">
            <a:avLst/>
          </a:prstGeom>
        </p:spPr>
      </p:pic>
      <p:sp>
        <p:nvSpPr>
          <p:cNvPr id="2" name="TextBox 1">
            <a:extLst>
              <a:ext uri="{FF2B5EF4-FFF2-40B4-BE49-F238E27FC236}">
                <a16:creationId xmlns:a16="http://schemas.microsoft.com/office/drawing/2014/main" id="{5BCBC984-EBD8-45C0-AFA4-3AEED445E6BD}"/>
              </a:ext>
            </a:extLst>
          </p:cNvPr>
          <p:cNvSpPr txBox="1"/>
          <p:nvPr/>
        </p:nvSpPr>
        <p:spPr>
          <a:xfrm>
            <a:off x="5209309" y="905164"/>
            <a:ext cx="1212191" cy="369332"/>
          </a:xfrm>
          <a:prstGeom prst="rect">
            <a:avLst/>
          </a:prstGeom>
          <a:noFill/>
        </p:spPr>
        <p:txBody>
          <a:bodyPr wrap="none" rtlCol="0">
            <a:spAutoFit/>
          </a:bodyPr>
          <a:lstStyle/>
          <a:p>
            <a:r>
              <a:rPr lang="en-US" dirty="0"/>
              <a:t>=5555 kwh</a:t>
            </a:r>
          </a:p>
        </p:txBody>
      </p:sp>
    </p:spTree>
    <p:extLst>
      <p:ext uri="{BB962C8B-B14F-4D97-AF65-F5344CB8AC3E}">
        <p14:creationId xmlns:p14="http://schemas.microsoft.com/office/powerpoint/2010/main" val="20078303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9E6FB-6373-4BB3-B962-ECC69ADD2C6A}"/>
              </a:ext>
            </a:extLst>
          </p:cNvPr>
          <p:cNvSpPr>
            <a:spLocks noGrp="1"/>
          </p:cNvSpPr>
          <p:nvPr>
            <p:ph type="title"/>
          </p:nvPr>
        </p:nvSpPr>
        <p:spPr>
          <a:xfrm>
            <a:off x="838200" y="180459"/>
            <a:ext cx="10515600" cy="1325563"/>
          </a:xfrm>
        </p:spPr>
        <p:txBody>
          <a:bodyPr/>
          <a:lstStyle/>
          <a:p>
            <a:r>
              <a:rPr lang="en-US" dirty="0" err="1"/>
              <a:t>Warmteopslag</a:t>
            </a:r>
            <a:r>
              <a:rPr lang="en-US" dirty="0"/>
              <a:t> in </a:t>
            </a:r>
            <a:r>
              <a:rPr lang="en-US" dirty="0" err="1"/>
              <a:t>ondiepe</a:t>
            </a:r>
            <a:r>
              <a:rPr lang="en-US" dirty="0"/>
              <a:t> </a:t>
            </a:r>
            <a:r>
              <a:rPr lang="en-US" dirty="0" err="1"/>
              <a:t>ondergrond</a:t>
            </a:r>
            <a:endParaRPr lang="en-US" dirty="0"/>
          </a:p>
        </p:txBody>
      </p:sp>
      <p:pic>
        <p:nvPicPr>
          <p:cNvPr id="5" name="Content Placeholder 4">
            <a:extLst>
              <a:ext uri="{FF2B5EF4-FFF2-40B4-BE49-F238E27FC236}">
                <a16:creationId xmlns:a16="http://schemas.microsoft.com/office/drawing/2014/main" id="{49613904-8CCE-4BA7-B18A-E4FF417C82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542" y="2129862"/>
            <a:ext cx="3048000" cy="2286000"/>
          </a:xfrm>
        </p:spPr>
      </p:pic>
      <p:sp>
        <p:nvSpPr>
          <p:cNvPr id="6" name="TextBox 5">
            <a:extLst>
              <a:ext uri="{FF2B5EF4-FFF2-40B4-BE49-F238E27FC236}">
                <a16:creationId xmlns:a16="http://schemas.microsoft.com/office/drawing/2014/main" id="{1EE833FC-4CED-46F2-916E-E4B7540A9AD3}"/>
              </a:ext>
            </a:extLst>
          </p:cNvPr>
          <p:cNvSpPr txBox="1"/>
          <p:nvPr/>
        </p:nvSpPr>
        <p:spPr>
          <a:xfrm>
            <a:off x="703385" y="5078437"/>
            <a:ext cx="1696234" cy="369332"/>
          </a:xfrm>
          <a:prstGeom prst="rect">
            <a:avLst/>
          </a:prstGeom>
          <a:noFill/>
        </p:spPr>
        <p:txBody>
          <a:bodyPr wrap="none" rtlCol="0">
            <a:spAutoFit/>
          </a:bodyPr>
          <a:lstStyle/>
          <a:p>
            <a:r>
              <a:rPr lang="en-US" dirty="0" err="1"/>
              <a:t>Passieve</a:t>
            </a:r>
            <a:r>
              <a:rPr lang="en-US" dirty="0"/>
              <a:t> </a:t>
            </a:r>
            <a:r>
              <a:rPr lang="en-US" dirty="0" err="1"/>
              <a:t>koeling</a:t>
            </a:r>
            <a:endParaRPr lang="en-US" dirty="0"/>
          </a:p>
        </p:txBody>
      </p:sp>
      <p:pic>
        <p:nvPicPr>
          <p:cNvPr id="4" name="Picture 3">
            <a:extLst>
              <a:ext uri="{FF2B5EF4-FFF2-40B4-BE49-F238E27FC236}">
                <a16:creationId xmlns:a16="http://schemas.microsoft.com/office/drawing/2014/main" id="{D0EDF479-1F0B-4781-964F-BBB5D5EB1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414771" y="2348088"/>
            <a:ext cx="4572003" cy="3048002"/>
          </a:xfrm>
          <a:prstGeom prst="rect">
            <a:avLst/>
          </a:prstGeom>
        </p:spPr>
      </p:pic>
      <p:pic>
        <p:nvPicPr>
          <p:cNvPr id="8" name="Picture 7">
            <a:extLst>
              <a:ext uri="{FF2B5EF4-FFF2-40B4-BE49-F238E27FC236}">
                <a16:creationId xmlns:a16="http://schemas.microsoft.com/office/drawing/2014/main" id="{DBE6CC9E-674E-47D1-A115-619C1C9439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7121" y="2527389"/>
            <a:ext cx="4191000" cy="2794000"/>
          </a:xfrm>
          <a:prstGeom prst="rect">
            <a:avLst/>
          </a:prstGeom>
        </p:spPr>
      </p:pic>
      <p:sp>
        <p:nvSpPr>
          <p:cNvPr id="9" name="TextBox 8">
            <a:extLst>
              <a:ext uri="{FF2B5EF4-FFF2-40B4-BE49-F238E27FC236}">
                <a16:creationId xmlns:a16="http://schemas.microsoft.com/office/drawing/2014/main" id="{9CD28835-3994-4795-932E-1F7963196F10}"/>
              </a:ext>
            </a:extLst>
          </p:cNvPr>
          <p:cNvSpPr txBox="1"/>
          <p:nvPr/>
        </p:nvSpPr>
        <p:spPr>
          <a:xfrm>
            <a:off x="1195972" y="4485704"/>
            <a:ext cx="1311513" cy="369332"/>
          </a:xfrm>
          <a:prstGeom prst="rect">
            <a:avLst/>
          </a:prstGeom>
          <a:noFill/>
        </p:spPr>
        <p:txBody>
          <a:bodyPr wrap="none" rtlCol="0">
            <a:spAutoFit/>
          </a:bodyPr>
          <a:lstStyle/>
          <a:p>
            <a:r>
              <a:rPr lang="en-US" dirty="0" err="1"/>
              <a:t>Zomer</a:t>
            </a:r>
            <a:r>
              <a:rPr lang="en-US" dirty="0"/>
              <a:t> 2018</a:t>
            </a:r>
          </a:p>
        </p:txBody>
      </p:sp>
      <p:sp>
        <p:nvSpPr>
          <p:cNvPr id="10" name="TextBox 9">
            <a:extLst>
              <a:ext uri="{FF2B5EF4-FFF2-40B4-BE49-F238E27FC236}">
                <a16:creationId xmlns:a16="http://schemas.microsoft.com/office/drawing/2014/main" id="{8150C265-DF77-46DD-905F-ED2247A61FCE}"/>
              </a:ext>
            </a:extLst>
          </p:cNvPr>
          <p:cNvSpPr txBox="1"/>
          <p:nvPr/>
        </p:nvSpPr>
        <p:spPr>
          <a:xfrm>
            <a:off x="4723741" y="6308209"/>
            <a:ext cx="1954061" cy="369332"/>
          </a:xfrm>
          <a:prstGeom prst="rect">
            <a:avLst/>
          </a:prstGeom>
          <a:noFill/>
        </p:spPr>
        <p:txBody>
          <a:bodyPr wrap="none" rtlCol="0">
            <a:spAutoFit/>
          </a:bodyPr>
          <a:lstStyle/>
          <a:p>
            <a:r>
              <a:rPr lang="en-US" dirty="0" err="1"/>
              <a:t>Warmwater</a:t>
            </a:r>
            <a:r>
              <a:rPr lang="en-US" dirty="0"/>
              <a:t> </a:t>
            </a:r>
            <a:r>
              <a:rPr lang="en-US" dirty="0" err="1"/>
              <a:t>opslag</a:t>
            </a:r>
            <a:endParaRPr lang="en-US" dirty="0"/>
          </a:p>
        </p:txBody>
      </p:sp>
      <p:sp>
        <p:nvSpPr>
          <p:cNvPr id="11" name="TextBox 10">
            <a:extLst>
              <a:ext uri="{FF2B5EF4-FFF2-40B4-BE49-F238E27FC236}">
                <a16:creationId xmlns:a16="http://schemas.microsoft.com/office/drawing/2014/main" id="{83038DC5-CF47-4C50-A410-F62B9C85CF2B}"/>
              </a:ext>
            </a:extLst>
          </p:cNvPr>
          <p:cNvSpPr txBox="1"/>
          <p:nvPr/>
        </p:nvSpPr>
        <p:spPr>
          <a:xfrm>
            <a:off x="8737600" y="5447769"/>
            <a:ext cx="1917063" cy="646331"/>
          </a:xfrm>
          <a:prstGeom prst="rect">
            <a:avLst/>
          </a:prstGeom>
          <a:noFill/>
        </p:spPr>
        <p:txBody>
          <a:bodyPr wrap="none" rtlCol="0">
            <a:spAutoFit/>
          </a:bodyPr>
          <a:lstStyle/>
          <a:p>
            <a:r>
              <a:rPr lang="en-US" dirty="0" err="1"/>
              <a:t>Ontrekking</a:t>
            </a:r>
            <a:r>
              <a:rPr lang="en-US" dirty="0"/>
              <a:t>/</a:t>
            </a:r>
            <a:r>
              <a:rPr lang="en-US" dirty="0" err="1"/>
              <a:t>opslag</a:t>
            </a:r>
            <a:endParaRPr lang="en-US" dirty="0"/>
          </a:p>
          <a:p>
            <a:r>
              <a:rPr lang="en-US" dirty="0" err="1"/>
              <a:t>warmte</a:t>
            </a:r>
            <a:endParaRPr lang="en-US" dirty="0"/>
          </a:p>
        </p:txBody>
      </p:sp>
    </p:spTree>
    <p:extLst>
      <p:ext uri="{BB962C8B-B14F-4D97-AF65-F5344CB8AC3E}">
        <p14:creationId xmlns:p14="http://schemas.microsoft.com/office/powerpoint/2010/main" val="263085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B0587-A84D-4BD6-AFAE-24836A0C9594}"/>
              </a:ext>
            </a:extLst>
          </p:cNvPr>
          <p:cNvSpPr>
            <a:spLocks noGrp="1"/>
          </p:cNvSpPr>
          <p:nvPr>
            <p:ph type="title"/>
          </p:nvPr>
        </p:nvSpPr>
        <p:spPr/>
        <p:txBody>
          <a:bodyPr/>
          <a:lstStyle/>
          <a:p>
            <a:r>
              <a:rPr lang="nl-NL" dirty="0"/>
              <a:t>Duurzame Energie mix NL </a:t>
            </a:r>
            <a:endParaRPr lang="en-US" dirty="0"/>
          </a:p>
        </p:txBody>
      </p:sp>
      <p:pic>
        <p:nvPicPr>
          <p:cNvPr id="4" name="Content Placeholder 3">
            <a:extLst>
              <a:ext uri="{FF2B5EF4-FFF2-40B4-BE49-F238E27FC236}">
                <a16:creationId xmlns:a16="http://schemas.microsoft.com/office/drawing/2014/main" id="{F7BC2F68-372F-47AF-B72A-05E31661EF18}"/>
              </a:ext>
            </a:extLst>
          </p:cNvPr>
          <p:cNvPicPr>
            <a:picLocks noGrp="1" noChangeAspect="1"/>
          </p:cNvPicPr>
          <p:nvPr>
            <p:ph idx="1"/>
          </p:nvPr>
        </p:nvPicPr>
        <p:blipFill>
          <a:blip r:embed="rId2"/>
          <a:stretch>
            <a:fillRect/>
          </a:stretch>
        </p:blipFill>
        <p:spPr>
          <a:xfrm>
            <a:off x="1753862" y="1362782"/>
            <a:ext cx="8683679" cy="5006806"/>
          </a:xfrm>
          <a:prstGeom prst="rect">
            <a:avLst/>
          </a:prstGeom>
        </p:spPr>
      </p:pic>
      <p:cxnSp>
        <p:nvCxnSpPr>
          <p:cNvPr id="7" name="Straight Arrow Connector 6">
            <a:extLst>
              <a:ext uri="{FF2B5EF4-FFF2-40B4-BE49-F238E27FC236}">
                <a16:creationId xmlns:a16="http://schemas.microsoft.com/office/drawing/2014/main" id="{6A35E958-43E0-43CE-BE08-B2D7D5BA6918}"/>
              </a:ext>
            </a:extLst>
          </p:cNvPr>
          <p:cNvCxnSpPr/>
          <p:nvPr/>
        </p:nvCxnSpPr>
        <p:spPr>
          <a:xfrm flipH="1">
            <a:off x="9594166" y="4023360"/>
            <a:ext cx="407963" cy="6752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3BCFAEE-B5E8-4D29-BDE6-E86BEB464C77}"/>
              </a:ext>
            </a:extLst>
          </p:cNvPr>
          <p:cNvSpPr txBox="1"/>
          <p:nvPr/>
        </p:nvSpPr>
        <p:spPr>
          <a:xfrm>
            <a:off x="10002129" y="3681519"/>
            <a:ext cx="514628" cy="369332"/>
          </a:xfrm>
          <a:prstGeom prst="rect">
            <a:avLst/>
          </a:prstGeom>
          <a:noFill/>
        </p:spPr>
        <p:txBody>
          <a:bodyPr wrap="none" rtlCol="0">
            <a:spAutoFit/>
          </a:bodyPr>
          <a:lstStyle/>
          <a:p>
            <a:r>
              <a:rPr lang="en-US" dirty="0" err="1"/>
              <a:t>zon</a:t>
            </a:r>
            <a:endParaRPr lang="en-US" dirty="0"/>
          </a:p>
        </p:txBody>
      </p:sp>
      <p:cxnSp>
        <p:nvCxnSpPr>
          <p:cNvPr id="10" name="Straight Arrow Connector 9">
            <a:extLst>
              <a:ext uri="{FF2B5EF4-FFF2-40B4-BE49-F238E27FC236}">
                <a16:creationId xmlns:a16="http://schemas.microsoft.com/office/drawing/2014/main" id="{DF8DB345-4FFC-445E-826B-BECA3D0727D8}"/>
              </a:ext>
            </a:extLst>
          </p:cNvPr>
          <p:cNvCxnSpPr/>
          <p:nvPr/>
        </p:nvCxnSpPr>
        <p:spPr>
          <a:xfrm flipH="1">
            <a:off x="9798147" y="4698609"/>
            <a:ext cx="949570" cy="2672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CF0E4B4-4794-4C44-8C4C-CA9DDC9977EB}"/>
              </a:ext>
            </a:extLst>
          </p:cNvPr>
          <p:cNvSpPr txBox="1"/>
          <p:nvPr/>
        </p:nvSpPr>
        <p:spPr>
          <a:xfrm>
            <a:off x="10839129" y="4491055"/>
            <a:ext cx="1352871" cy="369332"/>
          </a:xfrm>
          <a:prstGeom prst="rect">
            <a:avLst/>
          </a:prstGeom>
          <a:noFill/>
        </p:spPr>
        <p:txBody>
          <a:bodyPr wrap="none" rtlCol="0">
            <a:spAutoFit/>
          </a:bodyPr>
          <a:lstStyle/>
          <a:p>
            <a:r>
              <a:rPr lang="en-US" dirty="0"/>
              <a:t>Wind op zee</a:t>
            </a:r>
          </a:p>
        </p:txBody>
      </p:sp>
      <p:cxnSp>
        <p:nvCxnSpPr>
          <p:cNvPr id="13" name="Straight Arrow Connector 12">
            <a:extLst>
              <a:ext uri="{FF2B5EF4-FFF2-40B4-BE49-F238E27FC236}">
                <a16:creationId xmlns:a16="http://schemas.microsoft.com/office/drawing/2014/main" id="{769F8669-5495-4EE6-B84D-BFF0CFC892C7}"/>
              </a:ext>
            </a:extLst>
          </p:cNvPr>
          <p:cNvCxnSpPr/>
          <p:nvPr/>
        </p:nvCxnSpPr>
        <p:spPr>
          <a:xfrm flipH="1">
            <a:off x="9798147" y="5514535"/>
            <a:ext cx="7455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9997E1A-CEC3-4152-8EDC-A9EF949FDF8A}"/>
              </a:ext>
            </a:extLst>
          </p:cNvPr>
          <p:cNvSpPr txBox="1"/>
          <p:nvPr/>
        </p:nvSpPr>
        <p:spPr>
          <a:xfrm>
            <a:off x="10516757" y="5294201"/>
            <a:ext cx="1443024" cy="369332"/>
          </a:xfrm>
          <a:prstGeom prst="rect">
            <a:avLst/>
          </a:prstGeom>
          <a:noFill/>
        </p:spPr>
        <p:txBody>
          <a:bodyPr wrap="none" rtlCol="0">
            <a:spAutoFit/>
          </a:bodyPr>
          <a:lstStyle/>
          <a:p>
            <a:r>
              <a:rPr lang="en-US" dirty="0"/>
              <a:t>Wind op land</a:t>
            </a:r>
          </a:p>
        </p:txBody>
      </p:sp>
      <p:sp>
        <p:nvSpPr>
          <p:cNvPr id="3" name="TextBox 2">
            <a:extLst>
              <a:ext uri="{FF2B5EF4-FFF2-40B4-BE49-F238E27FC236}">
                <a16:creationId xmlns:a16="http://schemas.microsoft.com/office/drawing/2014/main" id="{DC166EFC-5B95-45B1-A0F0-5A0D20834CFF}"/>
              </a:ext>
            </a:extLst>
          </p:cNvPr>
          <p:cNvSpPr txBox="1"/>
          <p:nvPr/>
        </p:nvSpPr>
        <p:spPr>
          <a:xfrm>
            <a:off x="838200" y="2528711"/>
            <a:ext cx="1762214" cy="369332"/>
          </a:xfrm>
          <a:prstGeom prst="rect">
            <a:avLst/>
          </a:prstGeom>
          <a:noFill/>
        </p:spPr>
        <p:txBody>
          <a:bodyPr wrap="none" rtlCol="0">
            <a:spAutoFit/>
          </a:bodyPr>
          <a:lstStyle/>
          <a:p>
            <a:r>
              <a:rPr lang="en-US" dirty="0" err="1"/>
              <a:t>Gedurende</a:t>
            </a:r>
            <a:r>
              <a:rPr lang="en-US" dirty="0"/>
              <a:t> 2017</a:t>
            </a:r>
          </a:p>
        </p:txBody>
      </p:sp>
    </p:spTree>
    <p:extLst>
      <p:ext uri="{BB962C8B-B14F-4D97-AF65-F5344CB8AC3E}">
        <p14:creationId xmlns:p14="http://schemas.microsoft.com/office/powerpoint/2010/main" val="24933266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51A340-D661-4919-8CBE-088DE20AFBB1}"/>
              </a:ext>
            </a:extLst>
          </p:cNvPr>
          <p:cNvPicPr>
            <a:picLocks noChangeAspect="1"/>
          </p:cNvPicPr>
          <p:nvPr/>
        </p:nvPicPr>
        <p:blipFill>
          <a:blip r:embed="rId2"/>
          <a:stretch>
            <a:fillRect/>
          </a:stretch>
        </p:blipFill>
        <p:spPr>
          <a:xfrm>
            <a:off x="837744" y="2767526"/>
            <a:ext cx="10516511" cy="1322947"/>
          </a:xfrm>
          <a:prstGeom prst="rect">
            <a:avLst/>
          </a:prstGeom>
        </p:spPr>
      </p:pic>
      <p:pic>
        <p:nvPicPr>
          <p:cNvPr id="5" name="Picture 4">
            <a:extLst>
              <a:ext uri="{FF2B5EF4-FFF2-40B4-BE49-F238E27FC236}">
                <a16:creationId xmlns:a16="http://schemas.microsoft.com/office/drawing/2014/main" id="{5B88B49A-D1B6-454A-ABD0-6A60F70EEC90}"/>
              </a:ext>
            </a:extLst>
          </p:cNvPr>
          <p:cNvPicPr>
            <a:picLocks noChangeAspect="1"/>
          </p:cNvPicPr>
          <p:nvPr/>
        </p:nvPicPr>
        <p:blipFill>
          <a:blip r:embed="rId3"/>
          <a:stretch>
            <a:fillRect/>
          </a:stretch>
        </p:blipFill>
        <p:spPr>
          <a:xfrm>
            <a:off x="1336430" y="1207878"/>
            <a:ext cx="4438476" cy="4623780"/>
          </a:xfrm>
          <a:prstGeom prst="rect">
            <a:avLst/>
          </a:prstGeom>
        </p:spPr>
      </p:pic>
      <p:pic>
        <p:nvPicPr>
          <p:cNvPr id="2" name="Picture 1">
            <a:extLst>
              <a:ext uri="{FF2B5EF4-FFF2-40B4-BE49-F238E27FC236}">
                <a16:creationId xmlns:a16="http://schemas.microsoft.com/office/drawing/2014/main" id="{957F68F7-7D5B-44FC-AEAF-0CE5EBD23DB5}"/>
              </a:ext>
            </a:extLst>
          </p:cNvPr>
          <p:cNvPicPr>
            <a:picLocks noChangeAspect="1"/>
          </p:cNvPicPr>
          <p:nvPr/>
        </p:nvPicPr>
        <p:blipFill>
          <a:blip r:embed="rId4"/>
          <a:stretch>
            <a:fillRect/>
          </a:stretch>
        </p:blipFill>
        <p:spPr>
          <a:xfrm>
            <a:off x="6417095" y="1207878"/>
            <a:ext cx="5511262" cy="4615072"/>
          </a:xfrm>
          <a:prstGeom prst="rect">
            <a:avLst/>
          </a:prstGeom>
        </p:spPr>
      </p:pic>
      <p:sp>
        <p:nvSpPr>
          <p:cNvPr id="6" name="Rectangle 5">
            <a:extLst>
              <a:ext uri="{FF2B5EF4-FFF2-40B4-BE49-F238E27FC236}">
                <a16:creationId xmlns:a16="http://schemas.microsoft.com/office/drawing/2014/main" id="{E9CC83B7-B412-4448-BBB6-1D6478CD56A5}"/>
              </a:ext>
            </a:extLst>
          </p:cNvPr>
          <p:cNvSpPr/>
          <p:nvPr/>
        </p:nvSpPr>
        <p:spPr>
          <a:xfrm>
            <a:off x="3085258" y="144963"/>
            <a:ext cx="5575437" cy="769441"/>
          </a:xfrm>
          <a:prstGeom prst="rect">
            <a:avLst/>
          </a:prstGeom>
        </p:spPr>
        <p:txBody>
          <a:bodyPr wrap="none">
            <a:spAutoFit/>
          </a:bodyPr>
          <a:lstStyle/>
          <a:p>
            <a:r>
              <a:rPr lang="en-US" sz="4400" dirty="0" err="1">
                <a:solidFill>
                  <a:prstClr val="black"/>
                </a:solidFill>
                <a:latin typeface="Calibri Light" panose="020F0302020204030204"/>
                <a:ea typeface="+mj-ea"/>
                <a:cs typeface="+mj-cs"/>
              </a:rPr>
              <a:t>Warmteopslag</a:t>
            </a:r>
            <a:r>
              <a:rPr lang="en-US" sz="4400" dirty="0">
                <a:solidFill>
                  <a:prstClr val="black"/>
                </a:solidFill>
                <a:latin typeface="Calibri Light" panose="020F0302020204030204"/>
                <a:ea typeface="+mj-ea"/>
                <a:cs typeface="+mj-cs"/>
              </a:rPr>
              <a:t> </a:t>
            </a:r>
            <a:r>
              <a:rPr lang="en-US" sz="4400" dirty="0" err="1">
                <a:solidFill>
                  <a:prstClr val="black"/>
                </a:solidFill>
                <a:latin typeface="Calibri Light" panose="020F0302020204030204"/>
                <a:ea typeface="+mj-ea"/>
                <a:cs typeface="+mj-cs"/>
              </a:rPr>
              <a:t>bij</a:t>
            </a:r>
            <a:r>
              <a:rPr lang="en-US" sz="4400" dirty="0">
                <a:solidFill>
                  <a:prstClr val="black"/>
                </a:solidFill>
                <a:latin typeface="Calibri Light" panose="020F0302020204030204"/>
                <a:ea typeface="+mj-ea"/>
                <a:cs typeface="+mj-cs"/>
              </a:rPr>
              <a:t> BWW</a:t>
            </a:r>
            <a:endParaRPr lang="en-US" dirty="0"/>
          </a:p>
        </p:txBody>
      </p:sp>
      <p:sp>
        <p:nvSpPr>
          <p:cNvPr id="7" name="TextBox 6">
            <a:extLst>
              <a:ext uri="{FF2B5EF4-FFF2-40B4-BE49-F238E27FC236}">
                <a16:creationId xmlns:a16="http://schemas.microsoft.com/office/drawing/2014/main" id="{94E49358-3AE0-43E2-896D-6913EA769D72}"/>
              </a:ext>
            </a:extLst>
          </p:cNvPr>
          <p:cNvSpPr txBox="1"/>
          <p:nvPr/>
        </p:nvSpPr>
        <p:spPr>
          <a:xfrm>
            <a:off x="7270595" y="6311590"/>
            <a:ext cx="1433790" cy="369332"/>
          </a:xfrm>
          <a:prstGeom prst="rect">
            <a:avLst/>
          </a:prstGeom>
          <a:noFill/>
        </p:spPr>
        <p:txBody>
          <a:bodyPr wrap="none" rtlCol="0">
            <a:spAutoFit/>
          </a:bodyPr>
          <a:lstStyle/>
          <a:p>
            <a:r>
              <a:rPr lang="en-US" dirty="0"/>
              <a:t>(Y Man et all)</a:t>
            </a:r>
          </a:p>
        </p:txBody>
      </p:sp>
    </p:spTree>
    <p:extLst>
      <p:ext uri="{BB962C8B-B14F-4D97-AF65-F5344CB8AC3E}">
        <p14:creationId xmlns:p14="http://schemas.microsoft.com/office/powerpoint/2010/main" val="30201783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8AFD0-7295-43D5-B549-CC1CE307AA51}"/>
              </a:ext>
            </a:extLst>
          </p:cNvPr>
          <p:cNvSpPr>
            <a:spLocks noGrp="1"/>
          </p:cNvSpPr>
          <p:nvPr>
            <p:ph type="title"/>
          </p:nvPr>
        </p:nvSpPr>
        <p:spPr>
          <a:xfrm>
            <a:off x="838200" y="207080"/>
            <a:ext cx="10515600" cy="1325563"/>
          </a:xfrm>
        </p:spPr>
        <p:txBody>
          <a:bodyPr/>
          <a:lstStyle/>
          <a:p>
            <a:r>
              <a:rPr lang="en-US" dirty="0" err="1"/>
              <a:t>Bodem</a:t>
            </a:r>
            <a:r>
              <a:rPr lang="en-US" dirty="0"/>
              <a:t> </a:t>
            </a:r>
            <a:r>
              <a:rPr lang="en-US" dirty="0" err="1"/>
              <a:t>Warmte</a:t>
            </a:r>
            <a:r>
              <a:rPr lang="en-US" dirty="0"/>
              <a:t> </a:t>
            </a:r>
            <a:r>
              <a:rPr lang="en-US" dirty="0" err="1"/>
              <a:t>Wisselaar</a:t>
            </a:r>
            <a:endParaRPr lang="en-US" dirty="0"/>
          </a:p>
        </p:txBody>
      </p:sp>
      <p:pic>
        <p:nvPicPr>
          <p:cNvPr id="5" name="Picture 4">
            <a:extLst>
              <a:ext uri="{FF2B5EF4-FFF2-40B4-BE49-F238E27FC236}">
                <a16:creationId xmlns:a16="http://schemas.microsoft.com/office/drawing/2014/main" id="{F3F93948-D8AB-42F7-B272-74ECD98B68FD}"/>
              </a:ext>
            </a:extLst>
          </p:cNvPr>
          <p:cNvPicPr>
            <a:picLocks noChangeAspect="1"/>
          </p:cNvPicPr>
          <p:nvPr/>
        </p:nvPicPr>
        <p:blipFill>
          <a:blip r:embed="rId2"/>
          <a:stretch>
            <a:fillRect/>
          </a:stretch>
        </p:blipFill>
        <p:spPr>
          <a:xfrm>
            <a:off x="1142471" y="1957740"/>
            <a:ext cx="3743325" cy="3190875"/>
          </a:xfrm>
          <a:prstGeom prst="rect">
            <a:avLst/>
          </a:prstGeom>
        </p:spPr>
      </p:pic>
      <p:pic>
        <p:nvPicPr>
          <p:cNvPr id="6" name="Picture 5">
            <a:extLst>
              <a:ext uri="{FF2B5EF4-FFF2-40B4-BE49-F238E27FC236}">
                <a16:creationId xmlns:a16="http://schemas.microsoft.com/office/drawing/2014/main" id="{F497851F-73BA-4FCC-AD14-FAF7C5F272F5}"/>
              </a:ext>
            </a:extLst>
          </p:cNvPr>
          <p:cNvPicPr>
            <a:picLocks noChangeAspect="1"/>
          </p:cNvPicPr>
          <p:nvPr/>
        </p:nvPicPr>
        <p:blipFill>
          <a:blip r:embed="rId3"/>
          <a:stretch>
            <a:fillRect/>
          </a:stretch>
        </p:blipFill>
        <p:spPr>
          <a:xfrm>
            <a:off x="5626100" y="1295400"/>
            <a:ext cx="6019800" cy="4267200"/>
          </a:xfrm>
          <a:prstGeom prst="rect">
            <a:avLst/>
          </a:prstGeom>
        </p:spPr>
      </p:pic>
      <p:sp>
        <p:nvSpPr>
          <p:cNvPr id="3" name="TextBox 2">
            <a:extLst>
              <a:ext uri="{FF2B5EF4-FFF2-40B4-BE49-F238E27FC236}">
                <a16:creationId xmlns:a16="http://schemas.microsoft.com/office/drawing/2014/main" id="{2128E843-79A6-402B-B0EC-30ED2FFA9A14}"/>
              </a:ext>
            </a:extLst>
          </p:cNvPr>
          <p:cNvSpPr txBox="1"/>
          <p:nvPr/>
        </p:nvSpPr>
        <p:spPr>
          <a:xfrm>
            <a:off x="5061527" y="6336145"/>
            <a:ext cx="6235233" cy="646331"/>
          </a:xfrm>
          <a:prstGeom prst="rect">
            <a:avLst/>
          </a:prstGeom>
          <a:noFill/>
        </p:spPr>
        <p:txBody>
          <a:bodyPr wrap="none" rtlCol="0">
            <a:spAutoFit/>
          </a:bodyPr>
          <a:lstStyle/>
          <a:p>
            <a:r>
              <a:rPr lang="en-US" dirty="0" err="1"/>
              <a:t>Ook</a:t>
            </a:r>
            <a:r>
              <a:rPr lang="en-US" dirty="0"/>
              <a:t> </a:t>
            </a:r>
            <a:r>
              <a:rPr lang="en-US" dirty="0" err="1"/>
              <a:t>samen</a:t>
            </a:r>
            <a:r>
              <a:rPr lang="en-US" dirty="0"/>
              <a:t> met </a:t>
            </a:r>
            <a:r>
              <a:rPr lang="nl-NL" b="1" dirty="0"/>
              <a:t>Thermische energie uit oppervlaktewater (TEO)</a:t>
            </a:r>
            <a:endParaRPr lang="nl-NL" dirty="0"/>
          </a:p>
          <a:p>
            <a:endParaRPr lang="en-US" dirty="0"/>
          </a:p>
        </p:txBody>
      </p:sp>
    </p:spTree>
    <p:extLst>
      <p:ext uri="{BB962C8B-B14F-4D97-AF65-F5344CB8AC3E}">
        <p14:creationId xmlns:p14="http://schemas.microsoft.com/office/powerpoint/2010/main" val="29217263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BFE84-8C31-48CF-B148-CAE97537511C}"/>
              </a:ext>
            </a:extLst>
          </p:cNvPr>
          <p:cNvSpPr>
            <a:spLocks noGrp="1"/>
          </p:cNvSpPr>
          <p:nvPr>
            <p:ph type="title"/>
          </p:nvPr>
        </p:nvSpPr>
        <p:spPr/>
        <p:txBody>
          <a:bodyPr/>
          <a:lstStyle/>
          <a:p>
            <a:r>
              <a:rPr lang="en-US" dirty="0" err="1"/>
              <a:t>Conclusie</a:t>
            </a:r>
            <a:endParaRPr lang="en-US" dirty="0"/>
          </a:p>
        </p:txBody>
      </p:sp>
      <p:sp>
        <p:nvSpPr>
          <p:cNvPr id="3" name="Content Placeholder 2">
            <a:extLst>
              <a:ext uri="{FF2B5EF4-FFF2-40B4-BE49-F238E27FC236}">
                <a16:creationId xmlns:a16="http://schemas.microsoft.com/office/drawing/2014/main" id="{9F4125E3-0089-494A-A95C-7599A1F40988}"/>
              </a:ext>
            </a:extLst>
          </p:cNvPr>
          <p:cNvSpPr>
            <a:spLocks noGrp="1"/>
          </p:cNvSpPr>
          <p:nvPr>
            <p:ph idx="1"/>
          </p:nvPr>
        </p:nvSpPr>
        <p:spPr/>
        <p:txBody>
          <a:bodyPr/>
          <a:lstStyle/>
          <a:p>
            <a:r>
              <a:rPr lang="en-US" dirty="0" err="1"/>
              <a:t>Er</a:t>
            </a:r>
            <a:r>
              <a:rPr lang="en-US" dirty="0"/>
              <a:t> </a:t>
            </a:r>
            <a:r>
              <a:rPr lang="en-US" dirty="0" err="1"/>
              <a:t>zijn</a:t>
            </a:r>
            <a:r>
              <a:rPr lang="en-US" dirty="0"/>
              <a:t> </a:t>
            </a:r>
            <a:r>
              <a:rPr lang="en-US" dirty="0" err="1"/>
              <a:t>veel</a:t>
            </a:r>
            <a:r>
              <a:rPr lang="en-US" dirty="0"/>
              <a:t> </a:t>
            </a:r>
            <a:r>
              <a:rPr lang="en-US" dirty="0" err="1"/>
              <a:t>ontwikkelingen</a:t>
            </a:r>
            <a:r>
              <a:rPr lang="en-US" dirty="0"/>
              <a:t> </a:t>
            </a:r>
            <a:r>
              <a:rPr lang="en-US" dirty="0" err="1"/>
              <a:t>aan</a:t>
            </a:r>
            <a:r>
              <a:rPr lang="en-US" dirty="0"/>
              <a:t> de gang </a:t>
            </a:r>
            <a:r>
              <a:rPr lang="en-US" dirty="0" err="1"/>
              <a:t>rond</a:t>
            </a:r>
            <a:r>
              <a:rPr lang="en-US" dirty="0"/>
              <a:t> </a:t>
            </a:r>
            <a:r>
              <a:rPr lang="en-US" dirty="0" err="1"/>
              <a:t>energie</a:t>
            </a:r>
            <a:r>
              <a:rPr lang="en-US" dirty="0"/>
              <a:t> </a:t>
            </a:r>
            <a:r>
              <a:rPr lang="en-US" dirty="0" err="1"/>
              <a:t>opslag</a:t>
            </a:r>
            <a:endParaRPr lang="en-US" dirty="0"/>
          </a:p>
          <a:p>
            <a:endParaRPr lang="en-US" dirty="0"/>
          </a:p>
          <a:p>
            <a:r>
              <a:rPr lang="en-US" dirty="0" err="1"/>
              <a:t>Veel</a:t>
            </a:r>
            <a:r>
              <a:rPr lang="en-US" dirty="0"/>
              <a:t> is </a:t>
            </a:r>
            <a:r>
              <a:rPr lang="en-US" dirty="0" err="1"/>
              <a:t>nog</a:t>
            </a:r>
            <a:r>
              <a:rPr lang="en-US" dirty="0"/>
              <a:t> </a:t>
            </a:r>
            <a:r>
              <a:rPr lang="en-US" dirty="0" err="1"/>
              <a:t>onduidelijk</a:t>
            </a:r>
            <a:r>
              <a:rPr lang="en-US" dirty="0"/>
              <a:t>, </a:t>
            </a:r>
            <a:r>
              <a:rPr lang="en-US" dirty="0" err="1"/>
              <a:t>welk</a:t>
            </a:r>
            <a:r>
              <a:rPr lang="en-US" dirty="0"/>
              <a:t> scenario </a:t>
            </a:r>
            <a:r>
              <a:rPr lang="en-US" dirty="0" err="1"/>
              <a:t>waar</a:t>
            </a:r>
            <a:r>
              <a:rPr lang="en-US" dirty="0"/>
              <a:t> </a:t>
            </a:r>
            <a:r>
              <a:rPr lang="en-US" dirty="0" err="1"/>
              <a:t>zal</a:t>
            </a:r>
            <a:r>
              <a:rPr lang="en-US" dirty="0"/>
              <a:t> </a:t>
            </a:r>
            <a:r>
              <a:rPr lang="en-US" dirty="0" err="1"/>
              <a:t>plaatsvinden</a:t>
            </a:r>
            <a:r>
              <a:rPr lang="en-US" dirty="0"/>
              <a:t>.</a:t>
            </a:r>
          </a:p>
          <a:p>
            <a:endParaRPr lang="en-US" dirty="0"/>
          </a:p>
          <a:p>
            <a:r>
              <a:rPr lang="en-US" dirty="0" err="1"/>
              <a:t>Er</a:t>
            </a:r>
            <a:r>
              <a:rPr lang="en-US" dirty="0"/>
              <a:t> is </a:t>
            </a:r>
            <a:r>
              <a:rPr lang="en-US" dirty="0" err="1"/>
              <a:t>ook</a:t>
            </a:r>
            <a:r>
              <a:rPr lang="en-US" dirty="0"/>
              <a:t> </a:t>
            </a:r>
            <a:r>
              <a:rPr lang="en-US" dirty="0" err="1"/>
              <a:t>zeker</a:t>
            </a:r>
            <a:r>
              <a:rPr lang="en-US" dirty="0"/>
              <a:t> </a:t>
            </a:r>
            <a:r>
              <a:rPr lang="en-US" dirty="0" err="1"/>
              <a:t>behoefte</a:t>
            </a:r>
            <a:r>
              <a:rPr lang="en-US" dirty="0"/>
              <a:t> </a:t>
            </a:r>
            <a:r>
              <a:rPr lang="en-US" dirty="0" err="1"/>
              <a:t>aan</a:t>
            </a:r>
            <a:r>
              <a:rPr lang="en-US" dirty="0"/>
              <a:t> </a:t>
            </a:r>
            <a:r>
              <a:rPr lang="en-US" dirty="0" err="1"/>
              <a:t>natuurkunde</a:t>
            </a:r>
            <a:r>
              <a:rPr lang="en-US" dirty="0"/>
              <a:t> </a:t>
            </a:r>
            <a:r>
              <a:rPr lang="en-US" dirty="0" err="1"/>
              <a:t>studenten</a:t>
            </a:r>
            <a:r>
              <a:rPr lang="en-US" dirty="0"/>
              <a:t>.</a:t>
            </a:r>
          </a:p>
          <a:p>
            <a:endParaRPr lang="en-US" dirty="0"/>
          </a:p>
          <a:p>
            <a:endParaRPr lang="en-US" dirty="0"/>
          </a:p>
        </p:txBody>
      </p:sp>
    </p:spTree>
    <p:extLst>
      <p:ext uri="{BB962C8B-B14F-4D97-AF65-F5344CB8AC3E}">
        <p14:creationId xmlns:p14="http://schemas.microsoft.com/office/powerpoint/2010/main" val="3966944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E72DD1-B67F-4AC7-9E67-0CC09C775D76}"/>
              </a:ext>
            </a:extLst>
          </p:cNvPr>
          <p:cNvPicPr>
            <a:picLocks noChangeAspect="1"/>
          </p:cNvPicPr>
          <p:nvPr/>
        </p:nvPicPr>
        <p:blipFill>
          <a:blip r:embed="rId2"/>
          <a:stretch>
            <a:fillRect/>
          </a:stretch>
        </p:blipFill>
        <p:spPr>
          <a:xfrm>
            <a:off x="352777" y="2595739"/>
            <a:ext cx="5923845" cy="3389756"/>
          </a:xfrm>
          <a:prstGeom prst="rect">
            <a:avLst/>
          </a:prstGeom>
        </p:spPr>
      </p:pic>
      <p:pic>
        <p:nvPicPr>
          <p:cNvPr id="5" name="Picture 4">
            <a:extLst>
              <a:ext uri="{FF2B5EF4-FFF2-40B4-BE49-F238E27FC236}">
                <a16:creationId xmlns:a16="http://schemas.microsoft.com/office/drawing/2014/main" id="{F124B6D7-3E1A-4417-948C-30AC940CA8CB}"/>
              </a:ext>
            </a:extLst>
          </p:cNvPr>
          <p:cNvPicPr>
            <a:picLocks noChangeAspect="1"/>
          </p:cNvPicPr>
          <p:nvPr/>
        </p:nvPicPr>
        <p:blipFill>
          <a:blip r:embed="rId3"/>
          <a:stretch>
            <a:fillRect/>
          </a:stretch>
        </p:blipFill>
        <p:spPr>
          <a:xfrm>
            <a:off x="6811690" y="1365956"/>
            <a:ext cx="5142537" cy="3180644"/>
          </a:xfrm>
          <a:prstGeom prst="rect">
            <a:avLst/>
          </a:prstGeom>
        </p:spPr>
      </p:pic>
      <p:sp>
        <p:nvSpPr>
          <p:cNvPr id="2" name="TextBox 1">
            <a:extLst>
              <a:ext uri="{FF2B5EF4-FFF2-40B4-BE49-F238E27FC236}">
                <a16:creationId xmlns:a16="http://schemas.microsoft.com/office/drawing/2014/main" id="{0CABA1DB-C76A-4502-B82C-038C85480382}"/>
              </a:ext>
            </a:extLst>
          </p:cNvPr>
          <p:cNvSpPr txBox="1"/>
          <p:nvPr/>
        </p:nvSpPr>
        <p:spPr>
          <a:xfrm>
            <a:off x="4064000" y="572655"/>
            <a:ext cx="1182247" cy="369332"/>
          </a:xfrm>
          <a:prstGeom prst="rect">
            <a:avLst/>
          </a:prstGeom>
          <a:noFill/>
        </p:spPr>
        <p:txBody>
          <a:bodyPr wrap="none" rtlCol="0">
            <a:spAutoFit/>
          </a:bodyPr>
          <a:lstStyle/>
          <a:p>
            <a:r>
              <a:rPr lang="en-US" dirty="0"/>
              <a:t>Wind/ZON</a:t>
            </a:r>
          </a:p>
        </p:txBody>
      </p:sp>
    </p:spTree>
    <p:extLst>
      <p:ext uri="{BB962C8B-B14F-4D97-AF65-F5344CB8AC3E}">
        <p14:creationId xmlns:p14="http://schemas.microsoft.com/office/powerpoint/2010/main" val="1287471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9950EC-E235-432D-9F59-79A8F60E928F}"/>
              </a:ext>
            </a:extLst>
          </p:cNvPr>
          <p:cNvPicPr>
            <a:picLocks noChangeAspect="1"/>
          </p:cNvPicPr>
          <p:nvPr/>
        </p:nvPicPr>
        <p:blipFill>
          <a:blip r:embed="rId2"/>
          <a:stretch>
            <a:fillRect/>
          </a:stretch>
        </p:blipFill>
        <p:spPr>
          <a:xfrm>
            <a:off x="1523603" y="2599872"/>
            <a:ext cx="9144793" cy="1658256"/>
          </a:xfrm>
          <a:prstGeom prst="rect">
            <a:avLst/>
          </a:prstGeom>
        </p:spPr>
      </p:pic>
      <p:pic>
        <p:nvPicPr>
          <p:cNvPr id="5" name="Picture 4">
            <a:extLst>
              <a:ext uri="{FF2B5EF4-FFF2-40B4-BE49-F238E27FC236}">
                <a16:creationId xmlns:a16="http://schemas.microsoft.com/office/drawing/2014/main" id="{6866EB2E-926A-409A-98A5-EAD44CC4180A}"/>
              </a:ext>
            </a:extLst>
          </p:cNvPr>
          <p:cNvPicPr>
            <a:picLocks noChangeAspect="1"/>
          </p:cNvPicPr>
          <p:nvPr/>
        </p:nvPicPr>
        <p:blipFill>
          <a:blip r:embed="rId3"/>
          <a:stretch>
            <a:fillRect/>
          </a:stretch>
        </p:blipFill>
        <p:spPr>
          <a:xfrm>
            <a:off x="3590925" y="1981200"/>
            <a:ext cx="5010150" cy="2895600"/>
          </a:xfrm>
          <a:prstGeom prst="rect">
            <a:avLst/>
          </a:prstGeom>
        </p:spPr>
      </p:pic>
      <p:sp>
        <p:nvSpPr>
          <p:cNvPr id="6" name="TextBox 5">
            <a:extLst>
              <a:ext uri="{FF2B5EF4-FFF2-40B4-BE49-F238E27FC236}">
                <a16:creationId xmlns:a16="http://schemas.microsoft.com/office/drawing/2014/main" id="{18E4422D-FB90-4598-A54C-50AE4ED71575}"/>
              </a:ext>
            </a:extLst>
          </p:cNvPr>
          <p:cNvSpPr txBox="1"/>
          <p:nvPr/>
        </p:nvSpPr>
        <p:spPr>
          <a:xfrm>
            <a:off x="4949505" y="847288"/>
            <a:ext cx="2311851" cy="584775"/>
          </a:xfrm>
          <a:prstGeom prst="rect">
            <a:avLst/>
          </a:prstGeom>
          <a:noFill/>
        </p:spPr>
        <p:txBody>
          <a:bodyPr wrap="none" rtlCol="0">
            <a:spAutoFit/>
          </a:bodyPr>
          <a:lstStyle/>
          <a:p>
            <a:r>
              <a:rPr lang="nl-NL" sz="3200" dirty="0" err="1"/>
              <a:t>Dunkelflaute</a:t>
            </a:r>
            <a:endParaRPr lang="en-US" sz="3200" dirty="0"/>
          </a:p>
        </p:txBody>
      </p:sp>
      <p:sp>
        <p:nvSpPr>
          <p:cNvPr id="7" name="TextBox 6">
            <a:extLst>
              <a:ext uri="{FF2B5EF4-FFF2-40B4-BE49-F238E27FC236}">
                <a16:creationId xmlns:a16="http://schemas.microsoft.com/office/drawing/2014/main" id="{2D664D46-5761-4E63-9D0F-DF566A236F99}"/>
              </a:ext>
            </a:extLst>
          </p:cNvPr>
          <p:cNvSpPr txBox="1"/>
          <p:nvPr/>
        </p:nvSpPr>
        <p:spPr>
          <a:xfrm>
            <a:off x="9831897" y="2743200"/>
            <a:ext cx="1197764" cy="646331"/>
          </a:xfrm>
          <a:prstGeom prst="rect">
            <a:avLst/>
          </a:prstGeom>
          <a:noFill/>
        </p:spPr>
        <p:txBody>
          <a:bodyPr wrap="none" rtlCol="0">
            <a:spAutoFit/>
          </a:bodyPr>
          <a:lstStyle/>
          <a:p>
            <a:r>
              <a:rPr lang="nl-NL" dirty="0"/>
              <a:t>Geen PV</a:t>
            </a:r>
          </a:p>
          <a:p>
            <a:r>
              <a:rPr lang="nl-NL" dirty="0"/>
              <a:t>Geen wind</a:t>
            </a:r>
            <a:endParaRPr lang="en-US" dirty="0"/>
          </a:p>
        </p:txBody>
      </p:sp>
      <p:sp>
        <p:nvSpPr>
          <p:cNvPr id="8" name="TextBox 7">
            <a:extLst>
              <a:ext uri="{FF2B5EF4-FFF2-40B4-BE49-F238E27FC236}">
                <a16:creationId xmlns:a16="http://schemas.microsoft.com/office/drawing/2014/main" id="{4056E720-8FCE-4E1B-A645-2D1540274059}"/>
              </a:ext>
            </a:extLst>
          </p:cNvPr>
          <p:cNvSpPr txBox="1"/>
          <p:nvPr/>
        </p:nvSpPr>
        <p:spPr>
          <a:xfrm>
            <a:off x="2801923" y="6182686"/>
            <a:ext cx="6052362" cy="369332"/>
          </a:xfrm>
          <a:prstGeom prst="rect">
            <a:avLst/>
          </a:prstGeom>
          <a:noFill/>
        </p:spPr>
        <p:txBody>
          <a:bodyPr wrap="none" rtlCol="0">
            <a:spAutoFit/>
          </a:bodyPr>
          <a:lstStyle/>
          <a:p>
            <a:r>
              <a:rPr lang="nl-NL" dirty="0"/>
              <a:t>CBS: Bruto finaal energieverbruik (2016) 2090</a:t>
            </a:r>
            <a:r>
              <a:rPr lang="nl-NL" baseline="30000" dirty="0"/>
              <a:t> </a:t>
            </a:r>
            <a:r>
              <a:rPr lang="nl-NL" dirty="0"/>
              <a:t> </a:t>
            </a:r>
            <a:r>
              <a:rPr lang="nl-NL" dirty="0" err="1"/>
              <a:t>peta</a:t>
            </a:r>
            <a:r>
              <a:rPr lang="nl-NL" dirty="0"/>
              <a:t> (E15) Joule</a:t>
            </a:r>
            <a:endParaRPr lang="en-US" dirty="0"/>
          </a:p>
        </p:txBody>
      </p:sp>
    </p:spTree>
    <p:extLst>
      <p:ext uri="{BB962C8B-B14F-4D97-AF65-F5344CB8AC3E}">
        <p14:creationId xmlns:p14="http://schemas.microsoft.com/office/powerpoint/2010/main" val="3989162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B50896-4060-4E21-9153-4FB3A53BD06C}"/>
              </a:ext>
            </a:extLst>
          </p:cNvPr>
          <p:cNvSpPr txBox="1">
            <a:spLocks/>
          </p:cNvSpPr>
          <p:nvPr/>
        </p:nvSpPr>
        <p:spPr>
          <a:xfrm>
            <a:off x="1621095" y="400648"/>
            <a:ext cx="8229600" cy="926976"/>
          </a:xfrm>
          <a:prstGeom prst="rect">
            <a:avLst/>
          </a:prstGeom>
        </p:spPr>
        <p:txBody>
          <a:bodyPr/>
          <a:lstStyle>
            <a:lvl1pPr algn="ctr" defTabSz="914400" rtl="0" eaLnBrk="1" latinLnBrk="0" hangingPunct="1">
              <a:spcBef>
                <a:spcPct val="0"/>
              </a:spcBef>
              <a:buNone/>
              <a:defRPr lang="en-GB" sz="3200" b="1" kern="1200" dirty="0">
                <a:solidFill>
                  <a:srgbClr val="EE6B25"/>
                </a:solidFill>
                <a:latin typeface="EC Square Sans Cond Pro"/>
                <a:ea typeface="+mn-ea"/>
                <a:cs typeface="+mn-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EE6B25"/>
                </a:solidFill>
                <a:effectLst/>
                <a:uLnTx/>
                <a:uFillTx/>
                <a:latin typeface="EC Square Sans Cond Pro"/>
                <a:ea typeface="+mn-ea"/>
                <a:cs typeface="+mn-cs"/>
              </a:rPr>
              <a:t>Need for storage</a:t>
            </a:r>
          </a:p>
        </p:txBody>
      </p:sp>
      <p:graphicFrame>
        <p:nvGraphicFramePr>
          <p:cNvPr id="5" name="Content Placeholder 6">
            <a:extLst>
              <a:ext uri="{FF2B5EF4-FFF2-40B4-BE49-F238E27FC236}">
                <a16:creationId xmlns:a16="http://schemas.microsoft.com/office/drawing/2014/main" id="{553E733B-E4C3-4829-8E36-F66FAC79DC5F}"/>
              </a:ext>
            </a:extLst>
          </p:cNvPr>
          <p:cNvGraphicFramePr>
            <a:graphicFrameLocks/>
          </p:cNvGraphicFramePr>
          <p:nvPr>
            <p:extLst>
              <p:ext uri="{D42A27DB-BD31-4B8C-83A1-F6EECF244321}">
                <p14:modId xmlns:p14="http://schemas.microsoft.com/office/powerpoint/2010/main" val="1721004537"/>
              </p:ext>
            </p:extLst>
          </p:nvPr>
        </p:nvGraphicFramePr>
        <p:xfrm>
          <a:off x="167552" y="4896584"/>
          <a:ext cx="8808896" cy="1097280"/>
        </p:xfrm>
        <a:graphic>
          <a:graphicData uri="http://schemas.openxmlformats.org/drawingml/2006/table">
            <a:tbl>
              <a:tblPr firstRow="1" bandRow="1"/>
              <a:tblGrid>
                <a:gridCol w="1902333">
                  <a:extLst>
                    <a:ext uri="{9D8B030D-6E8A-4147-A177-3AD203B41FA5}">
                      <a16:colId xmlns:a16="http://schemas.microsoft.com/office/drawing/2014/main" val="679467768"/>
                    </a:ext>
                  </a:extLst>
                </a:gridCol>
                <a:gridCol w="996671">
                  <a:extLst>
                    <a:ext uri="{9D8B030D-6E8A-4147-A177-3AD203B41FA5}">
                      <a16:colId xmlns:a16="http://schemas.microsoft.com/office/drawing/2014/main" val="3500608409"/>
                    </a:ext>
                  </a:extLst>
                </a:gridCol>
                <a:gridCol w="1523296">
                  <a:extLst>
                    <a:ext uri="{9D8B030D-6E8A-4147-A177-3AD203B41FA5}">
                      <a16:colId xmlns:a16="http://schemas.microsoft.com/office/drawing/2014/main" val="2774836500"/>
                    </a:ext>
                  </a:extLst>
                </a:gridCol>
                <a:gridCol w="1278292">
                  <a:extLst>
                    <a:ext uri="{9D8B030D-6E8A-4147-A177-3AD203B41FA5}">
                      <a16:colId xmlns:a16="http://schemas.microsoft.com/office/drawing/2014/main" val="216686841"/>
                    </a:ext>
                  </a:extLst>
                </a:gridCol>
                <a:gridCol w="876056">
                  <a:extLst>
                    <a:ext uri="{9D8B030D-6E8A-4147-A177-3AD203B41FA5}">
                      <a16:colId xmlns:a16="http://schemas.microsoft.com/office/drawing/2014/main" val="1285453277"/>
                    </a:ext>
                  </a:extLst>
                </a:gridCol>
                <a:gridCol w="1080120">
                  <a:extLst>
                    <a:ext uri="{9D8B030D-6E8A-4147-A177-3AD203B41FA5}">
                      <a16:colId xmlns:a16="http://schemas.microsoft.com/office/drawing/2014/main" val="1256373710"/>
                    </a:ext>
                  </a:extLst>
                </a:gridCol>
                <a:gridCol w="1152128">
                  <a:extLst>
                    <a:ext uri="{9D8B030D-6E8A-4147-A177-3AD203B41FA5}">
                      <a16:colId xmlns:a16="http://schemas.microsoft.com/office/drawing/2014/main" val="1559051086"/>
                    </a:ext>
                  </a:extLst>
                </a:gridCol>
              </a:tblGrid>
              <a:tr h="3708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1200" dirty="0"/>
                        <a:t>Dutch studies on flexibility</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1200" dirty="0"/>
                        <a:t>ESTMAP</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1200" dirty="0"/>
                        <a:t>Work programme EzK 2018 (H</a:t>
                      </a:r>
                      <a:r>
                        <a:rPr lang="en-GB" sz="1200" dirty="0">
                          <a:latin typeface="Calibri" panose="020F0502020204030204" pitchFamily="34" charset="0"/>
                          <a:cs typeface="Calibri" panose="020F0502020204030204" pitchFamily="34" charset="0"/>
                        </a:rPr>
                        <a:t>₂ 2050)</a:t>
                      </a:r>
                      <a:endParaRPr lang="en-GB" sz="12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t>Work programme EzK 2018 (Heat</a:t>
                      </a:r>
                      <a:r>
                        <a:rPr lang="en-GB" sz="1200" dirty="0">
                          <a:latin typeface="Calibri" panose="020F0502020204030204" pitchFamily="34" charset="0"/>
                          <a:cs typeface="Calibri" panose="020F0502020204030204" pitchFamily="34" charset="0"/>
                        </a:rPr>
                        <a:t> 2050)</a:t>
                      </a:r>
                      <a:endParaRPr lang="en-GB" sz="12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1200" dirty="0"/>
                        <a:t>Flexnet (2050)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1200" dirty="0"/>
                        <a:t>PBL 2017 (2050)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1200" dirty="0"/>
                        <a:t>DNV GL (2030)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2840042609"/>
                  </a:ext>
                </a:extLst>
              </a:tr>
              <a:tr h="25424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200" b="1" dirty="0"/>
                        <a:t>Required storage volume in the Netherlands [</a:t>
                      </a:r>
                      <a:r>
                        <a:rPr lang="en-GB" sz="1200" b="1" dirty="0" err="1"/>
                        <a:t>TWh</a:t>
                      </a:r>
                      <a:r>
                        <a:rPr lang="en-GB" sz="1200" b="1" dirty="0"/>
                        <a: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200" dirty="0"/>
                        <a:t>Potential in the EU</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200" dirty="0"/>
                        <a:t>510 – 1 600</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200" dirty="0"/>
                        <a:t>5 – 10 </a:t>
                      </a:r>
                    </a:p>
                    <a:p>
                      <a:pPr algn="ctr"/>
                      <a:endParaRPr lang="en-GB"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200" dirty="0"/>
                        <a:t>0.5 – 2</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200" dirty="0"/>
                        <a:t>5– 17</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200" dirty="0"/>
                        <a:t>5 – 25</a:t>
                      </a:r>
                    </a:p>
                    <a:p>
                      <a:pPr algn="ctr"/>
                      <a:endParaRPr lang="en-GB"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57602244"/>
                  </a:ext>
                </a:extLst>
              </a:tr>
            </a:tbl>
          </a:graphicData>
        </a:graphic>
      </p:graphicFrame>
      <p:pic>
        <p:nvPicPr>
          <p:cNvPr id="6" name="Picture 5">
            <a:extLst>
              <a:ext uri="{FF2B5EF4-FFF2-40B4-BE49-F238E27FC236}">
                <a16:creationId xmlns:a16="http://schemas.microsoft.com/office/drawing/2014/main" id="{200C89E0-7DA7-43AC-879E-365015362F8E}"/>
              </a:ext>
            </a:extLst>
          </p:cNvPr>
          <p:cNvPicPr>
            <a:picLocks noChangeAspect="1"/>
          </p:cNvPicPr>
          <p:nvPr/>
        </p:nvPicPr>
        <p:blipFill>
          <a:blip r:embed="rId2"/>
          <a:stretch>
            <a:fillRect/>
          </a:stretch>
        </p:blipFill>
        <p:spPr>
          <a:xfrm>
            <a:off x="6494294" y="1638323"/>
            <a:ext cx="4405699" cy="2177674"/>
          </a:xfrm>
          <a:prstGeom prst="rect">
            <a:avLst/>
          </a:prstGeom>
        </p:spPr>
      </p:pic>
      <p:pic>
        <p:nvPicPr>
          <p:cNvPr id="7" name="Picture 6">
            <a:extLst>
              <a:ext uri="{FF2B5EF4-FFF2-40B4-BE49-F238E27FC236}">
                <a16:creationId xmlns:a16="http://schemas.microsoft.com/office/drawing/2014/main" id="{20199C05-B982-4DE0-975D-79D124BD351E}"/>
              </a:ext>
            </a:extLst>
          </p:cNvPr>
          <p:cNvPicPr>
            <a:picLocks noChangeAspect="1"/>
          </p:cNvPicPr>
          <p:nvPr/>
        </p:nvPicPr>
        <p:blipFill>
          <a:blip r:embed="rId3"/>
          <a:stretch>
            <a:fillRect/>
          </a:stretch>
        </p:blipFill>
        <p:spPr>
          <a:xfrm>
            <a:off x="1432236" y="1389897"/>
            <a:ext cx="4265471" cy="2966394"/>
          </a:xfrm>
          <a:prstGeom prst="rect">
            <a:avLst/>
          </a:prstGeom>
        </p:spPr>
      </p:pic>
    </p:spTree>
    <p:extLst>
      <p:ext uri="{BB962C8B-B14F-4D97-AF65-F5344CB8AC3E}">
        <p14:creationId xmlns:p14="http://schemas.microsoft.com/office/powerpoint/2010/main" val="321268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536A3A-3A82-48C0-ABA0-11F94B228E52}"/>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FFB1F4CF-ED3B-40B2-98C7-D73F20620EC3}"/>
              </a:ext>
            </a:extLst>
          </p:cNvPr>
          <p:cNvPicPr>
            <a:picLocks noChangeAspect="1"/>
          </p:cNvPicPr>
          <p:nvPr/>
        </p:nvPicPr>
        <p:blipFill>
          <a:blip r:embed="rId2"/>
          <a:stretch>
            <a:fillRect/>
          </a:stretch>
        </p:blipFill>
        <p:spPr>
          <a:xfrm>
            <a:off x="539551" y="1556791"/>
            <a:ext cx="6733445" cy="3699639"/>
          </a:xfrm>
          <a:prstGeom prst="rect">
            <a:avLst/>
          </a:prstGeom>
        </p:spPr>
      </p:pic>
      <p:graphicFrame>
        <p:nvGraphicFramePr>
          <p:cNvPr id="6" name="Content Placeholder 4">
            <a:extLst>
              <a:ext uri="{FF2B5EF4-FFF2-40B4-BE49-F238E27FC236}">
                <a16:creationId xmlns:a16="http://schemas.microsoft.com/office/drawing/2014/main" id="{3B2D93F7-F7CF-449A-9571-E72503DA7DA4}"/>
              </a:ext>
            </a:extLst>
          </p:cNvPr>
          <p:cNvGraphicFramePr>
            <a:graphicFrameLocks/>
          </p:cNvGraphicFramePr>
          <p:nvPr>
            <p:extLst>
              <p:ext uri="{D42A27DB-BD31-4B8C-83A1-F6EECF244321}">
                <p14:modId xmlns:p14="http://schemas.microsoft.com/office/powerpoint/2010/main" val="1261181875"/>
              </p:ext>
            </p:extLst>
          </p:nvPr>
        </p:nvGraphicFramePr>
        <p:xfrm>
          <a:off x="9308843" y="1658692"/>
          <a:ext cx="1666528" cy="3874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Table 6">
            <a:extLst>
              <a:ext uri="{FF2B5EF4-FFF2-40B4-BE49-F238E27FC236}">
                <a16:creationId xmlns:a16="http://schemas.microsoft.com/office/drawing/2014/main" id="{89AFFD59-0322-4451-B40E-31E00A7AF73D}"/>
              </a:ext>
            </a:extLst>
          </p:cNvPr>
          <p:cNvGraphicFramePr>
            <a:graphicFrameLocks noGrp="1"/>
          </p:cNvGraphicFramePr>
          <p:nvPr>
            <p:extLst>
              <p:ext uri="{D42A27DB-BD31-4B8C-83A1-F6EECF244321}">
                <p14:modId xmlns:p14="http://schemas.microsoft.com/office/powerpoint/2010/main" val="3232056587"/>
              </p:ext>
            </p:extLst>
          </p:nvPr>
        </p:nvGraphicFramePr>
        <p:xfrm>
          <a:off x="628650" y="5373216"/>
          <a:ext cx="6148007" cy="822960"/>
        </p:xfrm>
        <a:graphic>
          <a:graphicData uri="http://schemas.openxmlformats.org/drawingml/2006/table">
            <a:tbl>
              <a:tblPr firstRow="1" bandRow="1"/>
              <a:tblGrid>
                <a:gridCol w="1524000">
                  <a:extLst>
                    <a:ext uri="{9D8B030D-6E8A-4147-A177-3AD203B41FA5}">
                      <a16:colId xmlns:a16="http://schemas.microsoft.com/office/drawing/2014/main" val="4056168532"/>
                    </a:ext>
                  </a:extLst>
                </a:gridCol>
                <a:gridCol w="1271334">
                  <a:extLst>
                    <a:ext uri="{9D8B030D-6E8A-4147-A177-3AD203B41FA5}">
                      <a16:colId xmlns:a16="http://schemas.microsoft.com/office/drawing/2014/main" val="4177892279"/>
                    </a:ext>
                  </a:extLst>
                </a:gridCol>
                <a:gridCol w="1546987">
                  <a:extLst>
                    <a:ext uri="{9D8B030D-6E8A-4147-A177-3AD203B41FA5}">
                      <a16:colId xmlns:a16="http://schemas.microsoft.com/office/drawing/2014/main" val="3885936884"/>
                    </a:ext>
                  </a:extLst>
                </a:gridCol>
                <a:gridCol w="1805686">
                  <a:extLst>
                    <a:ext uri="{9D8B030D-6E8A-4147-A177-3AD203B41FA5}">
                      <a16:colId xmlns:a16="http://schemas.microsoft.com/office/drawing/2014/main" val="1649703787"/>
                    </a:ext>
                  </a:extLst>
                </a:gridCol>
              </a:tblGrid>
              <a:tr h="15679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endParaRPr lang="en-GB" sz="12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1200" dirty="0"/>
                        <a:t>Largest battery</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1200" dirty="0"/>
                        <a:t>CAES in single cavern</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1200" dirty="0"/>
                        <a:t>H2 in single cavern</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775126154"/>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200" dirty="0"/>
                        <a:t>Volume [MWh]</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200" dirty="0"/>
                        <a:t>130</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200" dirty="0"/>
                        <a:t>2900</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200" dirty="0"/>
                        <a:t>120 000</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892062004"/>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n-GB"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200" dirty="0"/>
                        <a:t>Jamestown (</a:t>
                      </a:r>
                      <a:r>
                        <a:rPr lang="en-GB" sz="1200" dirty="0" err="1"/>
                        <a:t>Aus</a:t>
                      </a:r>
                      <a:r>
                        <a:rPr lang="en-GB" sz="1200" dirty="0"/>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200" dirty="0"/>
                        <a:t>McIntosh (US)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200" dirty="0"/>
                        <a:t>Moss Bluff (US)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471160994"/>
                  </a:ext>
                </a:extLst>
              </a:tr>
            </a:tbl>
          </a:graphicData>
        </a:graphic>
      </p:graphicFrame>
      <p:sp>
        <p:nvSpPr>
          <p:cNvPr id="8" name="Title 1">
            <a:extLst>
              <a:ext uri="{FF2B5EF4-FFF2-40B4-BE49-F238E27FC236}">
                <a16:creationId xmlns:a16="http://schemas.microsoft.com/office/drawing/2014/main" id="{A5F6F270-B420-4208-8FA0-0875FAA98132}"/>
              </a:ext>
            </a:extLst>
          </p:cNvPr>
          <p:cNvSpPr txBox="1">
            <a:spLocks noGrp="1"/>
          </p:cNvSpPr>
          <p:nvPr>
            <p:ph type="title"/>
          </p:nvPr>
        </p:nvSpPr>
        <p:spPr>
          <a:prstGeom prst="rect">
            <a:avLst/>
          </a:prstGeom>
        </p:spPr>
        <p:txBody>
          <a:bodyPr/>
          <a:lstStyle>
            <a:lvl1pPr algn="ctr" defTabSz="914400" rtl="0" eaLnBrk="1" latinLnBrk="0" hangingPunct="1">
              <a:spcBef>
                <a:spcPct val="0"/>
              </a:spcBef>
              <a:buNone/>
              <a:defRPr lang="en-GB" sz="3200" b="1" kern="1200" dirty="0">
                <a:solidFill>
                  <a:srgbClr val="EE6B25"/>
                </a:solidFill>
                <a:latin typeface="EC Square Sans Cond Pro"/>
                <a:ea typeface="+mn-ea"/>
                <a:cs typeface="+mn-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E" sz="3200" b="1" i="0" u="none" strike="noStrike" kern="1200" cap="none" spc="0" normalizeH="0" baseline="0" noProof="0" dirty="0">
                <a:ln>
                  <a:noFill/>
                </a:ln>
                <a:solidFill>
                  <a:srgbClr val="EE6B25"/>
                </a:solidFill>
                <a:effectLst/>
                <a:uLnTx/>
                <a:uFillTx/>
                <a:latin typeface="EC Square Sans Cond Pro"/>
                <a:ea typeface="+mn-ea"/>
                <a:cs typeface="+mn-cs"/>
              </a:rPr>
              <a:t>Need for large scale storage</a:t>
            </a:r>
          </a:p>
        </p:txBody>
      </p:sp>
    </p:spTree>
    <p:extLst>
      <p:ext uri="{BB962C8B-B14F-4D97-AF65-F5344CB8AC3E}">
        <p14:creationId xmlns:p14="http://schemas.microsoft.com/office/powerpoint/2010/main" val="2055966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623B6-9340-4F23-8B45-FCA9602E18F7}"/>
              </a:ext>
            </a:extLst>
          </p:cNvPr>
          <p:cNvSpPr>
            <a:spLocks noGrp="1"/>
          </p:cNvSpPr>
          <p:nvPr>
            <p:ph type="title"/>
          </p:nvPr>
        </p:nvSpPr>
        <p:spPr/>
        <p:txBody>
          <a:bodyPr/>
          <a:lstStyle/>
          <a:p>
            <a:r>
              <a:rPr lang="nl-NL" dirty="0"/>
              <a:t>CAES</a:t>
            </a:r>
            <a:endParaRPr lang="en-US" dirty="0"/>
          </a:p>
        </p:txBody>
      </p:sp>
      <p:graphicFrame>
        <p:nvGraphicFramePr>
          <p:cNvPr id="4" name="Content Placeholder 4">
            <a:extLst>
              <a:ext uri="{FF2B5EF4-FFF2-40B4-BE49-F238E27FC236}">
                <a16:creationId xmlns:a16="http://schemas.microsoft.com/office/drawing/2014/main" id="{02949595-0AFA-4CE5-B2E8-CFA8A770062D}"/>
              </a:ext>
            </a:extLst>
          </p:cNvPr>
          <p:cNvGraphicFramePr>
            <a:graphicFrameLocks/>
          </p:cNvGraphicFramePr>
          <p:nvPr>
            <p:extLst>
              <p:ext uri="{D42A27DB-BD31-4B8C-83A1-F6EECF244321}">
                <p14:modId xmlns:p14="http://schemas.microsoft.com/office/powerpoint/2010/main" val="476613082"/>
              </p:ext>
            </p:extLst>
          </p:nvPr>
        </p:nvGraphicFramePr>
        <p:xfrm>
          <a:off x="8512284" y="2022479"/>
          <a:ext cx="2962672" cy="39129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3A0DC19C-7A4A-48E5-8EFA-AB5EE1869654}"/>
              </a:ext>
            </a:extLst>
          </p:cNvPr>
          <p:cNvPicPr>
            <a:picLocks noChangeAspect="1"/>
          </p:cNvPicPr>
          <p:nvPr/>
        </p:nvPicPr>
        <p:blipFill rotWithShape="1">
          <a:blip r:embed="rId7">
            <a:extLst>
              <a:ext uri="{28A0092B-C50C-407E-A947-70E740481C1C}">
                <a14:useLocalDpi xmlns:a14="http://schemas.microsoft.com/office/drawing/2010/main" val="0"/>
              </a:ext>
            </a:extLst>
          </a:blip>
          <a:srcRect l="12688" r="5742"/>
          <a:stretch/>
        </p:blipFill>
        <p:spPr>
          <a:xfrm>
            <a:off x="317543" y="2373565"/>
            <a:ext cx="4009130" cy="3752597"/>
          </a:xfrm>
          <a:prstGeom prst="rect">
            <a:avLst/>
          </a:prstGeom>
        </p:spPr>
      </p:pic>
      <p:sp>
        <p:nvSpPr>
          <p:cNvPr id="6" name="Content Placeholder 3">
            <a:extLst>
              <a:ext uri="{FF2B5EF4-FFF2-40B4-BE49-F238E27FC236}">
                <a16:creationId xmlns:a16="http://schemas.microsoft.com/office/drawing/2014/main" id="{30B5C5EA-0B1D-46EB-A0C2-9D0A9FA98926}"/>
              </a:ext>
            </a:extLst>
          </p:cNvPr>
          <p:cNvSpPr txBox="1">
            <a:spLocks/>
          </p:cNvSpPr>
          <p:nvPr/>
        </p:nvSpPr>
        <p:spPr>
          <a:xfrm>
            <a:off x="4502124" y="2022479"/>
            <a:ext cx="4385397" cy="4103683"/>
          </a:xfrm>
          <a:prstGeom prst="rect">
            <a:avLst/>
          </a:prstGeom>
        </p:spPr>
        <p:txBody>
          <a:bodyPr anchor="ctr"/>
          <a:lstStyle>
            <a:lvl1pPr marL="342900" indent="-3429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1pPr>
            <a:lvl2pPr marL="742950" indent="-28575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2pPr>
            <a:lvl3pPr marL="11430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3pPr>
            <a:lvl4pPr marL="16002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4pPr>
            <a:lvl5pPr marL="2057400" indent="-228600" algn="l" defTabSz="914400" rtl="0" eaLnBrk="1" latinLnBrk="0" hangingPunct="1">
              <a:spcBef>
                <a:spcPct val="20000"/>
              </a:spcBef>
              <a:buClr>
                <a:srgbClr val="71BE42"/>
              </a:buClr>
              <a:buFont typeface="Arial" panose="020B0604020202020204" pitchFamily="34" charset="0"/>
              <a:buChar char="»"/>
              <a:defRPr sz="1600" kern="1200">
                <a:solidFill>
                  <a:schemeClr val="tx1"/>
                </a:solidFill>
                <a:latin typeface="EC Square Sans Cond Pro"/>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GB" sz="1800" u="sng" dirty="0"/>
              <a:t>Proven technology. Research is location specific</a:t>
            </a:r>
          </a:p>
          <a:p>
            <a:r>
              <a:rPr lang="en-GB" sz="1800" dirty="0"/>
              <a:t>2 plants operational (</a:t>
            </a:r>
            <a:r>
              <a:rPr lang="en-GB" sz="1800" dirty="0" err="1"/>
              <a:t>Huntorf</a:t>
            </a:r>
            <a:r>
              <a:rPr lang="en-GB" sz="1800" dirty="0"/>
              <a:t>, 321 MW, McIntosh, 110 MW)</a:t>
            </a:r>
          </a:p>
          <a:p>
            <a:r>
              <a:rPr lang="en-GB" sz="1800" dirty="0"/>
              <a:t>New projects planned (Larne, 330 MW, 2GWh and Bethel Energy </a:t>
            </a:r>
            <a:r>
              <a:rPr lang="en-GB" sz="1800" dirty="0" err="1"/>
              <a:t>Center</a:t>
            </a:r>
            <a:r>
              <a:rPr lang="en-GB" sz="1800" dirty="0"/>
              <a:t> in Texas, 371 MW, 30 GWh)</a:t>
            </a:r>
          </a:p>
          <a:p>
            <a:r>
              <a:rPr lang="en-GB" sz="1800" dirty="0"/>
              <a:t>Heat from natural gas</a:t>
            </a:r>
          </a:p>
        </p:txBody>
      </p:sp>
    </p:spTree>
    <p:extLst>
      <p:ext uri="{BB962C8B-B14F-4D97-AF65-F5344CB8AC3E}">
        <p14:creationId xmlns:p14="http://schemas.microsoft.com/office/powerpoint/2010/main" val="39389745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NO">
  <a:themeElements>
    <a:clrScheme name="Aangepast 2">
      <a:dk1>
        <a:sysClr val="windowText" lastClr="000000"/>
      </a:dk1>
      <a:lt1>
        <a:sysClr val="window" lastClr="FFFFFF"/>
      </a:lt1>
      <a:dk2>
        <a:srgbClr val="71A4C3"/>
      </a:dk2>
      <a:lt2>
        <a:srgbClr val="9C9C9C"/>
      </a:lt2>
      <a:accent1>
        <a:srgbClr val="ED8000"/>
      </a:accent1>
      <a:accent2>
        <a:srgbClr val="CB1325"/>
      </a:accent2>
      <a:accent3>
        <a:srgbClr val="FFCB00"/>
      </a:accent3>
      <a:accent4>
        <a:srgbClr val="649EC9"/>
      </a:accent4>
      <a:accent5>
        <a:srgbClr val="D6277A"/>
      </a:accent5>
      <a:accent6>
        <a:srgbClr val="93A800"/>
      </a:accent6>
      <a:hlink>
        <a:srgbClr val="71A4C3"/>
      </a:hlink>
      <a:folHlink>
        <a:srgbClr val="71A4C3"/>
      </a:folHlink>
    </a:clrScheme>
    <a:fontScheme name="TNO">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19030</TotalTime>
  <Words>1287</Words>
  <Application>Microsoft Office PowerPoint</Application>
  <PresentationFormat>Widescreen</PresentationFormat>
  <Paragraphs>271</Paragraphs>
  <Slides>42</Slides>
  <Notes>7</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42</vt:i4>
      </vt:variant>
    </vt:vector>
  </HeadingPairs>
  <TitlesOfParts>
    <vt:vector size="51" baseType="lpstr">
      <vt:lpstr>Archivo Narrow</vt:lpstr>
      <vt:lpstr>Arial</vt:lpstr>
      <vt:lpstr>Arial Black</vt:lpstr>
      <vt:lpstr>Calibri</vt:lpstr>
      <vt:lpstr>Calibri Light</vt:lpstr>
      <vt:lpstr>EC Square Sans Cond Pro</vt:lpstr>
      <vt:lpstr>Office Theme</vt:lpstr>
      <vt:lpstr>1_Office Theme</vt:lpstr>
      <vt:lpstr>TNO</vt:lpstr>
      <vt:lpstr>Energie OpSLAG METHODEN  15 dec 2018  </vt:lpstr>
      <vt:lpstr>PowerPoint Presentation</vt:lpstr>
      <vt:lpstr>Energiegroep Bunnik</vt:lpstr>
      <vt:lpstr>Duurzame Energie mix NL </vt:lpstr>
      <vt:lpstr>PowerPoint Presentation</vt:lpstr>
      <vt:lpstr>PowerPoint Presentation</vt:lpstr>
      <vt:lpstr>PowerPoint Presentation</vt:lpstr>
      <vt:lpstr>Need for large scale storage</vt:lpstr>
      <vt:lpstr>CAES</vt:lpstr>
      <vt:lpstr>CAES</vt:lpstr>
      <vt:lpstr>AA-CAES Advanced Adiabatic CAES</vt:lpstr>
      <vt:lpstr>AA-CAES Advanced Adiabatic CAES</vt:lpstr>
      <vt:lpstr>Adiabatische CAES</vt:lpstr>
      <vt:lpstr>Hydrogen Storage Caverns</vt:lpstr>
      <vt:lpstr>Hydrogen Storage Caverns</vt:lpstr>
      <vt:lpstr>Zoutcavernes in nederland</vt:lpstr>
      <vt:lpstr>PowerPoint Presentation</vt:lpstr>
      <vt:lpstr>PowerPoint Presentation</vt:lpstr>
      <vt:lpstr>Opslag in gasvelden </vt:lpstr>
      <vt:lpstr>Productie H2</vt:lpstr>
      <vt:lpstr>PowerPoint Presentation</vt:lpstr>
      <vt:lpstr>Ander scenario</vt:lpstr>
      <vt:lpstr> Gedrag van waterstof in put</vt:lpstr>
      <vt:lpstr>Pumped hydro</vt:lpstr>
      <vt:lpstr>PowerPoint Presentation</vt:lpstr>
      <vt:lpstr>Andere mogelijkheden </vt:lpstr>
      <vt:lpstr>Waar in Europa ?</vt:lpstr>
      <vt:lpstr>Thermal energy storage</vt:lpstr>
      <vt:lpstr>Thermal energy storage</vt:lpstr>
      <vt:lpstr>Thermal energy storage</vt:lpstr>
      <vt:lpstr>Opslag thuis</vt:lpstr>
      <vt:lpstr>PowerPoint Presentation</vt:lpstr>
      <vt:lpstr>example</vt:lpstr>
      <vt:lpstr>Cost prediction battery technology</vt:lpstr>
      <vt:lpstr>Opslag als waterstof</vt:lpstr>
      <vt:lpstr>Warmte Batterij</vt:lpstr>
      <vt:lpstr>Principe warmteopslag </vt:lpstr>
      <vt:lpstr>PowerPoint Presentation</vt:lpstr>
      <vt:lpstr>Warmteopslag in ondiepe ondergrond</vt:lpstr>
      <vt:lpstr>PowerPoint Presentation</vt:lpstr>
      <vt:lpstr>Bodem Warmte Wisselaar</vt:lpstr>
      <vt:lpstr>Conclusie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Hofstee, C. (Cor)</dc:creator>
  <cp:lastModifiedBy>cor</cp:lastModifiedBy>
  <cp:revision>51</cp:revision>
  <dcterms:created xsi:type="dcterms:W3CDTF">2018-10-09T07:31:30Z</dcterms:created>
  <dcterms:modified xsi:type="dcterms:W3CDTF">2018-12-14T08:29:38Z</dcterms:modified>
</cp:coreProperties>
</file>