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1" r:id="rId3"/>
    <p:sldId id="268" r:id="rId4"/>
    <p:sldId id="258" r:id="rId5"/>
    <p:sldId id="270" r:id="rId6"/>
    <p:sldId id="257" r:id="rId7"/>
    <p:sldId id="260" r:id="rId8"/>
    <p:sldId id="261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1905597" initials="S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2"/>
    <p:restoredTop sz="94545"/>
  </p:normalViewPr>
  <p:slideViewPr>
    <p:cSldViewPr snapToGrid="0" snapToObjects="1">
      <p:cViewPr varScale="1">
        <p:scale>
          <a:sx n="79" d="100"/>
          <a:sy n="79" d="100"/>
        </p:scale>
        <p:origin x="8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6F69B-4CE4-0F42-970E-535F450FEAF3}" type="datetimeFigureOut">
              <a:rPr lang="nl-NL" smtClean="0"/>
              <a:t>07-10-17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9E426-7577-E143-9737-004AD70BE5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0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9E426-7577-E143-9737-004AD70BE5C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46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-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s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Peeria</a:t>
            </a:r>
            <a:r>
              <a:rPr lang="nl-NL" dirty="0" smtClean="0"/>
              <a:t> Pilot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smtClean="0"/>
              <a:t>Rob Timmermans, klaas van veen, Erik van der Giessen, </a:t>
            </a:r>
            <a:r>
              <a:rPr lang="nl-NL" dirty="0" err="1" smtClean="0"/>
              <a:t>Bernd</a:t>
            </a:r>
            <a:r>
              <a:rPr lang="nl-NL" dirty="0" smtClean="0"/>
              <a:t> Rietberg</a:t>
            </a:r>
          </a:p>
          <a:p>
            <a:r>
              <a:rPr lang="nl-NL" dirty="0" err="1" smtClean="0"/>
              <a:t>Reconcept</a:t>
            </a:r>
            <a:r>
              <a:rPr lang="nl-NL" dirty="0" smtClean="0"/>
              <a:t>, </a:t>
            </a:r>
            <a:r>
              <a:rPr lang="nl-NL" dirty="0" err="1" smtClean="0"/>
              <a:t>Aarnoud</a:t>
            </a:r>
            <a:r>
              <a:rPr lang="nl-NL" dirty="0" smtClean="0"/>
              <a:t> Boels, </a:t>
            </a:r>
            <a:r>
              <a:rPr lang="nl-NL" dirty="0" err="1" smtClean="0"/>
              <a:t>enno</a:t>
            </a:r>
            <a:r>
              <a:rPr lang="nl-NL" dirty="0" smtClean="0"/>
              <a:t> van der laan, </a:t>
            </a:r>
            <a:r>
              <a:rPr lang="nl-NL" dirty="0" err="1" smtClean="0"/>
              <a:t>anna</a:t>
            </a:r>
            <a:r>
              <a:rPr lang="nl-NL" dirty="0" smtClean="0"/>
              <a:t> </a:t>
            </a:r>
            <a:r>
              <a:rPr lang="nl-NL" dirty="0" err="1" smtClean="0"/>
              <a:t>verkade</a:t>
            </a:r>
            <a:r>
              <a:rPr lang="nl-NL" dirty="0" smtClean="0"/>
              <a:t>, Eric </a:t>
            </a:r>
            <a:r>
              <a:rPr lang="nl-NL" dirty="0" err="1" smtClean="0"/>
              <a:t>mazur</a:t>
            </a:r>
            <a:r>
              <a:rPr lang="nl-NL" dirty="0" smtClean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22120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idee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Elkaar feedback geven</a:t>
            </a:r>
          </a:p>
          <a:p>
            <a:r>
              <a:rPr lang="nl-NL" dirty="0" smtClean="0"/>
              <a:t>Op basis van foto’s</a:t>
            </a:r>
          </a:p>
          <a:p>
            <a:r>
              <a:rPr lang="nl-NL" dirty="0" smtClean="0"/>
              <a:t>Zo simpel mogelijk</a:t>
            </a:r>
          </a:p>
          <a:p>
            <a:r>
              <a:rPr lang="nl-NL" dirty="0" smtClean="0"/>
              <a:t>Meer inzicht voor de docent &amp; Meer leren voor de leerling</a:t>
            </a:r>
          </a:p>
          <a:p>
            <a:endParaRPr lang="nl-NL" dirty="0"/>
          </a:p>
          <a:p>
            <a:r>
              <a:rPr lang="nl-NL" dirty="0" smtClean="0"/>
              <a:t>Oefening!</a:t>
            </a:r>
          </a:p>
        </p:txBody>
      </p:sp>
    </p:spTree>
    <p:extLst>
      <p:ext uri="{BB962C8B-B14F-4D97-AF65-F5344CB8AC3E}">
        <p14:creationId xmlns:p14="http://schemas.microsoft.com/office/powerpoint/2010/main" val="1393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5" y="3053443"/>
            <a:ext cx="5081211" cy="3804557"/>
          </a:xfrm>
          <a:prstGeom prst="rect">
            <a:avLst/>
          </a:prstGeom>
        </p:spPr>
      </p:pic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14" y="726621"/>
            <a:ext cx="6215217" cy="4653644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50797" y="726621"/>
            <a:ext cx="8761413" cy="706964"/>
          </a:xfrm>
        </p:spPr>
        <p:txBody>
          <a:bodyPr/>
          <a:lstStyle/>
          <a:p>
            <a:r>
              <a:rPr lang="nl-NL" dirty="0" smtClean="0"/>
              <a:t>How far </a:t>
            </a:r>
            <a:r>
              <a:rPr lang="nl-NL" dirty="0" err="1" smtClean="0"/>
              <a:t>we’ve</a:t>
            </a:r>
            <a:r>
              <a:rPr lang="nl-NL" dirty="0" smtClean="0"/>
              <a:t> </a:t>
            </a:r>
            <a:r>
              <a:rPr lang="nl-NL" dirty="0" err="1" smtClean="0"/>
              <a:t>come</a:t>
            </a:r>
            <a:r>
              <a:rPr lang="mr-IN" dirty="0" smtClean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15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Voordelen </a:t>
            </a:r>
            <a:r>
              <a:rPr lang="nl-NL" dirty="0" err="1" smtClean="0"/>
              <a:t>app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Feedback geven verhoogd leerrendement</a:t>
            </a:r>
            <a:endParaRPr lang="nl-NL" dirty="0"/>
          </a:p>
          <a:p>
            <a:pPr lvl="0"/>
            <a:r>
              <a:rPr lang="nl-NL" dirty="0" smtClean="0"/>
              <a:t>Data-</a:t>
            </a:r>
            <a:r>
              <a:rPr lang="nl-NL" dirty="0" err="1" smtClean="0"/>
              <a:t>based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dirty="0" smtClean="0"/>
              <a:t> en Differentiatie</a:t>
            </a:r>
            <a:endParaRPr lang="nl-NL" dirty="0"/>
          </a:p>
          <a:p>
            <a:r>
              <a:rPr lang="nl-NL" dirty="0" smtClean="0"/>
              <a:t>Digitaal, interactiever en </a:t>
            </a:r>
            <a:r>
              <a:rPr lang="nl-NL" dirty="0" smtClean="0"/>
              <a:t>leuker</a:t>
            </a: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324" y="747933"/>
            <a:ext cx="3284961" cy="583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85" y="115836"/>
            <a:ext cx="8997044" cy="67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Pilot: Opzet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4954" y="2603500"/>
            <a:ext cx="3319075" cy="3291114"/>
          </a:xfrm>
        </p:spPr>
        <p:txBody>
          <a:bodyPr/>
          <a:lstStyle/>
          <a:p>
            <a:r>
              <a:rPr lang="nl-NL" dirty="0" smtClean="0"/>
              <a:t>1 Onafhankelijke middelbare school </a:t>
            </a:r>
            <a:r>
              <a:rPr lang="mr-IN" dirty="0" smtClean="0"/>
              <a:t>–</a:t>
            </a:r>
            <a:r>
              <a:rPr lang="nl-NL" dirty="0" smtClean="0"/>
              <a:t> afstudeeronderzoek van </a:t>
            </a:r>
            <a:r>
              <a:rPr lang="nl-NL" dirty="0" err="1" smtClean="0"/>
              <a:t>Aarnoud</a:t>
            </a:r>
            <a:r>
              <a:rPr lang="nl-NL" dirty="0" smtClean="0"/>
              <a:t> Boels</a:t>
            </a:r>
          </a:p>
          <a:p>
            <a:r>
              <a:rPr lang="nl-NL" dirty="0" smtClean="0"/>
              <a:t>1 pilot middelbare school </a:t>
            </a:r>
            <a:r>
              <a:rPr lang="mr-IN" dirty="0" smtClean="0"/>
              <a:t>–</a:t>
            </a:r>
            <a:r>
              <a:rPr lang="nl-NL" dirty="0" smtClean="0"/>
              <a:t> </a:t>
            </a:r>
            <a:r>
              <a:rPr lang="nl-NL" dirty="0" err="1" smtClean="0"/>
              <a:t>Bernd</a:t>
            </a:r>
            <a:r>
              <a:rPr lang="nl-NL" dirty="0" smtClean="0"/>
              <a:t> Rietberg</a:t>
            </a:r>
          </a:p>
          <a:p>
            <a:r>
              <a:rPr lang="nl-NL" dirty="0" smtClean="0"/>
              <a:t>1 pilot </a:t>
            </a:r>
            <a:r>
              <a:rPr lang="nl-NL" dirty="0" err="1" smtClean="0"/>
              <a:t>RuG</a:t>
            </a:r>
            <a:r>
              <a:rPr lang="nl-NL" dirty="0" smtClean="0"/>
              <a:t> in het vak Solid </a:t>
            </a:r>
            <a:r>
              <a:rPr lang="nl-NL" dirty="0" err="1" smtClean="0"/>
              <a:t>Mechanics</a:t>
            </a:r>
            <a:r>
              <a:rPr lang="nl-NL" dirty="0" smtClean="0"/>
              <a:t> </a:t>
            </a:r>
            <a:r>
              <a:rPr lang="mr-IN" dirty="0" smtClean="0"/>
              <a:t>–</a:t>
            </a:r>
            <a:r>
              <a:rPr lang="nl-NL" dirty="0" smtClean="0"/>
              <a:t> prof. Van der Giessen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71" y="1221175"/>
            <a:ext cx="7522029" cy="563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1669" y="605930"/>
            <a:ext cx="8761413" cy="706964"/>
          </a:xfrm>
        </p:spPr>
        <p:txBody>
          <a:bodyPr/>
          <a:lstStyle/>
          <a:p>
            <a:r>
              <a:rPr lang="nl-NL" dirty="0" smtClean="0"/>
              <a:t>Pilot: resultaten</a:t>
            </a:r>
            <a:endParaRPr lang="nl-NL" dirty="0"/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766388"/>
              </p:ext>
            </p:extLst>
          </p:nvPr>
        </p:nvGraphicFramePr>
        <p:xfrm>
          <a:off x="314788" y="3796517"/>
          <a:ext cx="6777968" cy="2800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3993"/>
                <a:gridCol w="2143975"/>
              </a:tblGrid>
              <a:tr h="560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Vragen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Gemiddelde score (1-7)</a:t>
                      </a:r>
                      <a:endParaRPr lang="nl-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840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 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Solid Mechanics studenten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(14 studenten)</a:t>
                      </a:r>
                      <a:endParaRPr lang="nl-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560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Leer je beter door het gebruik van de </a:t>
                      </a:r>
                      <a:r>
                        <a:rPr lang="nl-NL" sz="1600" dirty="0" err="1">
                          <a:effectLst/>
                        </a:rPr>
                        <a:t>App</a:t>
                      </a:r>
                      <a:r>
                        <a:rPr lang="nl-NL" sz="1600" dirty="0">
                          <a:effectLst/>
                        </a:rPr>
                        <a:t> bij het maken van een opdracht?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5,3</a:t>
                      </a:r>
                      <a:endParaRPr lang="nl-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  <a:tr h="840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Zou je de </a:t>
                      </a:r>
                      <a:r>
                        <a:rPr lang="nl-NL" sz="1600" dirty="0" err="1">
                          <a:effectLst/>
                        </a:rPr>
                        <a:t>App</a:t>
                      </a:r>
                      <a:r>
                        <a:rPr lang="nl-NL" sz="1600" dirty="0">
                          <a:effectLst/>
                        </a:rPr>
                        <a:t> aanraden om te blijven gebruiken als deze nog verbeterd zou worden?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5,8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973912"/>
              </p:ext>
            </p:extLst>
          </p:nvPr>
        </p:nvGraphicFramePr>
        <p:xfrm>
          <a:off x="314788" y="1413856"/>
          <a:ext cx="6777968" cy="2348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6441"/>
                <a:gridCol w="2161527"/>
              </a:tblGrid>
              <a:tr h="455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Vragen</a:t>
                      </a:r>
                      <a:endParaRPr lang="nl-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710" marR="79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Gemiddelde score (1-7)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710" marR="79710" marT="0" marB="0" anchor="ctr"/>
                </a:tc>
              </a:tr>
              <a:tr h="455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 </a:t>
                      </a:r>
                      <a:endParaRPr lang="nl-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710" marR="79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VWO 4 (14 leerlingen)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710" marR="79710" marT="0" marB="0" anchor="ctr"/>
                </a:tc>
              </a:tr>
              <a:tr h="455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Hoeveel motiveert de </a:t>
                      </a:r>
                      <a:r>
                        <a:rPr lang="nl-NL" sz="1600" dirty="0" err="1">
                          <a:effectLst/>
                        </a:rPr>
                        <a:t>App</a:t>
                      </a:r>
                      <a:r>
                        <a:rPr lang="nl-NL" sz="1600" dirty="0">
                          <a:effectLst/>
                        </a:rPr>
                        <a:t> je bij het maken van opdrachten?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710" marR="79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6,1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710" marR="79710" marT="0" marB="0" anchor="ctr">
                    <a:solidFill>
                      <a:srgbClr val="00B050"/>
                    </a:solidFill>
                  </a:tcPr>
                </a:tc>
              </a:tr>
              <a:tr h="682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Zou je de </a:t>
                      </a:r>
                      <a:r>
                        <a:rPr lang="nl-NL" sz="1600" dirty="0" err="1">
                          <a:effectLst/>
                        </a:rPr>
                        <a:t>App</a:t>
                      </a:r>
                      <a:r>
                        <a:rPr lang="nl-NL" sz="1600" dirty="0">
                          <a:effectLst/>
                        </a:rPr>
                        <a:t> aanraden om te blijven gebruiken als deze nog verbeterd zou worden?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710" marR="79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5,9</a:t>
                      </a:r>
                      <a:endParaRPr lang="nl-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710" marR="79710" marT="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22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Pilot: Open vragen</a:t>
            </a:r>
            <a:endParaRPr lang="nl-NL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154954" y="2358572"/>
            <a:ext cx="7460839" cy="404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mtClean="0"/>
              <a:t>Leerlingen:</a:t>
            </a:r>
          </a:p>
          <a:p>
            <a:pPr lvl="1"/>
            <a:r>
              <a:rPr lang="nl-NL" dirty="0" smtClean="0"/>
              <a:t>Over het algemeen positief, verbeteringen vooral technisch</a:t>
            </a:r>
          </a:p>
          <a:p>
            <a:r>
              <a:rPr lang="nl-NL" dirty="0" smtClean="0"/>
              <a:t>Positieve kanten van de </a:t>
            </a:r>
            <a:r>
              <a:rPr lang="nl-NL" dirty="0" err="1" smtClean="0"/>
              <a:t>app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Dat je achteraf een diep begrip hebt van de opdracht. (</a:t>
            </a:r>
            <a:r>
              <a:rPr lang="nl-NL" dirty="0" err="1" smtClean="0"/>
              <a:t>RuG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Dat je met de stof bezig gaat. (</a:t>
            </a:r>
            <a:r>
              <a:rPr lang="nl-NL" dirty="0" err="1" smtClean="0"/>
              <a:t>RuG</a:t>
            </a:r>
            <a:r>
              <a:rPr lang="nl-NL" dirty="0" smtClean="0"/>
              <a:t>)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Docenten:</a:t>
            </a:r>
          </a:p>
          <a:p>
            <a:pPr lvl="1"/>
            <a:r>
              <a:rPr lang="nl-NL" dirty="0" smtClean="0"/>
              <a:t>Algemeen positief, verbeterpunten mogelijk. (komt straks)</a:t>
            </a:r>
          </a:p>
          <a:p>
            <a:pPr lvl="1"/>
            <a:r>
              <a:rPr lang="nl-NL" dirty="0" smtClean="0"/>
              <a:t>Hoger leerrendement (Giessen, Janssen)</a:t>
            </a:r>
          </a:p>
          <a:p>
            <a:pPr lvl="1"/>
            <a:r>
              <a:rPr lang="nl-NL" dirty="0" smtClean="0"/>
              <a:t>Interactiever </a:t>
            </a:r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4392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Volgend semester: van pilot naar product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 err="1" smtClean="0"/>
              <a:t>Peeria</a:t>
            </a:r>
            <a:r>
              <a:rPr lang="nl-NL" sz="2000" dirty="0" smtClean="0"/>
              <a:t> gebruiksklaar maken</a:t>
            </a:r>
          </a:p>
          <a:p>
            <a:pPr lvl="1"/>
            <a:r>
              <a:rPr lang="nl-NL" sz="1800" dirty="0" smtClean="0"/>
              <a:t>Ontwikkelingen doorvoeren</a:t>
            </a:r>
          </a:p>
          <a:p>
            <a:pPr lvl="1"/>
            <a:r>
              <a:rPr lang="nl-NL" sz="1800" dirty="0" smtClean="0"/>
              <a:t>Verbeteringen toepassing van de </a:t>
            </a:r>
            <a:r>
              <a:rPr lang="nl-NL" sz="1800" dirty="0" err="1" smtClean="0"/>
              <a:t>app</a:t>
            </a:r>
            <a:r>
              <a:rPr lang="nl-NL" sz="1800" dirty="0" smtClean="0"/>
              <a:t> doorvoeren in de nieuwe pilot</a:t>
            </a:r>
            <a:endParaRPr lang="nl-NL" sz="1800" dirty="0"/>
          </a:p>
          <a:p>
            <a:r>
              <a:rPr lang="nl-NL" sz="2000" dirty="0" smtClean="0"/>
              <a:t>5 vakken organiseren: </a:t>
            </a:r>
          </a:p>
          <a:p>
            <a:pPr lvl="1"/>
            <a:r>
              <a:rPr lang="nl-NL" sz="1800" dirty="0" smtClean="0"/>
              <a:t>Helpen met nieuwe opzet en visie van toepassing van de </a:t>
            </a:r>
            <a:r>
              <a:rPr lang="nl-NL" sz="1800" dirty="0" err="1" smtClean="0"/>
              <a:t>app</a:t>
            </a:r>
            <a:endParaRPr lang="nl-NL" sz="1800" dirty="0"/>
          </a:p>
          <a:p>
            <a:pPr lvl="1"/>
            <a:endParaRPr lang="nl-NL" sz="1800" dirty="0" smtClean="0"/>
          </a:p>
          <a:p>
            <a:pPr lvl="1"/>
            <a:r>
              <a:rPr lang="nl-NL" sz="1800" dirty="0" smtClean="0"/>
              <a:t>Nieuw onderzoek: van tool naar revolutionair onderwijs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271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10001029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029" id="{ED3996BA-162B-43C7-B0E2-A5CA4E649741}" vid="{187088E4-27D7-4455-856F-4A44258D82E2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Ion-directiekamer</Template>
  <TotalTime>101235</TotalTime>
  <Words>292</Words>
  <Application>Microsoft Macintosh PowerPoint</Application>
  <PresentationFormat>Breedbeeld</PresentationFormat>
  <Paragraphs>58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Calibri</vt:lpstr>
      <vt:lpstr>Century Gothic</vt:lpstr>
      <vt:lpstr>Mangal</vt:lpstr>
      <vt:lpstr>Times New Roman</vt:lpstr>
      <vt:lpstr>Wingdings 3</vt:lpstr>
      <vt:lpstr>Arial</vt:lpstr>
      <vt:lpstr>TF10001029</vt:lpstr>
      <vt:lpstr>Peeria Pilot</vt:lpstr>
      <vt:lpstr>Het idee</vt:lpstr>
      <vt:lpstr>How far we’ve come…</vt:lpstr>
      <vt:lpstr>Voordelen app</vt:lpstr>
      <vt:lpstr>PowerPoint-presentatie</vt:lpstr>
      <vt:lpstr>Pilot: Opzet</vt:lpstr>
      <vt:lpstr>Pilot: resultaten</vt:lpstr>
      <vt:lpstr>Pilot: Open vragen</vt:lpstr>
      <vt:lpstr>Volgend semester: van pilot naar product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Microsoft Office-gebruiker</cp:lastModifiedBy>
  <cp:revision>15</cp:revision>
  <dcterms:created xsi:type="dcterms:W3CDTF">2017-06-07T21:45:08Z</dcterms:created>
  <dcterms:modified xsi:type="dcterms:W3CDTF">2017-12-16T11:57:41Z</dcterms:modified>
</cp:coreProperties>
</file>