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content.newton-online.nl/archief/docen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ysicstrainer.nl/docent/vragenVoorKlas.php?6=on&amp;6=on&amp;8=on&amp;klaskeuze=36&amp;36=on&amp;36=on" TargetMode="External"/><Relationship Id="rId2" Type="http://schemas.openxmlformats.org/officeDocument/2006/relationships/hyperlink" Target="https://b.socrative.com/teacher/#live-results/tabl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 smtClean="0"/>
              <a:t>Digitale leermiddelen</a:t>
            </a:r>
            <a:r>
              <a:rPr lang="nl-NL" b="1" dirty="0"/>
              <a:t/>
            </a:r>
            <a:br>
              <a:rPr lang="nl-NL" b="1" dirty="0"/>
            </a:br>
            <a:r>
              <a:rPr lang="nl-NL" b="1" dirty="0" smtClean="0"/>
              <a:t>in de bovenbouw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Kees </a:t>
            </a:r>
            <a:r>
              <a:rPr lang="nl-NL" dirty="0" err="1" smtClean="0"/>
              <a:t>hooyman</a:t>
            </a:r>
            <a:endParaRPr lang="nl-NL" dirty="0" smtClean="0"/>
          </a:p>
          <a:p>
            <a:r>
              <a:rPr lang="nl-NL" dirty="0" smtClean="0"/>
              <a:t>St </a:t>
            </a:r>
            <a:r>
              <a:rPr lang="nl-NL" dirty="0" err="1" smtClean="0"/>
              <a:t>bonifatiuscollege</a:t>
            </a:r>
            <a:r>
              <a:rPr lang="nl-NL" dirty="0" smtClean="0"/>
              <a:t> </a:t>
            </a:r>
            <a:r>
              <a:rPr lang="nl-NL" dirty="0" err="1" smtClean="0"/>
              <a:t>utrecht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579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b="1" dirty="0"/>
              <a:t>Digitale </a:t>
            </a:r>
            <a:r>
              <a:rPr lang="nl-NL" sz="3200" b="1" dirty="0" smtClean="0"/>
              <a:t>leermiddelen in </a:t>
            </a:r>
            <a:r>
              <a:rPr lang="nl-NL" sz="3200" b="1" dirty="0"/>
              <a:t>de bovenbouw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4254501"/>
          </a:xfrm>
        </p:spPr>
        <p:txBody>
          <a:bodyPr>
            <a:normAutofit/>
          </a:bodyPr>
          <a:lstStyle/>
          <a:p>
            <a:r>
              <a:rPr lang="nl-NL" sz="3200" dirty="0" smtClean="0"/>
              <a:t>Startvragen hoofdstuk in </a:t>
            </a:r>
            <a:r>
              <a:rPr lang="nl-NL" sz="3200" dirty="0" err="1" smtClean="0"/>
              <a:t>eDition</a:t>
            </a:r>
            <a:endParaRPr lang="nl-NL" sz="3200" dirty="0" smtClean="0"/>
          </a:p>
          <a:p>
            <a:pPr lvl="1"/>
            <a:r>
              <a:rPr lang="nl-NL" sz="3000" dirty="0" smtClean="0"/>
              <a:t>Paragraaf</a:t>
            </a:r>
            <a:endParaRPr lang="nl-NL" sz="3000" dirty="0"/>
          </a:p>
          <a:p>
            <a:pPr lvl="2"/>
            <a:r>
              <a:rPr lang="nl-NL" sz="2800" dirty="0" smtClean="0"/>
              <a:t>Begrijpen digitaal (of papier)</a:t>
            </a:r>
            <a:endParaRPr lang="nl-NL" sz="2800" dirty="0"/>
          </a:p>
          <a:p>
            <a:pPr lvl="2"/>
            <a:r>
              <a:rPr lang="nl-NL" sz="2800" dirty="0" smtClean="0"/>
              <a:t>Klein aantal opgaven op papier.</a:t>
            </a:r>
            <a:endParaRPr lang="nl-NL" sz="2800" dirty="0"/>
          </a:p>
          <a:p>
            <a:pPr lvl="1"/>
            <a:r>
              <a:rPr lang="nl-NL" sz="3000" dirty="0" smtClean="0"/>
              <a:t>Halverwege oefenreeks A</a:t>
            </a:r>
          </a:p>
          <a:p>
            <a:r>
              <a:rPr lang="nl-NL" sz="3200" dirty="0" smtClean="0"/>
              <a:t>Afsluiten met oefenreeks B</a:t>
            </a:r>
          </a:p>
          <a:p>
            <a:r>
              <a:rPr lang="nl-NL" sz="3200" dirty="0" smtClean="0"/>
              <a:t>Diagnostische toets</a:t>
            </a:r>
            <a:endParaRPr lang="nl-NL" sz="3200" dirty="0"/>
          </a:p>
          <a:p>
            <a:pPr lvl="1"/>
            <a:endParaRPr lang="nl-NL" sz="2600" dirty="0" smtClean="0"/>
          </a:p>
        </p:txBody>
      </p:sp>
    </p:spTree>
    <p:extLst>
      <p:ext uri="{BB962C8B-B14F-4D97-AF65-F5344CB8AC3E}">
        <p14:creationId xmlns:p14="http://schemas.microsoft.com/office/powerpoint/2010/main" val="127077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b="1" dirty="0"/>
              <a:t>Digitale </a:t>
            </a:r>
            <a:r>
              <a:rPr lang="nl-NL" sz="3200" b="1" dirty="0" smtClean="0"/>
              <a:t>leermiddelen in </a:t>
            </a:r>
            <a:r>
              <a:rPr lang="nl-NL" sz="3200" b="1" dirty="0"/>
              <a:t>de bovenbouw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Smartboards en </a:t>
            </a:r>
            <a:r>
              <a:rPr lang="nl-NL" sz="2800" dirty="0" err="1" smtClean="0"/>
              <a:t>laptops</a:t>
            </a:r>
            <a:r>
              <a:rPr lang="nl-NL" sz="2800" dirty="0" smtClean="0"/>
              <a:t>/</a:t>
            </a:r>
            <a:r>
              <a:rPr lang="nl-NL" sz="2800" dirty="0" err="1" smtClean="0"/>
              <a:t>iPads</a:t>
            </a:r>
            <a:endParaRPr lang="nl-NL" sz="2600" dirty="0"/>
          </a:p>
          <a:p>
            <a:r>
              <a:rPr lang="nl-NL" sz="2600" dirty="0" err="1" smtClean="0"/>
              <a:t>Applets</a:t>
            </a:r>
            <a:r>
              <a:rPr lang="nl-NL" sz="2600" dirty="0" smtClean="0"/>
              <a:t>, (instructie)filmpjes, </a:t>
            </a:r>
            <a:r>
              <a:rPr lang="nl-NL" sz="2600" dirty="0" err="1" smtClean="0"/>
              <a:t>schoolTV</a:t>
            </a:r>
            <a:endParaRPr lang="nl-NL" sz="2600" dirty="0" smtClean="0"/>
          </a:p>
          <a:p>
            <a:r>
              <a:rPr lang="nl-NL" sz="2600" dirty="0" err="1" smtClean="0"/>
              <a:t>Kahoot</a:t>
            </a:r>
            <a:r>
              <a:rPr lang="nl-NL" sz="2600" dirty="0" smtClean="0"/>
              <a:t>, Socrative, </a:t>
            </a:r>
            <a:r>
              <a:rPr lang="nl-NL" sz="2600" dirty="0" err="1" smtClean="0"/>
              <a:t>PhysicsTrainer</a:t>
            </a:r>
            <a:r>
              <a:rPr lang="nl-NL" sz="2600" dirty="0" smtClean="0"/>
              <a:t>, …</a:t>
            </a:r>
          </a:p>
          <a:p>
            <a:r>
              <a:rPr lang="nl-NL" sz="2600" dirty="0" smtClean="0"/>
              <a:t>Digitale boeken</a:t>
            </a:r>
          </a:p>
          <a:p>
            <a:r>
              <a:rPr lang="nl-NL" sz="2600" dirty="0" smtClean="0"/>
              <a:t>Digitale opgaven</a:t>
            </a:r>
          </a:p>
          <a:p>
            <a:r>
              <a:rPr lang="nl-NL" sz="2600" dirty="0" smtClean="0"/>
              <a:t>Digitale toetsen</a:t>
            </a:r>
          </a:p>
          <a:p>
            <a:endParaRPr lang="nl-NL" sz="2800" dirty="0" smtClean="0"/>
          </a:p>
        </p:txBody>
      </p:sp>
      <p:sp>
        <p:nvSpPr>
          <p:cNvPr id="4" name="Tekstvak 3"/>
          <p:cNvSpPr txBox="1"/>
          <p:nvPr/>
        </p:nvSpPr>
        <p:spPr>
          <a:xfrm>
            <a:off x="5939481" y="4473146"/>
            <a:ext cx="533811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0" b="1" dirty="0" err="1" smtClean="0"/>
              <a:t>Plickers</a:t>
            </a:r>
            <a:endParaRPr lang="nl-NL" sz="8000" b="1" dirty="0"/>
          </a:p>
        </p:txBody>
      </p:sp>
    </p:spTree>
    <p:extLst>
      <p:ext uri="{BB962C8B-B14F-4D97-AF65-F5344CB8AC3E}">
        <p14:creationId xmlns:p14="http://schemas.microsoft.com/office/powerpoint/2010/main" val="1786594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b="1" dirty="0"/>
              <a:t>Digitale </a:t>
            </a:r>
            <a:r>
              <a:rPr lang="nl-NL" sz="3200" b="1" dirty="0" smtClean="0"/>
              <a:t>leermiddelen in </a:t>
            </a:r>
            <a:r>
              <a:rPr lang="nl-NL" sz="3200" b="1" dirty="0"/>
              <a:t>de bovenbouw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3200" dirty="0" smtClean="0"/>
              <a:t>Huidige situatie </a:t>
            </a:r>
          </a:p>
          <a:p>
            <a:pPr lvl="1"/>
            <a:r>
              <a:rPr lang="nl-NL" sz="2800" dirty="0" smtClean="0"/>
              <a:t>Uitgeverijen zetten vaak bestaand lesmateriaal 1 op 1 over naar een digitale omgeving.</a:t>
            </a:r>
          </a:p>
          <a:p>
            <a:pPr lvl="1"/>
            <a:r>
              <a:rPr lang="nl-NL" sz="2800" dirty="0" smtClean="0"/>
              <a:t>Vooral gericht op de onderbouw.</a:t>
            </a:r>
          </a:p>
          <a:p>
            <a:pPr lvl="1"/>
            <a:endParaRPr lang="nl-NL" sz="2800" dirty="0" smtClean="0"/>
          </a:p>
          <a:p>
            <a:pPr lvl="1"/>
            <a:r>
              <a:rPr lang="nl-NL" sz="2800" dirty="0" smtClean="0"/>
              <a:t>Wat willen bovenbouwdocenten?</a:t>
            </a:r>
          </a:p>
        </p:txBody>
      </p:sp>
    </p:spTree>
    <p:extLst>
      <p:ext uri="{BB962C8B-B14F-4D97-AF65-F5344CB8AC3E}">
        <p14:creationId xmlns:p14="http://schemas.microsoft.com/office/powerpoint/2010/main" val="26918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b="1" dirty="0"/>
              <a:t>Digitale </a:t>
            </a:r>
            <a:r>
              <a:rPr lang="nl-NL" sz="3200" b="1" dirty="0" smtClean="0"/>
              <a:t>leermiddelen in </a:t>
            </a:r>
            <a:r>
              <a:rPr lang="nl-NL" sz="3200" b="1" dirty="0"/>
              <a:t>de bovenbouw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Inschatting bovenbouw:</a:t>
            </a:r>
          </a:p>
          <a:p>
            <a:pPr lvl="1"/>
            <a:r>
              <a:rPr lang="nl-NL" sz="2800" dirty="0" smtClean="0"/>
              <a:t>Theorie in elk geval in een boek, eventueel ook (deels) in de digitale omgeving.</a:t>
            </a:r>
          </a:p>
          <a:p>
            <a:pPr lvl="1"/>
            <a:r>
              <a:rPr lang="nl-NL" sz="2800" dirty="0" smtClean="0"/>
              <a:t>Opgaven grotendeels ook in het boek.</a:t>
            </a:r>
          </a:p>
          <a:p>
            <a:pPr lvl="1"/>
            <a:r>
              <a:rPr lang="nl-NL" sz="2800" dirty="0" smtClean="0"/>
              <a:t>Welke opgaven kun/wil je digitaal aanbieden? Identiek aan opgaven in boek?</a:t>
            </a:r>
          </a:p>
        </p:txBody>
      </p:sp>
    </p:spTree>
    <p:extLst>
      <p:ext uri="{BB962C8B-B14F-4D97-AF65-F5344CB8AC3E}">
        <p14:creationId xmlns:p14="http://schemas.microsoft.com/office/powerpoint/2010/main" val="971263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b="1" dirty="0"/>
              <a:t>Digitale </a:t>
            </a:r>
            <a:r>
              <a:rPr lang="nl-NL" sz="3200" b="1" dirty="0" smtClean="0"/>
              <a:t>leermiddelen in </a:t>
            </a:r>
            <a:r>
              <a:rPr lang="nl-NL" sz="3200" b="1" dirty="0"/>
              <a:t>de bovenbouw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Eerste stap: extra </a:t>
            </a:r>
            <a:r>
              <a:rPr lang="nl-NL" sz="3200" dirty="0" smtClean="0"/>
              <a:t>materiaal bij bestaande lesmethode.</a:t>
            </a:r>
          </a:p>
          <a:p>
            <a:pPr lvl="1"/>
            <a:r>
              <a:rPr lang="nl-NL" sz="2800" dirty="0" smtClean="0"/>
              <a:t>Startactiviteit bij een hoofdstuk.</a:t>
            </a:r>
          </a:p>
          <a:p>
            <a:pPr lvl="1"/>
            <a:r>
              <a:rPr lang="nl-NL" sz="2800" dirty="0" smtClean="0"/>
              <a:t>Oefenopdrachten met feedback per vraag.</a:t>
            </a:r>
          </a:p>
          <a:p>
            <a:pPr lvl="1"/>
            <a:r>
              <a:rPr lang="nl-NL" sz="2800" dirty="0" smtClean="0"/>
              <a:t>Diagnostische toets met uitwerking achteraf.</a:t>
            </a:r>
          </a:p>
          <a:p>
            <a:pPr lvl="1"/>
            <a:r>
              <a:rPr lang="nl-NL" sz="2800" dirty="0" smtClean="0">
                <a:hlinkClick r:id="rId2"/>
              </a:rPr>
              <a:t>Digitale leeromgeving</a:t>
            </a:r>
            <a:r>
              <a:rPr lang="nl-NL" sz="2800" dirty="0"/>
              <a:t> </a:t>
            </a:r>
            <a:r>
              <a:rPr lang="nl-NL" sz="2800" dirty="0" smtClean="0"/>
              <a:t>- </a:t>
            </a:r>
            <a:r>
              <a:rPr lang="nl-NL" sz="2800" dirty="0" err="1" smtClean="0"/>
              <a:t>eDition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231293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b="1" dirty="0"/>
              <a:t>Digitale </a:t>
            </a:r>
            <a:r>
              <a:rPr lang="nl-NL" sz="3200" b="1" dirty="0" smtClean="0"/>
              <a:t>leermiddelen in </a:t>
            </a:r>
            <a:r>
              <a:rPr lang="nl-NL" sz="3200" b="1" dirty="0"/>
              <a:t>de bovenbouw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Ervaringen met </a:t>
            </a:r>
            <a:r>
              <a:rPr lang="nl-NL" sz="3200" dirty="0"/>
              <a:t>Edition </a:t>
            </a:r>
            <a:r>
              <a:rPr lang="nl-NL" sz="3200" dirty="0" smtClean="0"/>
              <a:t> </a:t>
            </a:r>
          </a:p>
          <a:p>
            <a:pPr lvl="1"/>
            <a:r>
              <a:rPr lang="nl-NL" sz="2800" dirty="0" smtClean="0"/>
              <a:t>Leerlingen waarderen de opgaven, maar ze zijn soms wel behoorlijk pittig.</a:t>
            </a:r>
          </a:p>
          <a:p>
            <a:pPr lvl="1"/>
            <a:r>
              <a:rPr lang="nl-NL" sz="2800" dirty="0" smtClean="0"/>
              <a:t>Nakijkmodel werkt redelijk.</a:t>
            </a:r>
          </a:p>
          <a:p>
            <a:pPr lvl="1"/>
            <a:r>
              <a:rPr lang="nl-NL" sz="2800" dirty="0" smtClean="0"/>
              <a:t>Prettig dat de vorm duidelijk afwijkt.</a:t>
            </a:r>
          </a:p>
          <a:p>
            <a:pPr lvl="1"/>
            <a:r>
              <a:rPr lang="nl-NL" sz="2800" dirty="0" smtClean="0"/>
              <a:t>Diagnostische toets is wel een flinke kluif.</a:t>
            </a:r>
          </a:p>
          <a:p>
            <a:pPr lvl="1"/>
            <a:endParaRPr lang="nl-NL" sz="2600" dirty="0" smtClean="0"/>
          </a:p>
        </p:txBody>
      </p:sp>
    </p:spTree>
    <p:extLst>
      <p:ext uri="{BB962C8B-B14F-4D97-AF65-F5344CB8AC3E}">
        <p14:creationId xmlns:p14="http://schemas.microsoft.com/office/powerpoint/2010/main" val="196840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b="1" dirty="0"/>
              <a:t>Digitale </a:t>
            </a:r>
            <a:r>
              <a:rPr lang="nl-NL" sz="3200" b="1" dirty="0" smtClean="0"/>
              <a:t>leermiddelen in </a:t>
            </a:r>
            <a:r>
              <a:rPr lang="nl-NL" sz="3200" b="1" dirty="0"/>
              <a:t>de bovenbouw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3200" dirty="0" smtClean="0"/>
              <a:t>Welke opgaven uit het boek kun/wil je digitaliseren?</a:t>
            </a:r>
          </a:p>
          <a:p>
            <a:pPr lvl="1"/>
            <a:r>
              <a:rPr lang="nl-NL" sz="2800" dirty="0" smtClean="0"/>
              <a:t>Bij Newton: de vragen bij begrijpen.</a:t>
            </a:r>
          </a:p>
          <a:p>
            <a:pPr lvl="1"/>
            <a:r>
              <a:rPr lang="nl-NL" sz="2800" dirty="0" smtClean="0"/>
              <a:t>Eenvoudige rekenvragen.</a:t>
            </a:r>
          </a:p>
          <a:p>
            <a:pPr lvl="1"/>
            <a:endParaRPr lang="nl-NL" sz="2800" dirty="0" smtClean="0"/>
          </a:p>
          <a:p>
            <a:pPr lvl="1"/>
            <a:r>
              <a:rPr lang="nl-NL" sz="2800" dirty="0" smtClean="0"/>
              <a:t>Leerlingen kunnen kiezen: digitaal of op papier.</a:t>
            </a:r>
          </a:p>
          <a:p>
            <a:pPr lvl="1"/>
            <a:endParaRPr lang="nl-NL" sz="2600" dirty="0" smtClean="0"/>
          </a:p>
        </p:txBody>
      </p:sp>
    </p:spTree>
    <p:extLst>
      <p:ext uri="{BB962C8B-B14F-4D97-AF65-F5344CB8AC3E}">
        <p14:creationId xmlns:p14="http://schemas.microsoft.com/office/powerpoint/2010/main" val="295990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b="1" dirty="0"/>
              <a:t>Digitale </a:t>
            </a:r>
            <a:r>
              <a:rPr lang="nl-NL" sz="3200" b="1" dirty="0" smtClean="0"/>
              <a:t>leermiddelen in </a:t>
            </a:r>
            <a:r>
              <a:rPr lang="nl-NL" sz="3200" b="1" dirty="0"/>
              <a:t>de bovenbouw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3707359"/>
          </a:xfrm>
        </p:spPr>
        <p:txBody>
          <a:bodyPr>
            <a:normAutofit lnSpcReduction="10000"/>
          </a:bodyPr>
          <a:lstStyle/>
          <a:p>
            <a:r>
              <a:rPr lang="nl-NL" sz="3200" dirty="0" smtClean="0"/>
              <a:t>Welk platform?</a:t>
            </a:r>
          </a:p>
          <a:p>
            <a:pPr lvl="1"/>
            <a:r>
              <a:rPr lang="nl-NL" sz="2800" dirty="0" err="1" smtClean="0"/>
              <a:t>Kahoot</a:t>
            </a:r>
            <a:endParaRPr lang="nl-NL" sz="2800" dirty="0"/>
          </a:p>
          <a:p>
            <a:pPr lvl="1"/>
            <a:r>
              <a:rPr lang="nl-NL" sz="2800" dirty="0" err="1" smtClean="0"/>
              <a:t>Edmodo</a:t>
            </a:r>
            <a:endParaRPr lang="nl-NL" sz="2800" dirty="0" smtClean="0"/>
          </a:p>
          <a:p>
            <a:pPr lvl="1"/>
            <a:r>
              <a:rPr lang="nl-NL" sz="2800" dirty="0" smtClean="0">
                <a:hlinkClick r:id="rId2"/>
              </a:rPr>
              <a:t>Socrative</a:t>
            </a:r>
            <a:r>
              <a:rPr lang="nl-NL" sz="2800" dirty="0" smtClean="0"/>
              <a:t> – NATUURKUNDEHOM</a:t>
            </a:r>
          </a:p>
          <a:p>
            <a:pPr lvl="2"/>
            <a:r>
              <a:rPr lang="nl-NL" sz="2600" dirty="0" smtClean="0"/>
              <a:t> 8.5 Arbeid en vermogen</a:t>
            </a:r>
            <a:endParaRPr lang="nl-NL" sz="2600" dirty="0"/>
          </a:p>
          <a:p>
            <a:pPr lvl="1"/>
            <a:r>
              <a:rPr lang="nl-NL" sz="2800" dirty="0" smtClean="0">
                <a:hlinkClick r:id="rId3"/>
              </a:rPr>
              <a:t>www.physicstrainer.nl</a:t>
            </a:r>
            <a:r>
              <a:rPr lang="nl-NL" sz="2800" dirty="0" smtClean="0"/>
              <a:t> </a:t>
            </a:r>
            <a:r>
              <a:rPr lang="nl-NL" sz="2800" dirty="0" smtClean="0"/>
              <a:t>– leerling# - </a:t>
            </a:r>
            <a:r>
              <a:rPr lang="nl-NL" sz="2800" dirty="0" err="1" smtClean="0"/>
              <a:t>vyuP</a:t>
            </a:r>
            <a:r>
              <a:rPr lang="nl-NL" sz="2800" dirty="0" smtClean="0"/>
              <a:t> </a:t>
            </a:r>
          </a:p>
          <a:p>
            <a:pPr lvl="2"/>
            <a:r>
              <a:rPr lang="nl-NL" sz="2600" dirty="0" smtClean="0"/>
              <a:t>1.5 Elektrische schakelingen</a:t>
            </a:r>
            <a:endParaRPr lang="nl-NL" sz="2600" dirty="0"/>
          </a:p>
          <a:p>
            <a:pPr lvl="1"/>
            <a:endParaRPr lang="nl-NL" sz="2600" dirty="0" smtClean="0"/>
          </a:p>
        </p:txBody>
      </p:sp>
    </p:spTree>
    <p:extLst>
      <p:ext uri="{BB962C8B-B14F-4D97-AF65-F5344CB8AC3E}">
        <p14:creationId xmlns:p14="http://schemas.microsoft.com/office/powerpoint/2010/main" val="1674797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b="1" dirty="0"/>
              <a:t>Digitale </a:t>
            </a:r>
            <a:r>
              <a:rPr lang="nl-NL" sz="3200" b="1" dirty="0" smtClean="0"/>
              <a:t>leermiddelen in </a:t>
            </a:r>
            <a:r>
              <a:rPr lang="nl-NL" sz="3200" b="1" dirty="0"/>
              <a:t>de bovenbouw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4254501"/>
          </a:xfrm>
        </p:spPr>
        <p:txBody>
          <a:bodyPr>
            <a:normAutofit fontScale="92500" lnSpcReduction="10000"/>
          </a:bodyPr>
          <a:lstStyle/>
          <a:p>
            <a:r>
              <a:rPr lang="nl-NL" sz="3200" dirty="0"/>
              <a:t>Socrative</a:t>
            </a:r>
          </a:p>
          <a:p>
            <a:pPr lvl="2"/>
            <a:r>
              <a:rPr lang="nl-NL" sz="2800" dirty="0" smtClean="0"/>
              <a:t>Gebruiksvriendelijker</a:t>
            </a:r>
            <a:endParaRPr lang="nl-NL" sz="2800" dirty="0"/>
          </a:p>
          <a:p>
            <a:pPr lvl="2"/>
            <a:r>
              <a:rPr lang="nl-NL" sz="2800" dirty="0"/>
              <a:t>Onzinnamen</a:t>
            </a:r>
          </a:p>
          <a:p>
            <a:pPr lvl="2"/>
            <a:r>
              <a:rPr lang="nl-NL" sz="2800" dirty="0"/>
              <a:t>Resultaten verdwijnen</a:t>
            </a:r>
          </a:p>
          <a:p>
            <a:r>
              <a:rPr lang="nl-NL" sz="3200" dirty="0" err="1" smtClean="0"/>
              <a:t>PhysicsTrainer</a:t>
            </a:r>
            <a:endParaRPr lang="nl-NL" sz="3200" dirty="0"/>
          </a:p>
          <a:p>
            <a:pPr lvl="2"/>
            <a:r>
              <a:rPr lang="nl-NL" sz="2800" dirty="0" smtClean="0"/>
              <a:t>Inloggen met naam en wachtwoord</a:t>
            </a:r>
            <a:endParaRPr lang="nl-NL" sz="2800" dirty="0"/>
          </a:p>
          <a:p>
            <a:pPr lvl="2"/>
            <a:r>
              <a:rPr lang="nl-NL" sz="2800" dirty="0" smtClean="0"/>
              <a:t>Beter geschikt voor rekenvragen</a:t>
            </a:r>
            <a:endParaRPr lang="nl-NL" sz="2800" dirty="0"/>
          </a:p>
          <a:p>
            <a:pPr lvl="2"/>
            <a:r>
              <a:rPr lang="nl-NL" sz="2800" dirty="0" smtClean="0"/>
              <a:t>Significantie en eenheden</a:t>
            </a:r>
            <a:endParaRPr lang="nl-NL" sz="2800" dirty="0"/>
          </a:p>
          <a:p>
            <a:pPr lvl="1"/>
            <a:endParaRPr lang="nl-NL" sz="2600" dirty="0" smtClean="0"/>
          </a:p>
        </p:txBody>
      </p:sp>
    </p:spTree>
    <p:extLst>
      <p:ext uri="{BB962C8B-B14F-4D97-AF65-F5344CB8AC3E}">
        <p14:creationId xmlns:p14="http://schemas.microsoft.com/office/powerpoint/2010/main" val="2420306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directiekamer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413</TotalTime>
  <Words>302</Words>
  <Application>Microsoft Office PowerPoint</Application>
  <PresentationFormat>Breedbeeld</PresentationFormat>
  <Paragraphs>65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Ion-directiekamer</vt:lpstr>
      <vt:lpstr>Digitale leermiddelen in de bovenbouw</vt:lpstr>
      <vt:lpstr>Digitale leermiddelen in de bovenbouw</vt:lpstr>
      <vt:lpstr>Digitale leermiddelen in de bovenbouw</vt:lpstr>
      <vt:lpstr>Digitale leermiddelen in de bovenbouw</vt:lpstr>
      <vt:lpstr>Digitale leermiddelen in de bovenbouw</vt:lpstr>
      <vt:lpstr>Digitale leermiddelen in de bovenbouw</vt:lpstr>
      <vt:lpstr>Digitale leermiddelen in de bovenbouw</vt:lpstr>
      <vt:lpstr>Digitale leermiddelen in de bovenbouw</vt:lpstr>
      <vt:lpstr>Digitale leermiddelen in de bovenbouw</vt:lpstr>
      <vt:lpstr>Digitale leermiddelen in de bovenbouw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Robotica in 4 havo  (en verder)</dc:title>
  <dc:creator>Kees Hooyman</dc:creator>
  <cp:lastModifiedBy>Kees Hooyman</cp:lastModifiedBy>
  <cp:revision>24</cp:revision>
  <dcterms:created xsi:type="dcterms:W3CDTF">2016-12-13T18:08:06Z</dcterms:created>
  <dcterms:modified xsi:type="dcterms:W3CDTF">2017-12-14T11:39:49Z</dcterms:modified>
</cp:coreProperties>
</file>