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3" r:id="rId9"/>
    <p:sldId id="259" r:id="rId10"/>
    <p:sldId id="260" r:id="rId11"/>
    <p:sldId id="262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/>
    <p:restoredTop sz="94712"/>
  </p:normalViewPr>
  <p:slideViewPr>
    <p:cSldViewPr snapToGrid="0" snapToObjects="1">
      <p:cViewPr varScale="1">
        <p:scale>
          <a:sx n="84" d="100"/>
          <a:sy n="84" d="100"/>
        </p:scale>
        <p:origin x="62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0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3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5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6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0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9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2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2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6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E029-1D81-7C4F-AEB0-ADE39B39B05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46AC-7065-C54F-BAF8-3454F3724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3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E-</a:t>
            </a:r>
            <a:r>
              <a:rPr lang="en-US" sz="4000" dirty="0" err="1" smtClean="0"/>
              <a:t>lec</a:t>
            </a:r>
            <a:r>
              <a:rPr lang="en-US" sz="4000" dirty="0" smtClean="0"/>
              <a:t>-</a:t>
            </a:r>
            <a:r>
              <a:rPr lang="en-US" sz="4000" dirty="0" err="1" smtClean="0"/>
              <a:t>trici</a:t>
            </a:r>
            <a:r>
              <a:rPr lang="en-US" sz="4000" dirty="0" smtClean="0"/>
              <a:t>-ty, oh yes it’s</a:t>
            </a:r>
          </a:p>
          <a:p>
            <a:endParaRPr lang="en-US" sz="4000" dirty="0"/>
          </a:p>
          <a:p>
            <a:r>
              <a:rPr lang="en-US" sz="4000" dirty="0" smtClean="0"/>
              <a:t>Charge is current times the time</a:t>
            </a:r>
          </a:p>
          <a:p>
            <a:endParaRPr lang="en-US" sz="4000" dirty="0"/>
          </a:p>
          <a:p>
            <a:r>
              <a:rPr lang="en-US" sz="4000" dirty="0" smtClean="0"/>
              <a:t>Potential difference is current times resistance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258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I’m a solid, but if you turn up the heat</a:t>
            </a:r>
          </a:p>
          <a:p>
            <a:r>
              <a:rPr lang="en-US" sz="4000" dirty="0" smtClean="0"/>
              <a:t>I will </a:t>
            </a:r>
            <a:r>
              <a:rPr lang="en-US" sz="4000" b="1" dirty="0" smtClean="0"/>
              <a:t>melt</a:t>
            </a:r>
            <a:r>
              <a:rPr lang="en-US" sz="4000" dirty="0" smtClean="0"/>
              <a:t> into a liquid but my journey isn’t complete</a:t>
            </a:r>
          </a:p>
          <a:p>
            <a:r>
              <a:rPr lang="en-US" sz="4000" dirty="0" smtClean="0"/>
              <a:t>If you raise the temperature up some more</a:t>
            </a:r>
          </a:p>
          <a:p>
            <a:r>
              <a:rPr lang="en-US" sz="4000" dirty="0" smtClean="0"/>
              <a:t>I’ll </a:t>
            </a:r>
            <a:r>
              <a:rPr lang="en-US" sz="4000" b="1" dirty="0" smtClean="0"/>
              <a:t>evaporate</a:t>
            </a:r>
            <a:r>
              <a:rPr lang="en-US" sz="4000" dirty="0" smtClean="0"/>
              <a:t> into a gas. It isn’t a chore</a:t>
            </a:r>
          </a:p>
          <a:p>
            <a:endParaRPr lang="en-US" sz="4000" b="1" dirty="0"/>
          </a:p>
          <a:p>
            <a:r>
              <a:rPr lang="en-US" sz="4000" b="1" dirty="0" smtClean="0"/>
              <a:t>It’s a change of state. Oh, it’s so great</a:t>
            </a:r>
          </a:p>
          <a:p>
            <a:r>
              <a:rPr lang="en-US" sz="4000" b="1" dirty="0" smtClean="0"/>
              <a:t>It’s a physical change ‘cos it can rearrange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418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you cool me from a gas into a liquid</a:t>
            </a:r>
          </a:p>
          <a:p>
            <a:r>
              <a:rPr lang="en-US" sz="4000" dirty="0" smtClean="0"/>
              <a:t>It’s called </a:t>
            </a:r>
            <a:r>
              <a:rPr lang="en-US" sz="4000" b="1" dirty="0" smtClean="0"/>
              <a:t>condensation</a:t>
            </a:r>
            <a:r>
              <a:rPr lang="en-US" sz="4000" dirty="0" smtClean="0"/>
              <a:t>. Don’t get it mixed up kid</a:t>
            </a:r>
          </a:p>
          <a:p>
            <a:r>
              <a:rPr lang="en-US" sz="4000" dirty="0" smtClean="0"/>
              <a:t>To get back to the start again is oh so easy</a:t>
            </a:r>
          </a:p>
          <a:p>
            <a:r>
              <a:rPr lang="en-US" sz="4000" dirty="0" smtClean="0"/>
              <a:t>Cool from liquid to solid by the </a:t>
            </a:r>
          </a:p>
          <a:p>
            <a:r>
              <a:rPr lang="en-US" sz="4000" dirty="0" smtClean="0"/>
              <a:t>process called </a:t>
            </a:r>
            <a:r>
              <a:rPr lang="en-US" sz="4000" b="1" dirty="0" smtClean="0"/>
              <a:t>freezing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b="1" dirty="0" smtClean="0"/>
              <a:t>It’s a change of state. Oh, it’s so great</a:t>
            </a:r>
          </a:p>
          <a:p>
            <a:r>
              <a:rPr lang="en-US" sz="4000" b="1" dirty="0" smtClean="0"/>
              <a:t>It’s a physical change ‘cos it can rearrange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119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life cycle of a star </a:t>
            </a:r>
          </a:p>
          <a:p>
            <a:r>
              <a:rPr lang="en-US" sz="4000" dirty="0" smtClean="0"/>
              <a:t>starts with a </a:t>
            </a:r>
            <a:r>
              <a:rPr lang="en-US" sz="4000" b="1" dirty="0" smtClean="0"/>
              <a:t>nebula</a:t>
            </a:r>
            <a:r>
              <a:rPr lang="en-US" sz="4000" dirty="0" smtClean="0"/>
              <a:t> storming</a:t>
            </a:r>
          </a:p>
          <a:p>
            <a:r>
              <a:rPr lang="en-US" sz="4000" dirty="0" smtClean="0"/>
              <a:t>Clouds of dust and gas and rock </a:t>
            </a:r>
          </a:p>
          <a:p>
            <a:r>
              <a:rPr lang="en-US" sz="4000" dirty="0" smtClean="0"/>
              <a:t>clump together then forming</a:t>
            </a:r>
          </a:p>
          <a:p>
            <a:r>
              <a:rPr lang="en-US" sz="4000" dirty="0" smtClean="0"/>
              <a:t>A spinning ball where </a:t>
            </a:r>
            <a:r>
              <a:rPr lang="en-US" sz="4000" b="1" dirty="0" smtClean="0"/>
              <a:t>gravity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pulls the particles closer</a:t>
            </a:r>
          </a:p>
          <a:p>
            <a:r>
              <a:rPr lang="en-US" sz="4000" dirty="0" smtClean="0"/>
              <a:t>Until it’s so tightly packed</a:t>
            </a:r>
          </a:p>
          <a:p>
            <a:r>
              <a:rPr lang="en-US" sz="4000" dirty="0" smtClean="0"/>
              <a:t>it </a:t>
            </a:r>
            <a:r>
              <a:rPr lang="en-US" sz="4000" b="1" dirty="0" smtClean="0"/>
              <a:t>starts to heat up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0790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the core starts to glow</a:t>
            </a:r>
          </a:p>
          <a:p>
            <a:r>
              <a:rPr lang="en-US" sz="4000" dirty="0" smtClean="0"/>
              <a:t>It’s called a </a:t>
            </a:r>
            <a:r>
              <a:rPr lang="en-US" sz="4000" b="1" dirty="0" err="1" smtClean="0"/>
              <a:t>protostar</a:t>
            </a:r>
            <a:endParaRPr lang="en-US" sz="4000" dirty="0" smtClean="0"/>
          </a:p>
          <a:p>
            <a:r>
              <a:rPr lang="en-US" sz="4000" dirty="0" smtClean="0"/>
              <a:t>But it’s not hot enough</a:t>
            </a:r>
          </a:p>
          <a:p>
            <a:r>
              <a:rPr lang="en-US" sz="4000" dirty="0" smtClean="0"/>
              <a:t>Millions of years have to go far</a:t>
            </a:r>
          </a:p>
          <a:p>
            <a:r>
              <a:rPr lang="en-US" sz="4000" dirty="0" smtClean="0"/>
              <a:t>Eventually, the temperature </a:t>
            </a:r>
          </a:p>
          <a:p>
            <a:r>
              <a:rPr lang="en-US" sz="4000" dirty="0" smtClean="0"/>
              <a:t>Is hot enough for </a:t>
            </a:r>
            <a:r>
              <a:rPr lang="en-US" sz="4000" b="1" dirty="0" smtClean="0"/>
              <a:t>hydrogen</a:t>
            </a:r>
            <a:endParaRPr lang="en-US" sz="4000" dirty="0" smtClean="0"/>
          </a:p>
          <a:p>
            <a:r>
              <a:rPr lang="en-US" sz="4000" dirty="0" smtClean="0"/>
              <a:t>To fuse and form </a:t>
            </a:r>
            <a:r>
              <a:rPr lang="en-US" sz="4000" b="1" dirty="0" smtClean="0"/>
              <a:t>helium</a:t>
            </a:r>
            <a:endParaRPr lang="en-US" sz="4000" dirty="0"/>
          </a:p>
          <a:p>
            <a:r>
              <a:rPr lang="en-US" sz="4000" dirty="0" smtClean="0"/>
              <a:t>Through </a:t>
            </a:r>
            <a:r>
              <a:rPr lang="en-US" sz="4000" b="1" dirty="0" smtClean="0"/>
              <a:t>nuclear fusion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3120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Once the fusion has begun</a:t>
            </a:r>
          </a:p>
          <a:p>
            <a:r>
              <a:rPr lang="en-US" sz="4000" dirty="0" smtClean="0"/>
              <a:t>The star is called a </a:t>
            </a:r>
            <a:r>
              <a:rPr lang="en-US" sz="4000" b="1" dirty="0" smtClean="0"/>
              <a:t>main sequence</a:t>
            </a:r>
            <a:endParaRPr lang="en-US" sz="4000" dirty="0" smtClean="0"/>
          </a:p>
          <a:p>
            <a:r>
              <a:rPr lang="en-US" sz="4000" dirty="0" smtClean="0"/>
              <a:t>Radiation pressure and </a:t>
            </a:r>
          </a:p>
          <a:p>
            <a:r>
              <a:rPr lang="en-US" sz="4000" dirty="0" smtClean="0"/>
              <a:t>the force of gravity </a:t>
            </a:r>
            <a:r>
              <a:rPr lang="en-US" sz="4000" b="1" dirty="0" smtClean="0"/>
              <a:t>balance</a:t>
            </a:r>
          </a:p>
          <a:p>
            <a:r>
              <a:rPr lang="en-US" sz="4000" b="1" dirty="0" smtClean="0"/>
              <a:t>Hydrostatic equilibrium</a:t>
            </a:r>
            <a:r>
              <a:rPr lang="en-US" sz="4000" dirty="0" smtClean="0"/>
              <a:t> lasts for billions of years</a:t>
            </a:r>
          </a:p>
          <a:p>
            <a:r>
              <a:rPr lang="en-US" sz="4000" dirty="0" smtClean="0"/>
              <a:t>Its life continues on until</a:t>
            </a:r>
          </a:p>
          <a:p>
            <a:r>
              <a:rPr lang="en-US" sz="4000" dirty="0" smtClean="0"/>
              <a:t>The </a:t>
            </a:r>
            <a:r>
              <a:rPr lang="en-US" sz="4000" b="1" dirty="0" smtClean="0"/>
              <a:t>hydrogen fuel runs out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3086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</a:t>
            </a:r>
            <a:r>
              <a:rPr lang="en-US" sz="4000" b="1" dirty="0" smtClean="0"/>
              <a:t>dying star</a:t>
            </a:r>
            <a:r>
              <a:rPr lang="en-US" sz="4000" dirty="0" smtClean="0"/>
              <a:t> expands and cools</a:t>
            </a:r>
          </a:p>
          <a:p>
            <a:r>
              <a:rPr lang="en-US" sz="4000" dirty="0" smtClean="0"/>
              <a:t>Becoming a </a:t>
            </a:r>
            <a:r>
              <a:rPr lang="en-US" sz="4000" b="1" dirty="0" smtClean="0"/>
              <a:t>red giant</a:t>
            </a:r>
            <a:endParaRPr lang="en-US" sz="4000" dirty="0" smtClean="0"/>
          </a:p>
          <a:p>
            <a:r>
              <a:rPr lang="en-US" sz="4000" dirty="0" smtClean="0"/>
              <a:t>Then it </a:t>
            </a:r>
            <a:r>
              <a:rPr lang="en-US" sz="4000" b="1" dirty="0" smtClean="0"/>
              <a:t>contracts. </a:t>
            </a:r>
            <a:r>
              <a:rPr lang="en-US" sz="4000" dirty="0" smtClean="0"/>
              <a:t>It’s very hot</a:t>
            </a:r>
          </a:p>
          <a:p>
            <a:r>
              <a:rPr lang="en-US" sz="4000" dirty="0" smtClean="0"/>
              <a:t>This </a:t>
            </a:r>
            <a:r>
              <a:rPr lang="en-US" sz="4000" b="1" dirty="0" smtClean="0"/>
              <a:t>white dwarf</a:t>
            </a:r>
            <a:r>
              <a:rPr lang="en-US" sz="4000" dirty="0" smtClean="0"/>
              <a:t> is reliant on</a:t>
            </a:r>
          </a:p>
          <a:p>
            <a:r>
              <a:rPr lang="en-US" sz="4000" b="1" dirty="0" smtClean="0"/>
              <a:t>Helium</a:t>
            </a:r>
            <a:r>
              <a:rPr lang="en-US" sz="4000" dirty="0" smtClean="0"/>
              <a:t> as its fuel</a:t>
            </a:r>
          </a:p>
          <a:p>
            <a:r>
              <a:rPr lang="en-US" sz="4000" dirty="0" smtClean="0"/>
              <a:t>Through </a:t>
            </a:r>
            <a:r>
              <a:rPr lang="en-US" sz="4000" b="1" dirty="0" smtClean="0"/>
              <a:t>triple alpha process</a:t>
            </a:r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b="1" dirty="0" smtClean="0"/>
              <a:t>carbon</a:t>
            </a:r>
            <a:r>
              <a:rPr lang="en-US" sz="4000" dirty="0" smtClean="0"/>
              <a:t> made fuses to </a:t>
            </a:r>
            <a:r>
              <a:rPr lang="en-US" sz="4000" b="1" dirty="0" smtClean="0"/>
              <a:t>iron</a:t>
            </a:r>
            <a:endParaRPr lang="en-US" sz="4000" dirty="0" smtClean="0"/>
          </a:p>
          <a:p>
            <a:r>
              <a:rPr lang="en-US" sz="4000" dirty="0" smtClean="0"/>
              <a:t>And ends up as a </a:t>
            </a:r>
            <a:r>
              <a:rPr lang="en-US" sz="4000" b="1" dirty="0" smtClean="0"/>
              <a:t>black dwarf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3842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Massive stars</a:t>
            </a:r>
            <a:r>
              <a:rPr lang="en-US" sz="4000" dirty="0" smtClean="0"/>
              <a:t> instead explode</a:t>
            </a:r>
          </a:p>
          <a:p>
            <a:r>
              <a:rPr lang="en-US" sz="4000" dirty="0" smtClean="0"/>
              <a:t>and they turn </a:t>
            </a:r>
            <a:r>
              <a:rPr lang="en-US" sz="4000" b="1" dirty="0" smtClean="0"/>
              <a:t>super nova</a:t>
            </a:r>
            <a:endParaRPr lang="en-US" sz="4000" dirty="0" smtClean="0"/>
          </a:p>
          <a:p>
            <a:r>
              <a:rPr lang="en-US" sz="4000" dirty="0" smtClean="0"/>
              <a:t>Collapsing to a very dense </a:t>
            </a:r>
            <a:r>
              <a:rPr lang="en-US" sz="4000" b="1" dirty="0" smtClean="0"/>
              <a:t>neutron core</a:t>
            </a:r>
            <a:endParaRPr lang="en-US" sz="4000" dirty="0" smtClean="0"/>
          </a:p>
          <a:p>
            <a:r>
              <a:rPr lang="en-US" sz="4000" dirty="0" smtClean="0"/>
              <a:t>And moreover</a:t>
            </a:r>
          </a:p>
          <a:p>
            <a:r>
              <a:rPr lang="en-US" sz="4000" dirty="0" smtClean="0"/>
              <a:t>If the star was big enough</a:t>
            </a:r>
          </a:p>
          <a:p>
            <a:r>
              <a:rPr lang="en-US" sz="4000" dirty="0" smtClean="0"/>
              <a:t>It can form a </a:t>
            </a:r>
            <a:r>
              <a:rPr lang="en-US" sz="4000" b="1" dirty="0" smtClean="0"/>
              <a:t>black hole</a:t>
            </a:r>
            <a:r>
              <a:rPr lang="en-US" sz="4000" dirty="0" smtClean="0"/>
              <a:t> with</a:t>
            </a:r>
          </a:p>
          <a:p>
            <a:r>
              <a:rPr lang="en-US" sz="4000" b="1" dirty="0" smtClean="0"/>
              <a:t>Gravity</a:t>
            </a:r>
            <a:r>
              <a:rPr lang="en-US" sz="4000" dirty="0" smtClean="0"/>
              <a:t> so strong a force</a:t>
            </a:r>
          </a:p>
          <a:p>
            <a:r>
              <a:rPr lang="en-US" sz="4000" dirty="0" smtClean="0"/>
              <a:t>No light can escape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2468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smtClean="0"/>
              <a:t>E-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737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000" dirty="0" smtClean="0"/>
              <a:t>Packed together the particles are tight</a:t>
            </a:r>
          </a:p>
          <a:p>
            <a:pPr algn="l"/>
            <a:r>
              <a:rPr lang="en-US" sz="4000" dirty="0" smtClean="0"/>
              <a:t>Some think they’re still, but that’s not right</a:t>
            </a:r>
          </a:p>
          <a:p>
            <a:pPr algn="l"/>
            <a:r>
              <a:rPr lang="en-US" sz="4000" dirty="0" smtClean="0"/>
              <a:t>Even though you can’t see </a:t>
            </a:r>
            <a:r>
              <a:rPr lang="en-US" sz="4000" dirty="0" smtClean="0"/>
              <a:t>them </a:t>
            </a:r>
            <a:r>
              <a:rPr lang="en-US" sz="4000" dirty="0" smtClean="0"/>
              <a:t>shaking</a:t>
            </a:r>
          </a:p>
          <a:p>
            <a:pPr algn="l"/>
            <a:r>
              <a:rPr lang="en-US" sz="4000" dirty="0" smtClean="0"/>
              <a:t>Believe it or not, they are vibrating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Particles mingling and intertwined</a:t>
            </a:r>
          </a:p>
          <a:p>
            <a:pPr algn="l"/>
            <a:r>
              <a:rPr lang="en-US" sz="4000" dirty="0" smtClean="0"/>
              <a:t>There’s not much room in here to find</a:t>
            </a:r>
          </a:p>
          <a:p>
            <a:pPr algn="l"/>
            <a:r>
              <a:rPr lang="en-US" sz="4000" dirty="0" smtClean="0"/>
              <a:t>Attraction forces are still quite strong</a:t>
            </a:r>
          </a:p>
          <a:p>
            <a:pPr algn="l"/>
            <a:r>
              <a:rPr lang="en-US" sz="4000" dirty="0" smtClean="0"/>
              <a:t>But particles are free to move slowly along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Particles whizzing everywhere</a:t>
            </a:r>
          </a:p>
          <a:p>
            <a:pPr algn="l"/>
            <a:r>
              <a:rPr lang="en-US" sz="4000" dirty="0" smtClean="0"/>
              <a:t>Moving randomly, they just don’t care</a:t>
            </a:r>
          </a:p>
          <a:p>
            <a:pPr algn="l"/>
            <a:r>
              <a:rPr lang="en-US" sz="4000" dirty="0" smtClean="0"/>
              <a:t>Speeding left and speeding right</a:t>
            </a:r>
          </a:p>
          <a:p>
            <a:pPr algn="l"/>
            <a:r>
              <a:rPr lang="en-US" sz="4000" dirty="0" smtClean="0"/>
              <a:t>With space in between, they’re amazingly light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186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Tell me what it is that makes sound?</a:t>
            </a:r>
          </a:p>
          <a:p>
            <a:r>
              <a:rPr lang="en-US" sz="4000" dirty="0" smtClean="0"/>
              <a:t>The vibrations do</a:t>
            </a:r>
          </a:p>
          <a:p>
            <a:r>
              <a:rPr lang="en-US" sz="4000" dirty="0" smtClean="0"/>
              <a:t>Vocal chords singing, tuning fork a-ringing</a:t>
            </a:r>
          </a:p>
          <a:p>
            <a:r>
              <a:rPr lang="en-US" sz="4000" dirty="0" smtClean="0"/>
              <a:t>The vibrations do</a:t>
            </a:r>
          </a:p>
          <a:p>
            <a:r>
              <a:rPr lang="en-US" sz="4000" dirty="0" smtClean="0"/>
              <a:t>If the vibrations are </a:t>
            </a:r>
            <a:r>
              <a:rPr lang="en-US" sz="4000" b="1" dirty="0" smtClean="0"/>
              <a:t>slow</a:t>
            </a:r>
            <a:r>
              <a:rPr lang="en-US" sz="4000" dirty="0" smtClean="0"/>
              <a:t>, their </a:t>
            </a:r>
            <a:r>
              <a:rPr lang="en-US" sz="4000" b="1" dirty="0" smtClean="0"/>
              <a:t>frequency</a:t>
            </a:r>
            <a:r>
              <a:rPr lang="en-US" sz="4000" dirty="0" smtClean="0"/>
              <a:t> is low</a:t>
            </a:r>
          </a:p>
          <a:p>
            <a:r>
              <a:rPr lang="en-US" sz="4000" dirty="0" smtClean="0"/>
              <a:t>The </a:t>
            </a:r>
            <a:r>
              <a:rPr lang="en-US" sz="4000" b="1" dirty="0" smtClean="0"/>
              <a:t>pitch</a:t>
            </a:r>
            <a:r>
              <a:rPr lang="en-US" sz="4000" dirty="0" smtClean="0"/>
              <a:t> will be low too</a:t>
            </a:r>
          </a:p>
          <a:p>
            <a:r>
              <a:rPr lang="en-US" sz="4000" dirty="0" smtClean="0"/>
              <a:t>A thing I bet that you already knew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386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6" y="581891"/>
            <a:ext cx="11205557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Tell me what it is that makes sound?</a:t>
            </a:r>
          </a:p>
          <a:p>
            <a:r>
              <a:rPr lang="en-US" sz="4000" dirty="0" smtClean="0"/>
              <a:t>The vibrations do</a:t>
            </a:r>
          </a:p>
          <a:p>
            <a:r>
              <a:rPr lang="en-US" sz="4000" dirty="0" smtClean="0"/>
              <a:t>Insects wings a-humming, guitar strings a-strumming</a:t>
            </a:r>
          </a:p>
          <a:p>
            <a:r>
              <a:rPr lang="en-US" sz="4000" dirty="0" smtClean="0"/>
              <a:t>The vibrations do</a:t>
            </a:r>
          </a:p>
          <a:p>
            <a:r>
              <a:rPr lang="en-US" sz="4000" dirty="0" smtClean="0"/>
              <a:t>If the vibrations </a:t>
            </a:r>
            <a:r>
              <a:rPr lang="en-US" sz="4000" b="1" dirty="0" smtClean="0"/>
              <a:t>whizz </a:t>
            </a:r>
            <a:r>
              <a:rPr lang="en-US" sz="4000" b="1" dirty="0" smtClean="0"/>
              <a:t>by</a:t>
            </a:r>
            <a:r>
              <a:rPr lang="en-US" sz="4000" dirty="0" smtClean="0"/>
              <a:t>, their </a:t>
            </a:r>
            <a:r>
              <a:rPr lang="en-US" sz="4000" b="1" dirty="0" smtClean="0"/>
              <a:t>frequency</a:t>
            </a:r>
            <a:r>
              <a:rPr lang="en-US" sz="4000" dirty="0" smtClean="0"/>
              <a:t> is high</a:t>
            </a:r>
          </a:p>
          <a:p>
            <a:r>
              <a:rPr lang="en-US" sz="4000" dirty="0" smtClean="0"/>
              <a:t>The </a:t>
            </a:r>
            <a:r>
              <a:rPr lang="en-US" sz="4000" b="1" dirty="0" smtClean="0"/>
              <a:t>pitch</a:t>
            </a:r>
            <a:r>
              <a:rPr lang="en-US" sz="4000" dirty="0" smtClean="0"/>
              <a:t> will be high too</a:t>
            </a:r>
          </a:p>
          <a:p>
            <a:r>
              <a:rPr lang="en-US" sz="4000" dirty="0" smtClean="0"/>
              <a:t>A thing I bet that you already knew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76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262" y="581891"/>
            <a:ext cx="11405061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Tell me what it is that makes sound?</a:t>
            </a:r>
          </a:p>
          <a:p>
            <a:r>
              <a:rPr lang="en-US" sz="4000" dirty="0" smtClean="0"/>
              <a:t>The vibrations do</a:t>
            </a:r>
          </a:p>
          <a:p>
            <a:r>
              <a:rPr lang="en-US" sz="4000" dirty="0" smtClean="0"/>
              <a:t>What strikes your eardrum </a:t>
            </a:r>
          </a:p>
          <a:p>
            <a:r>
              <a:rPr lang="en-US" sz="4000" dirty="0" smtClean="0"/>
              <a:t>that means you can hear them?</a:t>
            </a:r>
          </a:p>
          <a:p>
            <a:r>
              <a:rPr lang="en-US" sz="4000" dirty="0" smtClean="0"/>
              <a:t>The vibrations do</a:t>
            </a:r>
          </a:p>
          <a:p>
            <a:r>
              <a:rPr lang="en-US" sz="4000" dirty="0" smtClean="0"/>
              <a:t>The units of </a:t>
            </a:r>
            <a:r>
              <a:rPr lang="en-US" sz="4000" b="1" dirty="0" smtClean="0"/>
              <a:t>frequency</a:t>
            </a:r>
            <a:r>
              <a:rPr lang="en-US" sz="4000" dirty="0" smtClean="0"/>
              <a:t> are measured in </a:t>
            </a:r>
            <a:r>
              <a:rPr lang="en-US" sz="4000" b="1" dirty="0" smtClean="0"/>
              <a:t>Hertz</a:t>
            </a:r>
            <a:r>
              <a:rPr lang="en-US" sz="4000" dirty="0" smtClean="0"/>
              <a:t> you see</a:t>
            </a:r>
          </a:p>
          <a:p>
            <a:r>
              <a:rPr lang="en-US" sz="4000" dirty="0" smtClean="0"/>
              <a:t>What is that, do you reckon?</a:t>
            </a:r>
          </a:p>
          <a:p>
            <a:r>
              <a:rPr lang="en-US" sz="4000" dirty="0" smtClean="0"/>
              <a:t>It’s the </a:t>
            </a:r>
            <a:r>
              <a:rPr lang="en-US" sz="4000" b="1" dirty="0" smtClean="0"/>
              <a:t>number of waves that travel per second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149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262" y="581891"/>
            <a:ext cx="11405061" cy="5685905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Tell me what it is that makes sound?</a:t>
            </a:r>
          </a:p>
          <a:p>
            <a:r>
              <a:rPr lang="en-US" sz="4000" dirty="0" smtClean="0"/>
              <a:t>The vibrations do</a:t>
            </a:r>
          </a:p>
          <a:p>
            <a:r>
              <a:rPr lang="en-US" sz="4000" dirty="0" smtClean="0"/>
              <a:t>What strikes your eardrum </a:t>
            </a:r>
          </a:p>
          <a:p>
            <a:r>
              <a:rPr lang="en-US" sz="4000" dirty="0" smtClean="0"/>
              <a:t>that means you can hear them?</a:t>
            </a:r>
          </a:p>
          <a:p>
            <a:r>
              <a:rPr lang="en-US" sz="4000" dirty="0" smtClean="0"/>
              <a:t>The vibrations do</a:t>
            </a:r>
          </a:p>
          <a:p>
            <a:r>
              <a:rPr lang="en-US" sz="4000" dirty="0" smtClean="0"/>
              <a:t>For the </a:t>
            </a:r>
            <a:r>
              <a:rPr lang="en-US" sz="4000" b="1" dirty="0" smtClean="0"/>
              <a:t>volume</a:t>
            </a:r>
            <a:r>
              <a:rPr lang="en-US" sz="4000" dirty="0" smtClean="0"/>
              <a:t> to be loud</a:t>
            </a:r>
          </a:p>
          <a:p>
            <a:r>
              <a:rPr lang="en-US" sz="4000" dirty="0" smtClean="0"/>
              <a:t>the </a:t>
            </a:r>
            <a:r>
              <a:rPr lang="en-US" sz="4000" b="1" dirty="0" smtClean="0"/>
              <a:t>amplitude</a:t>
            </a:r>
            <a:r>
              <a:rPr lang="en-US" sz="4000" dirty="0" smtClean="0"/>
              <a:t>’s tall and proud</a:t>
            </a:r>
          </a:p>
          <a:p>
            <a:r>
              <a:rPr lang="en-US" sz="4000" dirty="0" smtClean="0"/>
              <a:t>For the </a:t>
            </a:r>
            <a:r>
              <a:rPr lang="en-US" sz="4000" b="1" dirty="0" smtClean="0"/>
              <a:t>volume</a:t>
            </a:r>
            <a:r>
              <a:rPr lang="en-US" sz="4000" dirty="0" smtClean="0"/>
              <a:t> to be quiet</a:t>
            </a:r>
          </a:p>
          <a:p>
            <a:r>
              <a:rPr lang="en-US" sz="4000" dirty="0" smtClean="0"/>
              <a:t>The </a:t>
            </a:r>
            <a:r>
              <a:rPr lang="en-US" sz="4000" b="1" dirty="0" smtClean="0"/>
              <a:t>amplitude</a:t>
            </a:r>
            <a:r>
              <a:rPr lang="en-US" sz="4000" dirty="0" smtClean="0"/>
              <a:t>’s small, go on and try it</a:t>
            </a:r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408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262" y="581891"/>
            <a:ext cx="11405061" cy="5685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Tell me what it is that makes sound?</a:t>
            </a:r>
          </a:p>
          <a:p>
            <a:r>
              <a:rPr lang="en-US" sz="4000" dirty="0" smtClean="0"/>
              <a:t>The vibrations do</a:t>
            </a:r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607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67" y="581891"/>
            <a:ext cx="10922924" cy="5685905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When </a:t>
            </a:r>
            <a:r>
              <a:rPr lang="en-US" sz="4000" b="1" dirty="0" smtClean="0"/>
              <a:t>alpha</a:t>
            </a:r>
            <a:r>
              <a:rPr lang="en-US" sz="4000" dirty="0" smtClean="0"/>
              <a:t> is emitted</a:t>
            </a:r>
          </a:p>
          <a:p>
            <a:r>
              <a:rPr lang="en-US" sz="4000" dirty="0" smtClean="0"/>
              <a:t>The atom left is something new</a:t>
            </a:r>
          </a:p>
          <a:p>
            <a:r>
              <a:rPr lang="en-US" sz="4000" dirty="0" smtClean="0"/>
              <a:t>Its mass goes down by 4</a:t>
            </a:r>
          </a:p>
          <a:p>
            <a:r>
              <a:rPr lang="en-US" sz="4000" dirty="0" smtClean="0"/>
              <a:t>Atomic number down by 2</a:t>
            </a:r>
          </a:p>
          <a:p>
            <a:endParaRPr lang="en-US" sz="4000" dirty="0"/>
          </a:p>
          <a:p>
            <a:r>
              <a:rPr lang="en-US" sz="4000" dirty="0" smtClean="0"/>
              <a:t>In </a:t>
            </a:r>
            <a:r>
              <a:rPr lang="en-US" sz="4000" b="1" dirty="0" smtClean="0"/>
              <a:t>Beta</a:t>
            </a:r>
            <a:r>
              <a:rPr lang="en-US" sz="4000" dirty="0" smtClean="0"/>
              <a:t> radiation, the atoms that remain</a:t>
            </a:r>
          </a:p>
          <a:p>
            <a:r>
              <a:rPr lang="en-US" sz="4000" dirty="0" smtClean="0"/>
              <a:t>Atomic number increases by 1</a:t>
            </a:r>
          </a:p>
          <a:p>
            <a:r>
              <a:rPr lang="en-US" sz="4000" dirty="0" smtClean="0"/>
              <a:t>But the mass, it stays the same</a:t>
            </a:r>
          </a:p>
          <a:p>
            <a:endParaRPr lang="en-US" sz="4000" dirty="0"/>
          </a:p>
          <a:p>
            <a:r>
              <a:rPr lang="en-US" sz="4000" dirty="0" smtClean="0"/>
              <a:t>For </a:t>
            </a:r>
            <a:r>
              <a:rPr lang="en-US" sz="4000" b="1" dirty="0" smtClean="0"/>
              <a:t>Gamma</a:t>
            </a:r>
            <a:r>
              <a:rPr lang="en-US" sz="4000" dirty="0"/>
              <a:t> </a:t>
            </a:r>
            <a:r>
              <a:rPr lang="en-US" sz="4000" dirty="0" smtClean="0"/>
              <a:t>radiation you don’t have to rearrange</a:t>
            </a:r>
          </a:p>
          <a:p>
            <a:r>
              <a:rPr lang="en-US" sz="4000" dirty="0" smtClean="0"/>
              <a:t>‘Cos when it is emitted, </a:t>
            </a:r>
          </a:p>
          <a:p>
            <a:r>
              <a:rPr lang="en-US" sz="4000" dirty="0" smtClean="0"/>
              <a:t>mass and atomic number do not change</a:t>
            </a:r>
          </a:p>
          <a:p>
            <a:r>
              <a:rPr lang="en-US" sz="4000" dirty="0" smtClean="0"/>
              <a:t>They do not change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989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262" y="581891"/>
            <a:ext cx="11288683" cy="568590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000" dirty="0" smtClean="0"/>
              <a:t>1. Shine on me x3 	The sun’s gonna shine on everyone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2. Great day. Great day and the sun is shining</a:t>
            </a:r>
          </a:p>
          <a:p>
            <a:pPr algn="l"/>
            <a:r>
              <a:rPr lang="en-US" sz="4000" dirty="0"/>
              <a:t> </a:t>
            </a:r>
            <a:r>
              <a:rPr lang="en-US" sz="4000" dirty="0" smtClean="0"/>
              <a:t>   Great day. The sun’s gonna shine on everyone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3. Shine on, shine on me, won’t you x2</a:t>
            </a:r>
          </a:p>
          <a:p>
            <a:pPr algn="l"/>
            <a:r>
              <a:rPr lang="en-US" sz="4000" dirty="0" smtClean="0"/>
              <a:t>    Shine on, shine on me. </a:t>
            </a:r>
          </a:p>
          <a:p>
            <a:pPr algn="l"/>
            <a:r>
              <a:rPr lang="en-US" sz="4000" dirty="0" smtClean="0"/>
              <a:t>    The sun’s gonna shine on everyone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4. Shine on. The sun is shining on me x2</a:t>
            </a:r>
          </a:p>
          <a:p>
            <a:pPr algn="l"/>
            <a:r>
              <a:rPr lang="en-US" sz="4000" dirty="0" smtClean="0"/>
              <a:t>    Shine on. The sun is shining. </a:t>
            </a:r>
          </a:p>
          <a:p>
            <a:pPr algn="l"/>
            <a:r>
              <a:rPr lang="en-US" sz="4000" dirty="0" smtClean="0"/>
              <a:t>    The sun’s gonna shine on everyone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56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702</Words>
  <Application>Microsoft Office PowerPoint</Application>
  <PresentationFormat>Breedbeeld</PresentationFormat>
  <Paragraphs>134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9</cp:revision>
  <dcterms:created xsi:type="dcterms:W3CDTF">2017-12-15T19:05:46Z</dcterms:created>
  <dcterms:modified xsi:type="dcterms:W3CDTF">2017-12-15T21:05:16Z</dcterms:modified>
</cp:coreProperties>
</file>