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1"/>
  </p:notesMasterIdLst>
  <p:sldIdLst>
    <p:sldId id="354" r:id="rId2"/>
    <p:sldId id="294" r:id="rId3"/>
    <p:sldId id="331" r:id="rId4"/>
    <p:sldId id="349" r:id="rId5"/>
    <p:sldId id="258" r:id="rId6"/>
    <p:sldId id="266" r:id="rId7"/>
    <p:sldId id="267" r:id="rId8"/>
    <p:sldId id="268" r:id="rId9"/>
    <p:sldId id="274" r:id="rId10"/>
    <p:sldId id="275" r:id="rId11"/>
    <p:sldId id="296" r:id="rId12"/>
    <p:sldId id="276" r:id="rId13"/>
    <p:sldId id="309" r:id="rId14"/>
    <p:sldId id="314" r:id="rId15"/>
    <p:sldId id="298" r:id="rId16"/>
    <p:sldId id="289" r:id="rId17"/>
    <p:sldId id="355" r:id="rId18"/>
    <p:sldId id="356" r:id="rId19"/>
    <p:sldId id="357" r:id="rId20"/>
    <p:sldId id="358" r:id="rId21"/>
    <p:sldId id="359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63" r:id="rId3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8" autoAdjust="0"/>
    <p:restoredTop sz="94514"/>
  </p:normalViewPr>
  <p:slideViewPr>
    <p:cSldViewPr snapToGrid="0">
      <p:cViewPr varScale="1">
        <p:scale>
          <a:sx n="72" d="100"/>
          <a:sy n="72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2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Ik snap het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Blad1!$A$2:$A$5</c:f>
              <c:strCache>
                <c:ptCount val="4"/>
                <c:pt idx="0">
                  <c:v>Wel</c:v>
                </c:pt>
                <c:pt idx="2">
                  <c:v>Vraag 1</c:v>
                </c:pt>
                <c:pt idx="3">
                  <c:v>Vraag 2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8.200000000000001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585D0-AB31-A14A-A38C-110F6497F9D5}" type="doc">
      <dgm:prSet loTypeId="urn:microsoft.com/office/officeart/2005/8/layout/hierarchy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FFC907B2-AC03-1944-A860-0FF16FDA9F66}">
      <dgm:prSet phldrT="[Tekst]"/>
      <dgm:spPr/>
      <dgm:t>
        <a:bodyPr/>
        <a:lstStyle/>
        <a:p>
          <a:r>
            <a:rPr lang="nl-NL" dirty="0" smtClean="0"/>
            <a:t>Intrinsieke Motivatie</a:t>
          </a:r>
          <a:endParaRPr lang="nl-NL" dirty="0"/>
        </a:p>
      </dgm:t>
    </dgm:pt>
    <dgm:pt modelId="{A383D08D-D241-D948-89BF-C50B03AA3F3F}" type="parTrans" cxnId="{85CC840E-D2AB-7240-8726-5AB32286CE30}">
      <dgm:prSet/>
      <dgm:spPr/>
      <dgm:t>
        <a:bodyPr/>
        <a:lstStyle/>
        <a:p>
          <a:endParaRPr lang="nl-NL"/>
        </a:p>
      </dgm:t>
    </dgm:pt>
    <dgm:pt modelId="{4ADAD0C6-C22B-B74A-B57B-987343867476}" type="sibTrans" cxnId="{85CC840E-D2AB-7240-8726-5AB32286CE30}">
      <dgm:prSet/>
      <dgm:spPr/>
      <dgm:t>
        <a:bodyPr/>
        <a:lstStyle/>
        <a:p>
          <a:endParaRPr lang="nl-NL"/>
        </a:p>
      </dgm:t>
    </dgm:pt>
    <dgm:pt modelId="{D3692377-A692-9A4F-A3ED-85841581FE8F}">
      <dgm:prSet phldrT="[Tekst]"/>
      <dgm:spPr/>
      <dgm:t>
        <a:bodyPr/>
        <a:lstStyle/>
        <a:p>
          <a:r>
            <a:rPr lang="nl-NL" dirty="0" smtClean="0"/>
            <a:t>Competentie</a:t>
          </a:r>
          <a:endParaRPr lang="nl-NL" dirty="0"/>
        </a:p>
      </dgm:t>
    </dgm:pt>
    <dgm:pt modelId="{0F51A884-6660-A24B-B497-F8B871336FEC}" type="parTrans" cxnId="{F2022B9C-ABF7-9541-B196-DE55C2DFBE49}">
      <dgm:prSet/>
      <dgm:spPr/>
      <dgm:t>
        <a:bodyPr/>
        <a:lstStyle/>
        <a:p>
          <a:endParaRPr lang="nl-NL"/>
        </a:p>
      </dgm:t>
    </dgm:pt>
    <dgm:pt modelId="{99D0F5A5-5C8B-4845-9F60-58BBC1D23F9D}" type="sibTrans" cxnId="{F2022B9C-ABF7-9541-B196-DE55C2DFBE49}">
      <dgm:prSet/>
      <dgm:spPr/>
      <dgm:t>
        <a:bodyPr/>
        <a:lstStyle/>
        <a:p>
          <a:endParaRPr lang="nl-NL"/>
        </a:p>
      </dgm:t>
    </dgm:pt>
    <dgm:pt modelId="{1BAB9466-19EA-C74C-90CE-CD4DB265B768}">
      <dgm:prSet phldrT="[Tekst]"/>
      <dgm:spPr/>
      <dgm:t>
        <a:bodyPr/>
        <a:lstStyle/>
        <a:p>
          <a:r>
            <a:rPr lang="nl-NL" dirty="0" smtClean="0"/>
            <a:t>Autonomie</a:t>
          </a:r>
          <a:endParaRPr lang="nl-NL" dirty="0"/>
        </a:p>
      </dgm:t>
    </dgm:pt>
    <dgm:pt modelId="{A64BCF75-5CA8-CE4F-918A-3D8BA85EE71F}" type="parTrans" cxnId="{A628D140-8242-A145-81B0-AABC9AF3B361}">
      <dgm:prSet/>
      <dgm:spPr/>
      <dgm:t>
        <a:bodyPr/>
        <a:lstStyle/>
        <a:p>
          <a:endParaRPr lang="nl-NL"/>
        </a:p>
      </dgm:t>
    </dgm:pt>
    <dgm:pt modelId="{EED7E54F-B7AD-2346-B027-30B42FF9C356}" type="sibTrans" cxnId="{A628D140-8242-A145-81B0-AABC9AF3B361}">
      <dgm:prSet/>
      <dgm:spPr/>
      <dgm:t>
        <a:bodyPr/>
        <a:lstStyle/>
        <a:p>
          <a:endParaRPr lang="nl-NL"/>
        </a:p>
      </dgm:t>
    </dgm:pt>
    <dgm:pt modelId="{DE049A48-AAD5-CE40-8DF4-9914C3A78649}">
      <dgm:prSet phldrT="[Tekst]"/>
      <dgm:spPr/>
      <dgm:t>
        <a:bodyPr/>
        <a:lstStyle/>
        <a:p>
          <a:r>
            <a:rPr lang="nl-NL" dirty="0" smtClean="0"/>
            <a:t>Verbondenheid</a:t>
          </a:r>
          <a:endParaRPr lang="nl-NL" dirty="0"/>
        </a:p>
      </dgm:t>
    </dgm:pt>
    <dgm:pt modelId="{32A376FC-7DD9-F043-B679-E9CF3C084872}" type="parTrans" cxnId="{72D967ED-8A09-EF46-95AF-3B11690A94C3}">
      <dgm:prSet/>
      <dgm:spPr/>
      <dgm:t>
        <a:bodyPr/>
        <a:lstStyle/>
        <a:p>
          <a:endParaRPr lang="nl-NL"/>
        </a:p>
      </dgm:t>
    </dgm:pt>
    <dgm:pt modelId="{2D86BB11-9544-F147-880C-84164B6EC23D}" type="sibTrans" cxnId="{72D967ED-8A09-EF46-95AF-3B11690A94C3}">
      <dgm:prSet/>
      <dgm:spPr/>
      <dgm:t>
        <a:bodyPr/>
        <a:lstStyle/>
        <a:p>
          <a:endParaRPr lang="nl-NL"/>
        </a:p>
      </dgm:t>
    </dgm:pt>
    <dgm:pt modelId="{5CDCA2BC-956A-7C46-9515-F75BEF253AA4}">
      <dgm:prSet phldrT="[Tekst]"/>
      <dgm:spPr/>
      <dgm:t>
        <a:bodyPr/>
        <a:lstStyle/>
        <a:p>
          <a:r>
            <a:rPr lang="nl-NL" dirty="0" smtClean="0"/>
            <a:t>Snelle feedback</a:t>
          </a:r>
          <a:endParaRPr lang="nl-NL" dirty="0"/>
        </a:p>
      </dgm:t>
    </dgm:pt>
    <dgm:pt modelId="{EA6B238F-B0F8-4E4C-B938-E6D8AE5A0D52}" type="parTrans" cxnId="{A97457FE-1611-044D-89F5-5FF8310D4D6D}">
      <dgm:prSet/>
      <dgm:spPr/>
      <dgm:t>
        <a:bodyPr/>
        <a:lstStyle/>
        <a:p>
          <a:endParaRPr lang="nl-NL"/>
        </a:p>
      </dgm:t>
    </dgm:pt>
    <dgm:pt modelId="{6E04121C-6C3F-D34A-A94F-17B9C6299260}" type="sibTrans" cxnId="{A97457FE-1611-044D-89F5-5FF8310D4D6D}">
      <dgm:prSet/>
      <dgm:spPr/>
      <dgm:t>
        <a:bodyPr/>
        <a:lstStyle/>
        <a:p>
          <a:endParaRPr lang="nl-NL"/>
        </a:p>
      </dgm:t>
    </dgm:pt>
    <dgm:pt modelId="{C038C70D-159F-D84E-81EF-A90181749AE4}">
      <dgm:prSet phldrT="[Tekst]"/>
      <dgm:spPr/>
      <dgm:t>
        <a:bodyPr/>
        <a:lstStyle/>
        <a:p>
          <a:r>
            <a:rPr lang="nl-NL" dirty="0" smtClean="0"/>
            <a:t>Keuzevrijheid</a:t>
          </a:r>
          <a:endParaRPr lang="nl-NL" dirty="0"/>
        </a:p>
      </dgm:t>
    </dgm:pt>
    <dgm:pt modelId="{7928B438-BA04-EF44-BF0E-748896B8E9DB}" type="parTrans" cxnId="{146D8EDC-7B79-4D47-A085-9026C70766DF}">
      <dgm:prSet/>
      <dgm:spPr/>
      <dgm:t>
        <a:bodyPr/>
        <a:lstStyle/>
        <a:p>
          <a:endParaRPr lang="nl-NL"/>
        </a:p>
      </dgm:t>
    </dgm:pt>
    <dgm:pt modelId="{3B4573A1-43D7-D949-9CD4-DE5D9747DF77}" type="sibTrans" cxnId="{146D8EDC-7B79-4D47-A085-9026C70766DF}">
      <dgm:prSet/>
      <dgm:spPr/>
      <dgm:t>
        <a:bodyPr/>
        <a:lstStyle/>
        <a:p>
          <a:endParaRPr lang="nl-NL"/>
        </a:p>
      </dgm:t>
    </dgm:pt>
    <dgm:pt modelId="{7CB320D3-B70F-7B4A-8F51-676215F7527F}">
      <dgm:prSet phldrT="[Tekst]"/>
      <dgm:spPr/>
      <dgm:t>
        <a:bodyPr/>
        <a:lstStyle/>
        <a:p>
          <a:r>
            <a:rPr lang="nl-NL" dirty="0" smtClean="0"/>
            <a:t>Samenwerken</a:t>
          </a:r>
          <a:endParaRPr lang="nl-NL" dirty="0"/>
        </a:p>
      </dgm:t>
    </dgm:pt>
    <dgm:pt modelId="{9EA7A434-66B0-6847-8260-0B6DEF528302}" type="parTrans" cxnId="{8BCBCE4B-767D-6846-8690-F12F3090DB92}">
      <dgm:prSet/>
      <dgm:spPr/>
      <dgm:t>
        <a:bodyPr/>
        <a:lstStyle/>
        <a:p>
          <a:endParaRPr lang="nl-NL"/>
        </a:p>
      </dgm:t>
    </dgm:pt>
    <dgm:pt modelId="{2CBBDC26-BBEC-004F-9B68-705859887798}" type="sibTrans" cxnId="{8BCBCE4B-767D-6846-8690-F12F3090DB92}">
      <dgm:prSet/>
      <dgm:spPr/>
      <dgm:t>
        <a:bodyPr/>
        <a:lstStyle/>
        <a:p>
          <a:endParaRPr lang="nl-NL"/>
        </a:p>
      </dgm:t>
    </dgm:pt>
    <dgm:pt modelId="{180CA58C-842B-704C-8B24-C58D07924AD8}" type="pres">
      <dgm:prSet presAssocID="{5A0585D0-AB31-A14A-A38C-110F6497F9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12947411-95AA-3749-BC4D-3557FCFCAB35}" type="pres">
      <dgm:prSet presAssocID="{FFC907B2-AC03-1944-A860-0FF16FDA9F66}" presName="hierRoot1" presStyleCnt="0"/>
      <dgm:spPr/>
      <dgm:t>
        <a:bodyPr/>
        <a:lstStyle/>
        <a:p>
          <a:endParaRPr lang="nl-NL"/>
        </a:p>
      </dgm:t>
    </dgm:pt>
    <dgm:pt modelId="{FFCAF41A-7785-D04F-B6F7-7DF3193A2201}" type="pres">
      <dgm:prSet presAssocID="{FFC907B2-AC03-1944-A860-0FF16FDA9F66}" presName="composite" presStyleCnt="0"/>
      <dgm:spPr/>
      <dgm:t>
        <a:bodyPr/>
        <a:lstStyle/>
        <a:p>
          <a:endParaRPr lang="nl-NL"/>
        </a:p>
      </dgm:t>
    </dgm:pt>
    <dgm:pt modelId="{EEB15E49-DC14-984A-A415-88B432D471EC}" type="pres">
      <dgm:prSet presAssocID="{FFC907B2-AC03-1944-A860-0FF16FDA9F66}" presName="background" presStyleLbl="node0" presStyleIdx="0" presStyleCnt="1"/>
      <dgm:spPr/>
      <dgm:t>
        <a:bodyPr/>
        <a:lstStyle/>
        <a:p>
          <a:endParaRPr lang="nl-NL"/>
        </a:p>
      </dgm:t>
    </dgm:pt>
    <dgm:pt modelId="{931FBC52-D816-8749-BEBB-FB69D58F9F14}" type="pres">
      <dgm:prSet presAssocID="{FFC907B2-AC03-1944-A860-0FF16FDA9F6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134788E-3C24-AF41-9B73-2B35820CAA35}" type="pres">
      <dgm:prSet presAssocID="{FFC907B2-AC03-1944-A860-0FF16FDA9F66}" presName="hierChild2" presStyleCnt="0"/>
      <dgm:spPr/>
      <dgm:t>
        <a:bodyPr/>
        <a:lstStyle/>
        <a:p>
          <a:endParaRPr lang="nl-NL"/>
        </a:p>
      </dgm:t>
    </dgm:pt>
    <dgm:pt modelId="{0115ED2A-E0A2-624C-88C0-168B5377568B}" type="pres">
      <dgm:prSet presAssocID="{0F51A884-6660-A24B-B497-F8B871336FEC}" presName="Name10" presStyleLbl="parChTrans1D2" presStyleIdx="0" presStyleCnt="3"/>
      <dgm:spPr/>
      <dgm:t>
        <a:bodyPr/>
        <a:lstStyle/>
        <a:p>
          <a:endParaRPr lang="nl-NL"/>
        </a:p>
      </dgm:t>
    </dgm:pt>
    <dgm:pt modelId="{4D06F273-50EE-074D-97CA-ABAA4F8BBCB2}" type="pres">
      <dgm:prSet presAssocID="{D3692377-A692-9A4F-A3ED-85841581FE8F}" presName="hierRoot2" presStyleCnt="0"/>
      <dgm:spPr/>
      <dgm:t>
        <a:bodyPr/>
        <a:lstStyle/>
        <a:p>
          <a:endParaRPr lang="nl-NL"/>
        </a:p>
      </dgm:t>
    </dgm:pt>
    <dgm:pt modelId="{9692F3BC-4B71-FC42-A678-13F7E5175CC7}" type="pres">
      <dgm:prSet presAssocID="{D3692377-A692-9A4F-A3ED-85841581FE8F}" presName="composite2" presStyleCnt="0"/>
      <dgm:spPr/>
      <dgm:t>
        <a:bodyPr/>
        <a:lstStyle/>
        <a:p>
          <a:endParaRPr lang="nl-NL"/>
        </a:p>
      </dgm:t>
    </dgm:pt>
    <dgm:pt modelId="{0F10A2EA-EF8C-4348-9F10-420C1D8B215C}" type="pres">
      <dgm:prSet presAssocID="{D3692377-A692-9A4F-A3ED-85841581FE8F}" presName="background2" presStyleLbl="node2" presStyleIdx="0" presStyleCnt="3"/>
      <dgm:spPr/>
      <dgm:t>
        <a:bodyPr/>
        <a:lstStyle/>
        <a:p>
          <a:endParaRPr lang="nl-NL"/>
        </a:p>
      </dgm:t>
    </dgm:pt>
    <dgm:pt modelId="{BD21E202-70E8-8349-952B-2741F7813BCA}" type="pres">
      <dgm:prSet presAssocID="{D3692377-A692-9A4F-A3ED-85841581FE8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8FA09D0-7237-E140-BEDB-69CB97DADC9C}" type="pres">
      <dgm:prSet presAssocID="{D3692377-A692-9A4F-A3ED-85841581FE8F}" presName="hierChild3" presStyleCnt="0"/>
      <dgm:spPr/>
      <dgm:t>
        <a:bodyPr/>
        <a:lstStyle/>
        <a:p>
          <a:endParaRPr lang="nl-NL"/>
        </a:p>
      </dgm:t>
    </dgm:pt>
    <dgm:pt modelId="{12662CBE-DDC9-5349-81F0-6FC07579883E}" type="pres">
      <dgm:prSet presAssocID="{EA6B238F-B0F8-4E4C-B938-E6D8AE5A0D52}" presName="Name17" presStyleLbl="parChTrans1D3" presStyleIdx="0" presStyleCnt="3"/>
      <dgm:spPr/>
      <dgm:t>
        <a:bodyPr/>
        <a:lstStyle/>
        <a:p>
          <a:endParaRPr lang="nl-NL"/>
        </a:p>
      </dgm:t>
    </dgm:pt>
    <dgm:pt modelId="{9589A08A-B6D7-A643-8B63-301DC01D3E9F}" type="pres">
      <dgm:prSet presAssocID="{5CDCA2BC-956A-7C46-9515-F75BEF253AA4}" presName="hierRoot3" presStyleCnt="0"/>
      <dgm:spPr/>
      <dgm:t>
        <a:bodyPr/>
        <a:lstStyle/>
        <a:p>
          <a:endParaRPr lang="nl-NL"/>
        </a:p>
      </dgm:t>
    </dgm:pt>
    <dgm:pt modelId="{47BF4156-51D7-C442-8FF6-065FD025D493}" type="pres">
      <dgm:prSet presAssocID="{5CDCA2BC-956A-7C46-9515-F75BEF253AA4}" presName="composite3" presStyleCnt="0"/>
      <dgm:spPr/>
      <dgm:t>
        <a:bodyPr/>
        <a:lstStyle/>
        <a:p>
          <a:endParaRPr lang="nl-NL"/>
        </a:p>
      </dgm:t>
    </dgm:pt>
    <dgm:pt modelId="{47CBFE2D-87B5-BC4C-99C2-50C9DBD357A7}" type="pres">
      <dgm:prSet presAssocID="{5CDCA2BC-956A-7C46-9515-F75BEF253AA4}" presName="background3" presStyleLbl="node3" presStyleIdx="0" presStyleCnt="3"/>
      <dgm:spPr/>
      <dgm:t>
        <a:bodyPr/>
        <a:lstStyle/>
        <a:p>
          <a:endParaRPr lang="nl-NL"/>
        </a:p>
      </dgm:t>
    </dgm:pt>
    <dgm:pt modelId="{00009DE0-413C-4842-A213-DC149421BC48}" type="pres">
      <dgm:prSet presAssocID="{5CDCA2BC-956A-7C46-9515-F75BEF253AA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DCBEE0F-E1CD-094D-97E1-6ABA6817E6B2}" type="pres">
      <dgm:prSet presAssocID="{5CDCA2BC-956A-7C46-9515-F75BEF253AA4}" presName="hierChild4" presStyleCnt="0"/>
      <dgm:spPr/>
      <dgm:t>
        <a:bodyPr/>
        <a:lstStyle/>
        <a:p>
          <a:endParaRPr lang="nl-NL"/>
        </a:p>
      </dgm:t>
    </dgm:pt>
    <dgm:pt modelId="{54DEFD31-1694-D443-B7CD-D67CDE03A239}" type="pres">
      <dgm:prSet presAssocID="{A64BCF75-5CA8-CE4F-918A-3D8BA85EE71F}" presName="Name10" presStyleLbl="parChTrans1D2" presStyleIdx="1" presStyleCnt="3"/>
      <dgm:spPr/>
      <dgm:t>
        <a:bodyPr/>
        <a:lstStyle/>
        <a:p>
          <a:endParaRPr lang="nl-NL"/>
        </a:p>
      </dgm:t>
    </dgm:pt>
    <dgm:pt modelId="{04702672-2C98-0142-BC13-799DC4779BDB}" type="pres">
      <dgm:prSet presAssocID="{1BAB9466-19EA-C74C-90CE-CD4DB265B768}" presName="hierRoot2" presStyleCnt="0"/>
      <dgm:spPr/>
      <dgm:t>
        <a:bodyPr/>
        <a:lstStyle/>
        <a:p>
          <a:endParaRPr lang="nl-NL"/>
        </a:p>
      </dgm:t>
    </dgm:pt>
    <dgm:pt modelId="{0C7EC9D6-9561-7F41-BE7B-E91259D9B22D}" type="pres">
      <dgm:prSet presAssocID="{1BAB9466-19EA-C74C-90CE-CD4DB265B768}" presName="composite2" presStyleCnt="0"/>
      <dgm:spPr/>
      <dgm:t>
        <a:bodyPr/>
        <a:lstStyle/>
        <a:p>
          <a:endParaRPr lang="nl-NL"/>
        </a:p>
      </dgm:t>
    </dgm:pt>
    <dgm:pt modelId="{231000FA-63A1-0B49-85FF-B368110565B4}" type="pres">
      <dgm:prSet presAssocID="{1BAB9466-19EA-C74C-90CE-CD4DB265B768}" presName="background2" presStyleLbl="node2" presStyleIdx="1" presStyleCnt="3"/>
      <dgm:spPr/>
      <dgm:t>
        <a:bodyPr/>
        <a:lstStyle/>
        <a:p>
          <a:endParaRPr lang="nl-NL"/>
        </a:p>
      </dgm:t>
    </dgm:pt>
    <dgm:pt modelId="{2542BC9F-D120-414C-A5F6-0E2F299B4479}" type="pres">
      <dgm:prSet presAssocID="{1BAB9466-19EA-C74C-90CE-CD4DB265B76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826E680E-914D-6E4C-9DA5-CB610F1D2216}" type="pres">
      <dgm:prSet presAssocID="{1BAB9466-19EA-C74C-90CE-CD4DB265B768}" presName="hierChild3" presStyleCnt="0"/>
      <dgm:spPr/>
      <dgm:t>
        <a:bodyPr/>
        <a:lstStyle/>
        <a:p>
          <a:endParaRPr lang="nl-NL"/>
        </a:p>
      </dgm:t>
    </dgm:pt>
    <dgm:pt modelId="{CB5C7ED3-97E4-5C49-B9CB-23706FA65B18}" type="pres">
      <dgm:prSet presAssocID="{7928B438-BA04-EF44-BF0E-748896B8E9DB}" presName="Name17" presStyleLbl="parChTrans1D3" presStyleIdx="1" presStyleCnt="3"/>
      <dgm:spPr/>
      <dgm:t>
        <a:bodyPr/>
        <a:lstStyle/>
        <a:p>
          <a:endParaRPr lang="nl-NL"/>
        </a:p>
      </dgm:t>
    </dgm:pt>
    <dgm:pt modelId="{8EDBCA28-B0C8-6143-A0E7-20949A8ECDE7}" type="pres">
      <dgm:prSet presAssocID="{C038C70D-159F-D84E-81EF-A90181749AE4}" presName="hierRoot3" presStyleCnt="0"/>
      <dgm:spPr/>
      <dgm:t>
        <a:bodyPr/>
        <a:lstStyle/>
        <a:p>
          <a:endParaRPr lang="nl-NL"/>
        </a:p>
      </dgm:t>
    </dgm:pt>
    <dgm:pt modelId="{C0F01AF6-BFFD-CE4F-92BA-9F8D25E49017}" type="pres">
      <dgm:prSet presAssocID="{C038C70D-159F-D84E-81EF-A90181749AE4}" presName="composite3" presStyleCnt="0"/>
      <dgm:spPr/>
      <dgm:t>
        <a:bodyPr/>
        <a:lstStyle/>
        <a:p>
          <a:endParaRPr lang="nl-NL"/>
        </a:p>
      </dgm:t>
    </dgm:pt>
    <dgm:pt modelId="{F4F56CB6-775F-AE4A-AA49-5291AD825969}" type="pres">
      <dgm:prSet presAssocID="{C038C70D-159F-D84E-81EF-A90181749AE4}" presName="background3" presStyleLbl="node3" presStyleIdx="1" presStyleCnt="3"/>
      <dgm:spPr/>
      <dgm:t>
        <a:bodyPr/>
        <a:lstStyle/>
        <a:p>
          <a:endParaRPr lang="nl-NL"/>
        </a:p>
      </dgm:t>
    </dgm:pt>
    <dgm:pt modelId="{4A338DAF-0C94-DC47-8893-B9378CF25313}" type="pres">
      <dgm:prSet presAssocID="{C038C70D-159F-D84E-81EF-A90181749AE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7B0D744-B7BE-7744-B41C-D2F0C3741640}" type="pres">
      <dgm:prSet presAssocID="{C038C70D-159F-D84E-81EF-A90181749AE4}" presName="hierChild4" presStyleCnt="0"/>
      <dgm:spPr/>
      <dgm:t>
        <a:bodyPr/>
        <a:lstStyle/>
        <a:p>
          <a:endParaRPr lang="nl-NL"/>
        </a:p>
      </dgm:t>
    </dgm:pt>
    <dgm:pt modelId="{C90A5091-28AB-C74D-A495-95103EA979D4}" type="pres">
      <dgm:prSet presAssocID="{32A376FC-7DD9-F043-B679-E9CF3C084872}" presName="Name10" presStyleLbl="parChTrans1D2" presStyleIdx="2" presStyleCnt="3"/>
      <dgm:spPr/>
      <dgm:t>
        <a:bodyPr/>
        <a:lstStyle/>
        <a:p>
          <a:endParaRPr lang="nl-NL"/>
        </a:p>
      </dgm:t>
    </dgm:pt>
    <dgm:pt modelId="{CC0CF81E-5E86-3941-A272-F10D5A9C4B5C}" type="pres">
      <dgm:prSet presAssocID="{DE049A48-AAD5-CE40-8DF4-9914C3A78649}" presName="hierRoot2" presStyleCnt="0"/>
      <dgm:spPr/>
      <dgm:t>
        <a:bodyPr/>
        <a:lstStyle/>
        <a:p>
          <a:endParaRPr lang="nl-NL"/>
        </a:p>
      </dgm:t>
    </dgm:pt>
    <dgm:pt modelId="{6D534428-366D-6943-8407-9D58EB954D10}" type="pres">
      <dgm:prSet presAssocID="{DE049A48-AAD5-CE40-8DF4-9914C3A78649}" presName="composite2" presStyleCnt="0"/>
      <dgm:spPr/>
      <dgm:t>
        <a:bodyPr/>
        <a:lstStyle/>
        <a:p>
          <a:endParaRPr lang="nl-NL"/>
        </a:p>
      </dgm:t>
    </dgm:pt>
    <dgm:pt modelId="{09B010D6-948C-A846-BC91-DD344C2AD9EF}" type="pres">
      <dgm:prSet presAssocID="{DE049A48-AAD5-CE40-8DF4-9914C3A78649}" presName="background2" presStyleLbl="node2" presStyleIdx="2" presStyleCnt="3"/>
      <dgm:spPr/>
      <dgm:t>
        <a:bodyPr/>
        <a:lstStyle/>
        <a:p>
          <a:endParaRPr lang="nl-NL"/>
        </a:p>
      </dgm:t>
    </dgm:pt>
    <dgm:pt modelId="{EAB92501-38D0-0844-BFF2-FD82636C799A}" type="pres">
      <dgm:prSet presAssocID="{DE049A48-AAD5-CE40-8DF4-9914C3A7864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71A09C5-188E-7B4F-BB99-983517958385}" type="pres">
      <dgm:prSet presAssocID="{DE049A48-AAD5-CE40-8DF4-9914C3A78649}" presName="hierChild3" presStyleCnt="0"/>
      <dgm:spPr/>
      <dgm:t>
        <a:bodyPr/>
        <a:lstStyle/>
        <a:p>
          <a:endParaRPr lang="nl-NL"/>
        </a:p>
      </dgm:t>
    </dgm:pt>
    <dgm:pt modelId="{15DDD695-EED5-2B40-B9DE-84D5C00B754E}" type="pres">
      <dgm:prSet presAssocID="{9EA7A434-66B0-6847-8260-0B6DEF528302}" presName="Name17" presStyleLbl="parChTrans1D3" presStyleIdx="2" presStyleCnt="3"/>
      <dgm:spPr/>
      <dgm:t>
        <a:bodyPr/>
        <a:lstStyle/>
        <a:p>
          <a:endParaRPr lang="nl-NL"/>
        </a:p>
      </dgm:t>
    </dgm:pt>
    <dgm:pt modelId="{207CD208-3511-E443-9B8D-38B37D450102}" type="pres">
      <dgm:prSet presAssocID="{7CB320D3-B70F-7B4A-8F51-676215F7527F}" presName="hierRoot3" presStyleCnt="0"/>
      <dgm:spPr/>
      <dgm:t>
        <a:bodyPr/>
        <a:lstStyle/>
        <a:p>
          <a:endParaRPr lang="nl-NL"/>
        </a:p>
      </dgm:t>
    </dgm:pt>
    <dgm:pt modelId="{2B6B2C0E-1FC8-1A42-B0E2-71785B3D6178}" type="pres">
      <dgm:prSet presAssocID="{7CB320D3-B70F-7B4A-8F51-676215F7527F}" presName="composite3" presStyleCnt="0"/>
      <dgm:spPr/>
      <dgm:t>
        <a:bodyPr/>
        <a:lstStyle/>
        <a:p>
          <a:endParaRPr lang="nl-NL"/>
        </a:p>
      </dgm:t>
    </dgm:pt>
    <dgm:pt modelId="{42E42894-075B-4241-AB8D-5CD7D419F265}" type="pres">
      <dgm:prSet presAssocID="{7CB320D3-B70F-7B4A-8F51-676215F7527F}" presName="background3" presStyleLbl="node3" presStyleIdx="2" presStyleCnt="3"/>
      <dgm:spPr/>
      <dgm:t>
        <a:bodyPr/>
        <a:lstStyle/>
        <a:p>
          <a:endParaRPr lang="nl-NL"/>
        </a:p>
      </dgm:t>
    </dgm:pt>
    <dgm:pt modelId="{0BEA2CE1-71B5-CA44-BC1E-A5DDE52F3A82}" type="pres">
      <dgm:prSet presAssocID="{7CB320D3-B70F-7B4A-8F51-676215F7527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2CADE9E-E28D-494F-A1DA-200734CAD574}" type="pres">
      <dgm:prSet presAssocID="{7CB320D3-B70F-7B4A-8F51-676215F7527F}" presName="hierChild4" presStyleCnt="0"/>
      <dgm:spPr/>
      <dgm:t>
        <a:bodyPr/>
        <a:lstStyle/>
        <a:p>
          <a:endParaRPr lang="nl-NL"/>
        </a:p>
      </dgm:t>
    </dgm:pt>
  </dgm:ptLst>
  <dgm:cxnLst>
    <dgm:cxn modelId="{72D967ED-8A09-EF46-95AF-3B11690A94C3}" srcId="{FFC907B2-AC03-1944-A860-0FF16FDA9F66}" destId="{DE049A48-AAD5-CE40-8DF4-9914C3A78649}" srcOrd="2" destOrd="0" parTransId="{32A376FC-7DD9-F043-B679-E9CF3C084872}" sibTransId="{2D86BB11-9544-F147-880C-84164B6EC23D}"/>
    <dgm:cxn modelId="{F2022B9C-ABF7-9541-B196-DE55C2DFBE49}" srcId="{FFC907B2-AC03-1944-A860-0FF16FDA9F66}" destId="{D3692377-A692-9A4F-A3ED-85841581FE8F}" srcOrd="0" destOrd="0" parTransId="{0F51A884-6660-A24B-B497-F8B871336FEC}" sibTransId="{99D0F5A5-5C8B-4845-9F60-58BBC1D23F9D}"/>
    <dgm:cxn modelId="{146D8EDC-7B79-4D47-A085-9026C70766DF}" srcId="{1BAB9466-19EA-C74C-90CE-CD4DB265B768}" destId="{C038C70D-159F-D84E-81EF-A90181749AE4}" srcOrd="0" destOrd="0" parTransId="{7928B438-BA04-EF44-BF0E-748896B8E9DB}" sibTransId="{3B4573A1-43D7-D949-9CD4-DE5D9747DF77}"/>
    <dgm:cxn modelId="{8A6E0BD6-7409-462C-809A-E8B6B6835721}" type="presOf" srcId="{5CDCA2BC-956A-7C46-9515-F75BEF253AA4}" destId="{00009DE0-413C-4842-A213-DC149421BC48}" srcOrd="0" destOrd="0" presId="urn:microsoft.com/office/officeart/2005/8/layout/hierarchy1"/>
    <dgm:cxn modelId="{8A1DBA6C-5F6D-4F37-929A-84B6EDA37B71}" type="presOf" srcId="{FFC907B2-AC03-1944-A860-0FF16FDA9F66}" destId="{931FBC52-D816-8749-BEBB-FB69D58F9F14}" srcOrd="0" destOrd="0" presId="urn:microsoft.com/office/officeart/2005/8/layout/hierarchy1"/>
    <dgm:cxn modelId="{AB2E6F14-FE89-4AB7-A890-FB9BEA163F00}" type="presOf" srcId="{32A376FC-7DD9-F043-B679-E9CF3C084872}" destId="{C90A5091-28AB-C74D-A495-95103EA979D4}" srcOrd="0" destOrd="0" presId="urn:microsoft.com/office/officeart/2005/8/layout/hierarchy1"/>
    <dgm:cxn modelId="{A97457FE-1611-044D-89F5-5FF8310D4D6D}" srcId="{D3692377-A692-9A4F-A3ED-85841581FE8F}" destId="{5CDCA2BC-956A-7C46-9515-F75BEF253AA4}" srcOrd="0" destOrd="0" parTransId="{EA6B238F-B0F8-4E4C-B938-E6D8AE5A0D52}" sibTransId="{6E04121C-6C3F-D34A-A94F-17B9C6299260}"/>
    <dgm:cxn modelId="{A9DA0AD3-507E-47A8-8210-00B8FD8BAD05}" type="presOf" srcId="{A64BCF75-5CA8-CE4F-918A-3D8BA85EE71F}" destId="{54DEFD31-1694-D443-B7CD-D67CDE03A239}" srcOrd="0" destOrd="0" presId="urn:microsoft.com/office/officeart/2005/8/layout/hierarchy1"/>
    <dgm:cxn modelId="{41015081-DEA6-4786-9C6C-89AC63E4A12F}" type="presOf" srcId="{D3692377-A692-9A4F-A3ED-85841581FE8F}" destId="{BD21E202-70E8-8349-952B-2741F7813BCA}" srcOrd="0" destOrd="0" presId="urn:microsoft.com/office/officeart/2005/8/layout/hierarchy1"/>
    <dgm:cxn modelId="{DCDAB03F-9186-4923-AFD7-68BBFD57A568}" type="presOf" srcId="{1BAB9466-19EA-C74C-90CE-CD4DB265B768}" destId="{2542BC9F-D120-414C-A5F6-0E2F299B4479}" srcOrd="0" destOrd="0" presId="urn:microsoft.com/office/officeart/2005/8/layout/hierarchy1"/>
    <dgm:cxn modelId="{85CC840E-D2AB-7240-8726-5AB32286CE30}" srcId="{5A0585D0-AB31-A14A-A38C-110F6497F9D5}" destId="{FFC907B2-AC03-1944-A860-0FF16FDA9F66}" srcOrd="0" destOrd="0" parTransId="{A383D08D-D241-D948-89BF-C50B03AA3F3F}" sibTransId="{4ADAD0C6-C22B-B74A-B57B-987343867476}"/>
    <dgm:cxn modelId="{260D4A9B-88D7-4E43-8DCD-AA4666F597F2}" type="presOf" srcId="{C038C70D-159F-D84E-81EF-A90181749AE4}" destId="{4A338DAF-0C94-DC47-8893-B9378CF25313}" srcOrd="0" destOrd="0" presId="urn:microsoft.com/office/officeart/2005/8/layout/hierarchy1"/>
    <dgm:cxn modelId="{3A43872D-BF0C-46FB-AB99-F5FDDD279783}" type="presOf" srcId="{5A0585D0-AB31-A14A-A38C-110F6497F9D5}" destId="{180CA58C-842B-704C-8B24-C58D07924AD8}" srcOrd="0" destOrd="0" presId="urn:microsoft.com/office/officeart/2005/8/layout/hierarchy1"/>
    <dgm:cxn modelId="{B96A09BF-5111-4A3C-B974-5A2DC74D3E7E}" type="presOf" srcId="{0F51A884-6660-A24B-B497-F8B871336FEC}" destId="{0115ED2A-E0A2-624C-88C0-168B5377568B}" srcOrd="0" destOrd="0" presId="urn:microsoft.com/office/officeart/2005/8/layout/hierarchy1"/>
    <dgm:cxn modelId="{A628D140-8242-A145-81B0-AABC9AF3B361}" srcId="{FFC907B2-AC03-1944-A860-0FF16FDA9F66}" destId="{1BAB9466-19EA-C74C-90CE-CD4DB265B768}" srcOrd="1" destOrd="0" parTransId="{A64BCF75-5CA8-CE4F-918A-3D8BA85EE71F}" sibTransId="{EED7E54F-B7AD-2346-B027-30B42FF9C356}"/>
    <dgm:cxn modelId="{ACD31B4A-F2D1-4541-A013-8F326C8D187F}" type="presOf" srcId="{DE049A48-AAD5-CE40-8DF4-9914C3A78649}" destId="{EAB92501-38D0-0844-BFF2-FD82636C799A}" srcOrd="0" destOrd="0" presId="urn:microsoft.com/office/officeart/2005/8/layout/hierarchy1"/>
    <dgm:cxn modelId="{9D74FF11-B0D7-49BF-B182-F1B0C1A4FCDF}" type="presOf" srcId="{7928B438-BA04-EF44-BF0E-748896B8E9DB}" destId="{CB5C7ED3-97E4-5C49-B9CB-23706FA65B18}" srcOrd="0" destOrd="0" presId="urn:microsoft.com/office/officeart/2005/8/layout/hierarchy1"/>
    <dgm:cxn modelId="{F55E98BD-F0F7-4A11-86B1-99B0B47D1926}" type="presOf" srcId="{7CB320D3-B70F-7B4A-8F51-676215F7527F}" destId="{0BEA2CE1-71B5-CA44-BC1E-A5DDE52F3A82}" srcOrd="0" destOrd="0" presId="urn:microsoft.com/office/officeart/2005/8/layout/hierarchy1"/>
    <dgm:cxn modelId="{8BCBCE4B-767D-6846-8690-F12F3090DB92}" srcId="{DE049A48-AAD5-CE40-8DF4-9914C3A78649}" destId="{7CB320D3-B70F-7B4A-8F51-676215F7527F}" srcOrd="0" destOrd="0" parTransId="{9EA7A434-66B0-6847-8260-0B6DEF528302}" sibTransId="{2CBBDC26-BBEC-004F-9B68-705859887798}"/>
    <dgm:cxn modelId="{B7CEE505-7AE1-44D0-8F15-1B22781C39D5}" type="presOf" srcId="{9EA7A434-66B0-6847-8260-0B6DEF528302}" destId="{15DDD695-EED5-2B40-B9DE-84D5C00B754E}" srcOrd="0" destOrd="0" presId="urn:microsoft.com/office/officeart/2005/8/layout/hierarchy1"/>
    <dgm:cxn modelId="{8F4FBB70-5CD1-4C17-88BE-9FDBB2CB36A0}" type="presOf" srcId="{EA6B238F-B0F8-4E4C-B938-E6D8AE5A0D52}" destId="{12662CBE-DDC9-5349-81F0-6FC07579883E}" srcOrd="0" destOrd="0" presId="urn:microsoft.com/office/officeart/2005/8/layout/hierarchy1"/>
    <dgm:cxn modelId="{113DBFB0-C3E3-4E68-B2C5-F77AB51CCF7F}" type="presParOf" srcId="{180CA58C-842B-704C-8B24-C58D07924AD8}" destId="{12947411-95AA-3749-BC4D-3557FCFCAB35}" srcOrd="0" destOrd="0" presId="urn:microsoft.com/office/officeart/2005/8/layout/hierarchy1"/>
    <dgm:cxn modelId="{B5E01E4F-0B0A-478B-94F0-5E689275EDF4}" type="presParOf" srcId="{12947411-95AA-3749-BC4D-3557FCFCAB35}" destId="{FFCAF41A-7785-D04F-B6F7-7DF3193A2201}" srcOrd="0" destOrd="0" presId="urn:microsoft.com/office/officeart/2005/8/layout/hierarchy1"/>
    <dgm:cxn modelId="{D19E930B-932A-4142-9042-6719959DA876}" type="presParOf" srcId="{FFCAF41A-7785-D04F-B6F7-7DF3193A2201}" destId="{EEB15E49-DC14-984A-A415-88B432D471EC}" srcOrd="0" destOrd="0" presId="urn:microsoft.com/office/officeart/2005/8/layout/hierarchy1"/>
    <dgm:cxn modelId="{D3E2CA70-F30E-47F7-A8B6-8CC7F57CBF0B}" type="presParOf" srcId="{FFCAF41A-7785-D04F-B6F7-7DF3193A2201}" destId="{931FBC52-D816-8749-BEBB-FB69D58F9F14}" srcOrd="1" destOrd="0" presId="urn:microsoft.com/office/officeart/2005/8/layout/hierarchy1"/>
    <dgm:cxn modelId="{11220B54-E440-45C6-9782-12D2C35ECBF9}" type="presParOf" srcId="{12947411-95AA-3749-BC4D-3557FCFCAB35}" destId="{A134788E-3C24-AF41-9B73-2B35820CAA35}" srcOrd="1" destOrd="0" presId="urn:microsoft.com/office/officeart/2005/8/layout/hierarchy1"/>
    <dgm:cxn modelId="{EE98F82F-4C16-4B62-BED8-52BA9DA85BD5}" type="presParOf" srcId="{A134788E-3C24-AF41-9B73-2B35820CAA35}" destId="{0115ED2A-E0A2-624C-88C0-168B5377568B}" srcOrd="0" destOrd="0" presId="urn:microsoft.com/office/officeart/2005/8/layout/hierarchy1"/>
    <dgm:cxn modelId="{4E6D46D1-3FC4-4CA6-9DA8-BFCCCB8D60CA}" type="presParOf" srcId="{A134788E-3C24-AF41-9B73-2B35820CAA35}" destId="{4D06F273-50EE-074D-97CA-ABAA4F8BBCB2}" srcOrd="1" destOrd="0" presId="urn:microsoft.com/office/officeart/2005/8/layout/hierarchy1"/>
    <dgm:cxn modelId="{B36CC23D-73C7-4D14-A8E7-4AE18810C64D}" type="presParOf" srcId="{4D06F273-50EE-074D-97CA-ABAA4F8BBCB2}" destId="{9692F3BC-4B71-FC42-A678-13F7E5175CC7}" srcOrd="0" destOrd="0" presId="urn:microsoft.com/office/officeart/2005/8/layout/hierarchy1"/>
    <dgm:cxn modelId="{1EFD281B-2388-420C-84C6-67054F5CB18E}" type="presParOf" srcId="{9692F3BC-4B71-FC42-A678-13F7E5175CC7}" destId="{0F10A2EA-EF8C-4348-9F10-420C1D8B215C}" srcOrd="0" destOrd="0" presId="urn:microsoft.com/office/officeart/2005/8/layout/hierarchy1"/>
    <dgm:cxn modelId="{F2EB7EAB-A7DA-4566-A4EF-9728C485EC58}" type="presParOf" srcId="{9692F3BC-4B71-FC42-A678-13F7E5175CC7}" destId="{BD21E202-70E8-8349-952B-2741F7813BCA}" srcOrd="1" destOrd="0" presId="urn:microsoft.com/office/officeart/2005/8/layout/hierarchy1"/>
    <dgm:cxn modelId="{B66D0BD8-9A19-4250-82F3-E9A4A219BAE1}" type="presParOf" srcId="{4D06F273-50EE-074D-97CA-ABAA4F8BBCB2}" destId="{08FA09D0-7237-E140-BEDB-69CB97DADC9C}" srcOrd="1" destOrd="0" presId="urn:microsoft.com/office/officeart/2005/8/layout/hierarchy1"/>
    <dgm:cxn modelId="{2C4C440A-4900-4527-BD70-693A4B1086A4}" type="presParOf" srcId="{08FA09D0-7237-E140-BEDB-69CB97DADC9C}" destId="{12662CBE-DDC9-5349-81F0-6FC07579883E}" srcOrd="0" destOrd="0" presId="urn:microsoft.com/office/officeart/2005/8/layout/hierarchy1"/>
    <dgm:cxn modelId="{6C555C33-EB4D-46D7-AACC-35675D6E8AB3}" type="presParOf" srcId="{08FA09D0-7237-E140-BEDB-69CB97DADC9C}" destId="{9589A08A-B6D7-A643-8B63-301DC01D3E9F}" srcOrd="1" destOrd="0" presId="urn:microsoft.com/office/officeart/2005/8/layout/hierarchy1"/>
    <dgm:cxn modelId="{A8D7E97F-981A-478A-B467-12AEAA9E3C49}" type="presParOf" srcId="{9589A08A-B6D7-A643-8B63-301DC01D3E9F}" destId="{47BF4156-51D7-C442-8FF6-065FD025D493}" srcOrd="0" destOrd="0" presId="urn:microsoft.com/office/officeart/2005/8/layout/hierarchy1"/>
    <dgm:cxn modelId="{40BDCDD3-242A-4A87-96CD-E896EA42513C}" type="presParOf" srcId="{47BF4156-51D7-C442-8FF6-065FD025D493}" destId="{47CBFE2D-87B5-BC4C-99C2-50C9DBD357A7}" srcOrd="0" destOrd="0" presId="urn:microsoft.com/office/officeart/2005/8/layout/hierarchy1"/>
    <dgm:cxn modelId="{0C466A62-65A0-4697-8239-88D62D6CF884}" type="presParOf" srcId="{47BF4156-51D7-C442-8FF6-065FD025D493}" destId="{00009DE0-413C-4842-A213-DC149421BC48}" srcOrd="1" destOrd="0" presId="urn:microsoft.com/office/officeart/2005/8/layout/hierarchy1"/>
    <dgm:cxn modelId="{7DC98A6C-D21E-4E23-A073-D13191B5B16F}" type="presParOf" srcId="{9589A08A-B6D7-A643-8B63-301DC01D3E9F}" destId="{6DCBEE0F-E1CD-094D-97E1-6ABA6817E6B2}" srcOrd="1" destOrd="0" presId="urn:microsoft.com/office/officeart/2005/8/layout/hierarchy1"/>
    <dgm:cxn modelId="{E144B02A-7421-4670-A828-A41D4B06C3D3}" type="presParOf" srcId="{A134788E-3C24-AF41-9B73-2B35820CAA35}" destId="{54DEFD31-1694-D443-B7CD-D67CDE03A239}" srcOrd="2" destOrd="0" presId="urn:microsoft.com/office/officeart/2005/8/layout/hierarchy1"/>
    <dgm:cxn modelId="{1C8D17E2-B309-453E-9A62-FC08B2624965}" type="presParOf" srcId="{A134788E-3C24-AF41-9B73-2B35820CAA35}" destId="{04702672-2C98-0142-BC13-799DC4779BDB}" srcOrd="3" destOrd="0" presId="urn:microsoft.com/office/officeart/2005/8/layout/hierarchy1"/>
    <dgm:cxn modelId="{348D9B36-BD80-45D3-9F3D-80BDBC029122}" type="presParOf" srcId="{04702672-2C98-0142-BC13-799DC4779BDB}" destId="{0C7EC9D6-9561-7F41-BE7B-E91259D9B22D}" srcOrd="0" destOrd="0" presId="urn:microsoft.com/office/officeart/2005/8/layout/hierarchy1"/>
    <dgm:cxn modelId="{1FC8E716-EC34-4103-A0AD-26078410C327}" type="presParOf" srcId="{0C7EC9D6-9561-7F41-BE7B-E91259D9B22D}" destId="{231000FA-63A1-0B49-85FF-B368110565B4}" srcOrd="0" destOrd="0" presId="urn:microsoft.com/office/officeart/2005/8/layout/hierarchy1"/>
    <dgm:cxn modelId="{68AECC80-4C65-469A-84FB-587A423BBC42}" type="presParOf" srcId="{0C7EC9D6-9561-7F41-BE7B-E91259D9B22D}" destId="{2542BC9F-D120-414C-A5F6-0E2F299B4479}" srcOrd="1" destOrd="0" presId="urn:microsoft.com/office/officeart/2005/8/layout/hierarchy1"/>
    <dgm:cxn modelId="{6715783D-C76D-48C9-90AB-2864DC58E1C2}" type="presParOf" srcId="{04702672-2C98-0142-BC13-799DC4779BDB}" destId="{826E680E-914D-6E4C-9DA5-CB610F1D2216}" srcOrd="1" destOrd="0" presId="urn:microsoft.com/office/officeart/2005/8/layout/hierarchy1"/>
    <dgm:cxn modelId="{4A639F2E-9ABD-49F6-89F3-B55C5FB87C56}" type="presParOf" srcId="{826E680E-914D-6E4C-9DA5-CB610F1D2216}" destId="{CB5C7ED3-97E4-5C49-B9CB-23706FA65B18}" srcOrd="0" destOrd="0" presId="urn:microsoft.com/office/officeart/2005/8/layout/hierarchy1"/>
    <dgm:cxn modelId="{4FEC576F-B72B-43F2-8AF1-5BD08A626FC3}" type="presParOf" srcId="{826E680E-914D-6E4C-9DA5-CB610F1D2216}" destId="{8EDBCA28-B0C8-6143-A0E7-20949A8ECDE7}" srcOrd="1" destOrd="0" presId="urn:microsoft.com/office/officeart/2005/8/layout/hierarchy1"/>
    <dgm:cxn modelId="{2C344B23-4846-4060-A334-4B3527C0DAF0}" type="presParOf" srcId="{8EDBCA28-B0C8-6143-A0E7-20949A8ECDE7}" destId="{C0F01AF6-BFFD-CE4F-92BA-9F8D25E49017}" srcOrd="0" destOrd="0" presId="urn:microsoft.com/office/officeart/2005/8/layout/hierarchy1"/>
    <dgm:cxn modelId="{6E9BD7FD-A013-4197-A618-EEFC1987A451}" type="presParOf" srcId="{C0F01AF6-BFFD-CE4F-92BA-9F8D25E49017}" destId="{F4F56CB6-775F-AE4A-AA49-5291AD825969}" srcOrd="0" destOrd="0" presId="urn:microsoft.com/office/officeart/2005/8/layout/hierarchy1"/>
    <dgm:cxn modelId="{15D8F4FF-F4AC-490E-B235-CB50E26CC4F5}" type="presParOf" srcId="{C0F01AF6-BFFD-CE4F-92BA-9F8D25E49017}" destId="{4A338DAF-0C94-DC47-8893-B9378CF25313}" srcOrd="1" destOrd="0" presId="urn:microsoft.com/office/officeart/2005/8/layout/hierarchy1"/>
    <dgm:cxn modelId="{632392C1-D914-41AA-BB81-29971FC214AA}" type="presParOf" srcId="{8EDBCA28-B0C8-6143-A0E7-20949A8ECDE7}" destId="{67B0D744-B7BE-7744-B41C-D2F0C3741640}" srcOrd="1" destOrd="0" presId="urn:microsoft.com/office/officeart/2005/8/layout/hierarchy1"/>
    <dgm:cxn modelId="{2D0C4712-0BB8-46DB-BD5D-441323550BB4}" type="presParOf" srcId="{A134788E-3C24-AF41-9B73-2B35820CAA35}" destId="{C90A5091-28AB-C74D-A495-95103EA979D4}" srcOrd="4" destOrd="0" presId="urn:microsoft.com/office/officeart/2005/8/layout/hierarchy1"/>
    <dgm:cxn modelId="{A50D4401-226B-4ACC-90C4-BDF8FF9314AA}" type="presParOf" srcId="{A134788E-3C24-AF41-9B73-2B35820CAA35}" destId="{CC0CF81E-5E86-3941-A272-F10D5A9C4B5C}" srcOrd="5" destOrd="0" presId="urn:microsoft.com/office/officeart/2005/8/layout/hierarchy1"/>
    <dgm:cxn modelId="{5B4341A7-467B-4E0F-A81F-67743B3A0D8E}" type="presParOf" srcId="{CC0CF81E-5E86-3941-A272-F10D5A9C4B5C}" destId="{6D534428-366D-6943-8407-9D58EB954D10}" srcOrd="0" destOrd="0" presId="urn:microsoft.com/office/officeart/2005/8/layout/hierarchy1"/>
    <dgm:cxn modelId="{5FDAFD7B-409F-49DC-9F6C-D879325E0115}" type="presParOf" srcId="{6D534428-366D-6943-8407-9D58EB954D10}" destId="{09B010D6-948C-A846-BC91-DD344C2AD9EF}" srcOrd="0" destOrd="0" presId="urn:microsoft.com/office/officeart/2005/8/layout/hierarchy1"/>
    <dgm:cxn modelId="{D74EFFD4-501C-4A70-8E1D-39C1A14BD642}" type="presParOf" srcId="{6D534428-366D-6943-8407-9D58EB954D10}" destId="{EAB92501-38D0-0844-BFF2-FD82636C799A}" srcOrd="1" destOrd="0" presId="urn:microsoft.com/office/officeart/2005/8/layout/hierarchy1"/>
    <dgm:cxn modelId="{088B5EFA-567D-48C3-BAAA-806CE5E6806E}" type="presParOf" srcId="{CC0CF81E-5E86-3941-A272-F10D5A9C4B5C}" destId="{E71A09C5-188E-7B4F-BB99-983517958385}" srcOrd="1" destOrd="0" presId="urn:microsoft.com/office/officeart/2005/8/layout/hierarchy1"/>
    <dgm:cxn modelId="{D14E7115-16FC-4EE8-B201-242123EBC3C7}" type="presParOf" srcId="{E71A09C5-188E-7B4F-BB99-983517958385}" destId="{15DDD695-EED5-2B40-B9DE-84D5C00B754E}" srcOrd="0" destOrd="0" presId="urn:microsoft.com/office/officeart/2005/8/layout/hierarchy1"/>
    <dgm:cxn modelId="{317F1E0A-5217-437D-9C6D-DADF300BB113}" type="presParOf" srcId="{E71A09C5-188E-7B4F-BB99-983517958385}" destId="{207CD208-3511-E443-9B8D-38B37D450102}" srcOrd="1" destOrd="0" presId="urn:microsoft.com/office/officeart/2005/8/layout/hierarchy1"/>
    <dgm:cxn modelId="{FF1E93CB-4053-4350-BC68-0BD33CDD4F8D}" type="presParOf" srcId="{207CD208-3511-E443-9B8D-38B37D450102}" destId="{2B6B2C0E-1FC8-1A42-B0E2-71785B3D6178}" srcOrd="0" destOrd="0" presId="urn:microsoft.com/office/officeart/2005/8/layout/hierarchy1"/>
    <dgm:cxn modelId="{FE214013-F9B2-4C0D-A6CC-A653907DCE72}" type="presParOf" srcId="{2B6B2C0E-1FC8-1A42-B0E2-71785B3D6178}" destId="{42E42894-075B-4241-AB8D-5CD7D419F265}" srcOrd="0" destOrd="0" presId="urn:microsoft.com/office/officeart/2005/8/layout/hierarchy1"/>
    <dgm:cxn modelId="{9C9521D2-C11F-40F6-A51F-AE7371EB1395}" type="presParOf" srcId="{2B6B2C0E-1FC8-1A42-B0E2-71785B3D6178}" destId="{0BEA2CE1-71B5-CA44-BC1E-A5DDE52F3A82}" srcOrd="1" destOrd="0" presId="urn:microsoft.com/office/officeart/2005/8/layout/hierarchy1"/>
    <dgm:cxn modelId="{EC44B46D-9725-4D21-AAFD-8F870AA0F18A}" type="presParOf" srcId="{207CD208-3511-E443-9B8D-38B37D450102}" destId="{02CADE9E-E28D-494F-A1DA-200734CAD5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3A3354-2A29-A54F-A60B-993ED28F8778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A287317-406E-774E-9736-85686D740625}">
      <dgm:prSet phldrT="[Teks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NL" dirty="0" smtClean="0"/>
            <a:t>Groep groen</a:t>
          </a:r>
          <a:endParaRPr lang="nl-NL" dirty="0"/>
        </a:p>
      </dgm:t>
    </dgm:pt>
    <dgm:pt modelId="{387EB449-01CA-FA48-8CF4-95CE1E58B244}" type="parTrans" cxnId="{0E13A6BE-5D56-8F47-946E-00046178B7B8}">
      <dgm:prSet/>
      <dgm:spPr/>
      <dgm:t>
        <a:bodyPr/>
        <a:lstStyle/>
        <a:p>
          <a:endParaRPr lang="nl-NL"/>
        </a:p>
      </dgm:t>
    </dgm:pt>
    <dgm:pt modelId="{8A706C57-C443-144C-8538-54E34CDFA10A}" type="sibTrans" cxnId="{0E13A6BE-5D56-8F47-946E-00046178B7B8}">
      <dgm:prSet/>
      <dgm:spPr/>
      <dgm:t>
        <a:bodyPr/>
        <a:lstStyle/>
        <a:p>
          <a:endParaRPr lang="nl-NL"/>
        </a:p>
      </dgm:t>
    </dgm:pt>
    <dgm:pt modelId="{0533B505-84D5-CC48-9C09-CD7A7E4AC6D6}">
      <dgm:prSet phldrT="[Tekst]" custT="1"/>
      <dgm:spPr/>
      <dgm:t>
        <a:bodyPr/>
        <a:lstStyle/>
        <a:p>
          <a:r>
            <a:rPr lang="nl-NL" sz="1800" dirty="0" smtClean="0"/>
            <a:t>Lezen verdieping</a:t>
          </a:r>
          <a:endParaRPr lang="nl-NL" sz="1800" dirty="0"/>
        </a:p>
      </dgm:t>
    </dgm:pt>
    <dgm:pt modelId="{C0377135-74B7-1C42-B58F-CE67B4B02A67}" type="parTrans" cxnId="{93C53918-CFC8-164E-AB6E-B197BF25E5F2}">
      <dgm:prSet/>
      <dgm:spPr/>
      <dgm:t>
        <a:bodyPr/>
        <a:lstStyle/>
        <a:p>
          <a:endParaRPr lang="nl-NL"/>
        </a:p>
      </dgm:t>
    </dgm:pt>
    <dgm:pt modelId="{F9BD9211-97B5-0D49-B637-682E7FB45EB6}" type="sibTrans" cxnId="{93C53918-CFC8-164E-AB6E-B197BF25E5F2}">
      <dgm:prSet/>
      <dgm:spPr/>
      <dgm:t>
        <a:bodyPr/>
        <a:lstStyle/>
        <a:p>
          <a:endParaRPr lang="nl-NL"/>
        </a:p>
      </dgm:t>
    </dgm:pt>
    <dgm:pt modelId="{C07A9587-8FC7-9A4C-B039-1894621EFB9C}">
      <dgm:prSet phldrT="[Tekst]" custT="1"/>
      <dgm:spPr/>
      <dgm:t>
        <a:bodyPr/>
        <a:lstStyle/>
        <a:p>
          <a:r>
            <a:rPr lang="nl-NL" sz="1800" dirty="0" smtClean="0"/>
            <a:t>Uitleg docent over verdieping</a:t>
          </a:r>
          <a:endParaRPr lang="nl-NL" sz="1800" dirty="0"/>
        </a:p>
      </dgm:t>
    </dgm:pt>
    <dgm:pt modelId="{A8525999-39E2-194F-AC78-9CB8F63AD9CF}" type="parTrans" cxnId="{B2FE2BE8-D03E-264B-BEB0-F3B2C6DAE4EB}">
      <dgm:prSet/>
      <dgm:spPr/>
      <dgm:t>
        <a:bodyPr/>
        <a:lstStyle/>
        <a:p>
          <a:endParaRPr lang="nl-NL"/>
        </a:p>
      </dgm:t>
    </dgm:pt>
    <dgm:pt modelId="{16979BC2-8FE3-424C-ADEE-49A02A0087A6}" type="sibTrans" cxnId="{B2FE2BE8-D03E-264B-BEB0-F3B2C6DAE4EB}">
      <dgm:prSet/>
      <dgm:spPr/>
      <dgm:t>
        <a:bodyPr/>
        <a:lstStyle/>
        <a:p>
          <a:endParaRPr lang="nl-NL"/>
        </a:p>
      </dgm:t>
    </dgm:pt>
    <dgm:pt modelId="{92AD26E9-9E85-8F4B-86D3-7A2E76F31C15}">
      <dgm:prSet phldrT="[Tekst]"/>
      <dgm:spPr>
        <a:solidFill>
          <a:srgbClr val="DADB02"/>
        </a:solidFill>
      </dgm:spPr>
      <dgm:t>
        <a:bodyPr/>
        <a:lstStyle/>
        <a:p>
          <a:r>
            <a:rPr lang="nl-NL" dirty="0" smtClean="0"/>
            <a:t>Groep geel</a:t>
          </a:r>
          <a:endParaRPr lang="nl-NL" dirty="0"/>
        </a:p>
      </dgm:t>
    </dgm:pt>
    <dgm:pt modelId="{415839F4-65BF-9646-82A3-7D1B4E207AB6}" type="parTrans" cxnId="{8586B303-6BA7-104D-80E5-1C33EA3BD3F7}">
      <dgm:prSet/>
      <dgm:spPr/>
      <dgm:t>
        <a:bodyPr/>
        <a:lstStyle/>
        <a:p>
          <a:endParaRPr lang="nl-NL"/>
        </a:p>
      </dgm:t>
    </dgm:pt>
    <dgm:pt modelId="{E609C48F-0167-4841-9210-C526DFB92101}" type="sibTrans" cxnId="{8586B303-6BA7-104D-80E5-1C33EA3BD3F7}">
      <dgm:prSet/>
      <dgm:spPr/>
      <dgm:t>
        <a:bodyPr/>
        <a:lstStyle/>
        <a:p>
          <a:endParaRPr lang="nl-NL"/>
        </a:p>
      </dgm:t>
    </dgm:pt>
    <dgm:pt modelId="{FEB9E1C1-A209-DE4A-9B72-2DAC8022F7D3}">
      <dgm:prSet phldrT="[Tekst]" custT="1"/>
      <dgm:spPr/>
      <dgm:t>
        <a:bodyPr/>
        <a:lstStyle/>
        <a:p>
          <a:r>
            <a:rPr lang="nl-NL" sz="1800" dirty="0" smtClean="0"/>
            <a:t>Maken herhaal opdracht 1</a:t>
          </a:r>
          <a:endParaRPr lang="nl-NL" sz="1800" dirty="0"/>
        </a:p>
      </dgm:t>
    </dgm:pt>
    <dgm:pt modelId="{45D16461-9F52-F844-A106-3614EB9E1FFF}" type="parTrans" cxnId="{40D1E748-C786-264C-84DD-9A148D8B05C6}">
      <dgm:prSet/>
      <dgm:spPr/>
      <dgm:t>
        <a:bodyPr/>
        <a:lstStyle/>
        <a:p>
          <a:endParaRPr lang="nl-NL"/>
        </a:p>
      </dgm:t>
    </dgm:pt>
    <dgm:pt modelId="{E560EAEB-56C8-4F49-908B-B5DE5F811B2F}" type="sibTrans" cxnId="{40D1E748-C786-264C-84DD-9A148D8B05C6}">
      <dgm:prSet/>
      <dgm:spPr/>
      <dgm:t>
        <a:bodyPr/>
        <a:lstStyle/>
        <a:p>
          <a:endParaRPr lang="nl-NL"/>
        </a:p>
      </dgm:t>
    </dgm:pt>
    <dgm:pt modelId="{FFD361DE-7038-8444-BB07-35D2B04AA27B}">
      <dgm:prSet phldrT="[Tekst]" custT="1"/>
      <dgm:spPr/>
      <dgm:t>
        <a:bodyPr/>
        <a:lstStyle/>
        <a:p>
          <a:r>
            <a:rPr lang="nl-NL" sz="1800" dirty="0" smtClean="0"/>
            <a:t>Met elkaar antwoorden bespreken</a:t>
          </a:r>
          <a:endParaRPr lang="nl-NL" sz="1800" dirty="0"/>
        </a:p>
      </dgm:t>
    </dgm:pt>
    <dgm:pt modelId="{794AF72C-40CC-E44A-A35D-DAA66A5EF28C}" type="parTrans" cxnId="{B9EEBCF1-A3B4-C94B-B9FE-921266C82A6D}">
      <dgm:prSet/>
      <dgm:spPr/>
      <dgm:t>
        <a:bodyPr/>
        <a:lstStyle/>
        <a:p>
          <a:endParaRPr lang="nl-NL"/>
        </a:p>
      </dgm:t>
    </dgm:pt>
    <dgm:pt modelId="{911BDB3B-B9DF-6147-B1D8-7F4161C0E30B}" type="sibTrans" cxnId="{B9EEBCF1-A3B4-C94B-B9FE-921266C82A6D}">
      <dgm:prSet/>
      <dgm:spPr/>
      <dgm:t>
        <a:bodyPr/>
        <a:lstStyle/>
        <a:p>
          <a:endParaRPr lang="nl-NL"/>
        </a:p>
      </dgm:t>
    </dgm:pt>
    <dgm:pt modelId="{32BD769E-70D0-954C-8D1C-1DE9D4A273AD}">
      <dgm:prSet phldrT="[Teks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NL" dirty="0" smtClean="0"/>
            <a:t>Groep rood</a:t>
          </a:r>
          <a:endParaRPr lang="nl-NL" dirty="0"/>
        </a:p>
      </dgm:t>
    </dgm:pt>
    <dgm:pt modelId="{4CBA4E04-A1CD-1647-A8E8-64F76C5ED5E6}" type="parTrans" cxnId="{33753CA6-5030-5645-9C87-48D4118A9A45}">
      <dgm:prSet/>
      <dgm:spPr/>
      <dgm:t>
        <a:bodyPr/>
        <a:lstStyle/>
        <a:p>
          <a:endParaRPr lang="nl-NL"/>
        </a:p>
      </dgm:t>
    </dgm:pt>
    <dgm:pt modelId="{7BC817FE-3737-B44A-8558-2BAB01335F8C}" type="sibTrans" cxnId="{33753CA6-5030-5645-9C87-48D4118A9A45}">
      <dgm:prSet/>
      <dgm:spPr/>
      <dgm:t>
        <a:bodyPr/>
        <a:lstStyle/>
        <a:p>
          <a:endParaRPr lang="nl-NL"/>
        </a:p>
      </dgm:t>
    </dgm:pt>
    <dgm:pt modelId="{E010B37E-E3BF-604F-9D3A-373BFB2D101A}">
      <dgm:prSet phldrT="[Tekst]" custT="1"/>
      <dgm:spPr/>
      <dgm:t>
        <a:bodyPr/>
        <a:lstStyle/>
        <a:p>
          <a:r>
            <a:rPr lang="nl-NL" sz="1800" dirty="0" smtClean="0"/>
            <a:t>Verlengde instructie</a:t>
          </a:r>
          <a:endParaRPr lang="nl-NL" sz="1800" dirty="0"/>
        </a:p>
      </dgm:t>
    </dgm:pt>
    <dgm:pt modelId="{7A896A77-CD74-6B4A-A97B-BB072B9D2EA0}" type="parTrans" cxnId="{05D162AE-D9C8-D14A-9494-05D4107C4B49}">
      <dgm:prSet/>
      <dgm:spPr/>
      <dgm:t>
        <a:bodyPr/>
        <a:lstStyle/>
        <a:p>
          <a:endParaRPr lang="nl-NL"/>
        </a:p>
      </dgm:t>
    </dgm:pt>
    <dgm:pt modelId="{43797A97-A1A8-D847-AB34-53A4F855AC16}" type="sibTrans" cxnId="{05D162AE-D9C8-D14A-9494-05D4107C4B49}">
      <dgm:prSet/>
      <dgm:spPr/>
      <dgm:t>
        <a:bodyPr/>
        <a:lstStyle/>
        <a:p>
          <a:endParaRPr lang="nl-NL"/>
        </a:p>
      </dgm:t>
    </dgm:pt>
    <dgm:pt modelId="{07D43F82-926A-2546-AD68-1E112129C75E}">
      <dgm:prSet phldrT="[Tekst]" custT="1"/>
      <dgm:spPr/>
      <dgm:t>
        <a:bodyPr/>
        <a:lstStyle/>
        <a:p>
          <a:r>
            <a:rPr lang="nl-NL" sz="1800" dirty="0" smtClean="0"/>
            <a:t>Maken herhaal opdracht 1</a:t>
          </a:r>
          <a:endParaRPr lang="nl-NL" sz="1800" dirty="0"/>
        </a:p>
      </dgm:t>
    </dgm:pt>
    <dgm:pt modelId="{0671B85F-8A2B-154F-B50D-757F5AB73AD4}" type="parTrans" cxnId="{B75295AA-19EA-354B-87B3-36D46B0C22A4}">
      <dgm:prSet/>
      <dgm:spPr/>
      <dgm:t>
        <a:bodyPr/>
        <a:lstStyle/>
        <a:p>
          <a:endParaRPr lang="nl-NL"/>
        </a:p>
      </dgm:t>
    </dgm:pt>
    <dgm:pt modelId="{95B729CE-B6CC-B744-B263-AC5DF2879CA5}" type="sibTrans" cxnId="{B75295AA-19EA-354B-87B3-36D46B0C22A4}">
      <dgm:prSet/>
      <dgm:spPr/>
      <dgm:t>
        <a:bodyPr/>
        <a:lstStyle/>
        <a:p>
          <a:endParaRPr lang="nl-NL"/>
        </a:p>
      </dgm:t>
    </dgm:pt>
    <dgm:pt modelId="{6B0D960A-ACC4-F348-9E37-A0E06AE40F50}">
      <dgm:prSet phldrT="[Tekst]" custT="1"/>
      <dgm:spPr/>
      <dgm:t>
        <a:bodyPr/>
        <a:lstStyle/>
        <a:p>
          <a:r>
            <a:rPr lang="nl-NL" sz="1800" dirty="0" smtClean="0"/>
            <a:t>Uitleg docent herhaal opdracht 1</a:t>
          </a:r>
          <a:endParaRPr lang="nl-NL" sz="1800" dirty="0"/>
        </a:p>
      </dgm:t>
    </dgm:pt>
    <dgm:pt modelId="{6E721A18-610E-8140-963E-8E94CE99045A}" type="parTrans" cxnId="{4118CCD8-EEAB-1542-B635-531F0EAE80EC}">
      <dgm:prSet/>
      <dgm:spPr/>
      <dgm:t>
        <a:bodyPr/>
        <a:lstStyle/>
        <a:p>
          <a:endParaRPr lang="nl-NL"/>
        </a:p>
      </dgm:t>
    </dgm:pt>
    <dgm:pt modelId="{8CA1F5B5-9BA6-F240-BB83-63FC47ABA3E0}" type="sibTrans" cxnId="{4118CCD8-EEAB-1542-B635-531F0EAE80EC}">
      <dgm:prSet/>
      <dgm:spPr/>
      <dgm:t>
        <a:bodyPr/>
        <a:lstStyle/>
        <a:p>
          <a:endParaRPr lang="nl-NL"/>
        </a:p>
      </dgm:t>
    </dgm:pt>
    <dgm:pt modelId="{48D523FF-6192-D648-A05B-1A2ED07671D2}">
      <dgm:prSet phldrT="[Tekst]" custT="1"/>
      <dgm:spPr/>
      <dgm:t>
        <a:bodyPr/>
        <a:lstStyle/>
        <a:p>
          <a:r>
            <a:rPr lang="nl-NL" sz="1800" dirty="0" smtClean="0"/>
            <a:t>Uitleg docent herhaal opdracht 1</a:t>
          </a:r>
          <a:endParaRPr lang="nl-NL" sz="1800" dirty="0"/>
        </a:p>
      </dgm:t>
    </dgm:pt>
    <dgm:pt modelId="{BD318897-9476-1948-BF9D-6E5F102AA6C6}" type="parTrans" cxnId="{C4F654DD-3F7C-E940-A5AA-300F283B73D3}">
      <dgm:prSet/>
      <dgm:spPr/>
      <dgm:t>
        <a:bodyPr/>
        <a:lstStyle/>
        <a:p>
          <a:endParaRPr lang="nl-NL"/>
        </a:p>
      </dgm:t>
    </dgm:pt>
    <dgm:pt modelId="{C22F2453-4AC8-AC46-8D4D-5F6D963AA45F}" type="sibTrans" cxnId="{C4F654DD-3F7C-E940-A5AA-300F283B73D3}">
      <dgm:prSet/>
      <dgm:spPr/>
      <dgm:t>
        <a:bodyPr/>
        <a:lstStyle/>
        <a:p>
          <a:endParaRPr lang="nl-NL"/>
        </a:p>
      </dgm:t>
    </dgm:pt>
    <dgm:pt modelId="{FC65F152-BF04-1346-82C4-A0D196192071}">
      <dgm:prSet phldrT="[Tekst]" custT="1"/>
      <dgm:spPr/>
      <dgm:t>
        <a:bodyPr/>
        <a:lstStyle/>
        <a:p>
          <a:r>
            <a:rPr lang="nl-NL" sz="1800" dirty="0" smtClean="0"/>
            <a:t>Doorlezen nieuwe stof</a:t>
          </a:r>
          <a:endParaRPr lang="nl-NL" sz="1800" dirty="0"/>
        </a:p>
      </dgm:t>
    </dgm:pt>
    <dgm:pt modelId="{7B84AD81-C84C-EE4F-9F03-4027D340CB91}" type="parTrans" cxnId="{DCF88414-2ACD-E84F-BBF1-96109509EF91}">
      <dgm:prSet/>
      <dgm:spPr/>
      <dgm:t>
        <a:bodyPr/>
        <a:lstStyle/>
        <a:p>
          <a:endParaRPr lang="nl-NL"/>
        </a:p>
      </dgm:t>
    </dgm:pt>
    <dgm:pt modelId="{4C9EFC90-8581-F14E-80A8-A818122EC84E}" type="sibTrans" cxnId="{DCF88414-2ACD-E84F-BBF1-96109509EF91}">
      <dgm:prSet/>
      <dgm:spPr/>
      <dgm:t>
        <a:bodyPr/>
        <a:lstStyle/>
        <a:p>
          <a:endParaRPr lang="nl-NL"/>
        </a:p>
      </dgm:t>
    </dgm:pt>
    <dgm:pt modelId="{C31D71F0-01F9-D446-B195-582F59F8DBF8}">
      <dgm:prSet phldrT="[Tekst]" custT="1"/>
      <dgm:spPr/>
      <dgm:t>
        <a:bodyPr/>
        <a:lstStyle/>
        <a:p>
          <a:r>
            <a:rPr lang="nl-NL" sz="1800" dirty="0" smtClean="0"/>
            <a:t>Doorlezen nieuwe stof</a:t>
          </a:r>
          <a:endParaRPr lang="nl-NL" sz="1800" dirty="0"/>
        </a:p>
      </dgm:t>
    </dgm:pt>
    <dgm:pt modelId="{3B69A353-38C6-CA45-AAD1-EB77258C2ADF}" type="parTrans" cxnId="{4753BC4D-AF00-5C41-A982-F184AEEE60DC}">
      <dgm:prSet/>
      <dgm:spPr/>
      <dgm:t>
        <a:bodyPr/>
        <a:lstStyle/>
        <a:p>
          <a:endParaRPr lang="nl-NL"/>
        </a:p>
      </dgm:t>
    </dgm:pt>
    <dgm:pt modelId="{68FAF627-89E6-4048-8A6D-44E10CBB6B56}" type="sibTrans" cxnId="{4753BC4D-AF00-5C41-A982-F184AEEE60DC}">
      <dgm:prSet/>
      <dgm:spPr/>
      <dgm:t>
        <a:bodyPr/>
        <a:lstStyle/>
        <a:p>
          <a:endParaRPr lang="nl-NL"/>
        </a:p>
      </dgm:t>
    </dgm:pt>
    <dgm:pt modelId="{1A368C9F-E259-C449-A59C-DA45F5E2AEA3}">
      <dgm:prSet phldrT="[Tekst]" custT="1"/>
      <dgm:spPr/>
      <dgm:t>
        <a:bodyPr/>
        <a:lstStyle/>
        <a:p>
          <a:r>
            <a:rPr lang="nl-NL" sz="1800" dirty="0" smtClean="0"/>
            <a:t>Maken verdiepings-opdracht</a:t>
          </a:r>
          <a:endParaRPr lang="nl-NL" sz="1800" dirty="0"/>
        </a:p>
      </dgm:t>
    </dgm:pt>
    <dgm:pt modelId="{D48432A3-76DE-9A4F-AE83-D176FDC09635}" type="parTrans" cxnId="{3AD12DA8-5A38-2448-91E5-95B3AF52BD31}">
      <dgm:prSet/>
      <dgm:spPr/>
      <dgm:t>
        <a:bodyPr/>
        <a:lstStyle/>
        <a:p>
          <a:endParaRPr lang="nl-NL"/>
        </a:p>
      </dgm:t>
    </dgm:pt>
    <dgm:pt modelId="{D1FF0A24-2CEB-9446-8467-838C81877FC7}" type="sibTrans" cxnId="{3AD12DA8-5A38-2448-91E5-95B3AF52BD31}">
      <dgm:prSet/>
      <dgm:spPr/>
      <dgm:t>
        <a:bodyPr/>
        <a:lstStyle/>
        <a:p>
          <a:endParaRPr lang="nl-NL"/>
        </a:p>
      </dgm:t>
    </dgm:pt>
    <dgm:pt modelId="{C25960C0-A2CE-B44C-90DD-1873DD569B25}">
      <dgm:prSet phldrT="[Tekst]" custT="1"/>
      <dgm:spPr/>
      <dgm:t>
        <a:bodyPr/>
        <a:lstStyle/>
        <a:p>
          <a:r>
            <a:rPr lang="nl-NL" sz="1800" dirty="0" smtClean="0"/>
            <a:t>Uitleg docent verdiepings-opdracht</a:t>
          </a:r>
          <a:endParaRPr lang="nl-NL" sz="1800" dirty="0"/>
        </a:p>
      </dgm:t>
    </dgm:pt>
    <dgm:pt modelId="{AE06A9E6-277F-8F4E-B377-8625D5079440}" type="parTrans" cxnId="{92B95D63-B314-5649-A1D4-4603FCFE97F1}">
      <dgm:prSet/>
      <dgm:spPr/>
      <dgm:t>
        <a:bodyPr/>
        <a:lstStyle/>
        <a:p>
          <a:endParaRPr lang="nl-NL"/>
        </a:p>
      </dgm:t>
    </dgm:pt>
    <dgm:pt modelId="{F7A27230-1C6B-A440-951F-AA6B137D3891}" type="sibTrans" cxnId="{92B95D63-B314-5649-A1D4-4603FCFE97F1}">
      <dgm:prSet/>
      <dgm:spPr/>
      <dgm:t>
        <a:bodyPr/>
        <a:lstStyle/>
        <a:p>
          <a:endParaRPr lang="nl-NL"/>
        </a:p>
      </dgm:t>
    </dgm:pt>
    <dgm:pt modelId="{E468A568-78E3-F643-955C-DEAD5F1E1EC8}" type="pres">
      <dgm:prSet presAssocID="{AF3A3354-2A29-A54F-A60B-993ED28F877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2E96B609-F3A2-9840-AD9A-BEB556338904}" type="pres">
      <dgm:prSet presAssocID="{1A287317-406E-774E-9736-85686D740625}" presName="posSpace" presStyleCnt="0"/>
      <dgm:spPr/>
    </dgm:pt>
    <dgm:pt modelId="{A44A10EE-2D17-E64F-9E52-A17F1E6E8796}" type="pres">
      <dgm:prSet presAssocID="{1A287317-406E-774E-9736-85686D740625}" presName="vertFlow" presStyleCnt="0"/>
      <dgm:spPr/>
    </dgm:pt>
    <dgm:pt modelId="{43BC3244-41BE-AD4F-BBAA-5607C2B15195}" type="pres">
      <dgm:prSet presAssocID="{1A287317-406E-774E-9736-85686D740625}" presName="topSpace" presStyleCnt="0"/>
      <dgm:spPr/>
    </dgm:pt>
    <dgm:pt modelId="{C4830D52-D2A0-B942-8A60-FFA6E0068005}" type="pres">
      <dgm:prSet presAssocID="{1A287317-406E-774E-9736-85686D740625}" presName="firstComp" presStyleCnt="0"/>
      <dgm:spPr/>
    </dgm:pt>
    <dgm:pt modelId="{8D7407B3-31D4-2E44-977D-4E6EE50BAC48}" type="pres">
      <dgm:prSet presAssocID="{1A287317-406E-774E-9736-85686D740625}" presName="firstChild" presStyleLbl="bgAccFollowNode1" presStyleIdx="0" presStyleCnt="12"/>
      <dgm:spPr/>
      <dgm:t>
        <a:bodyPr/>
        <a:lstStyle/>
        <a:p>
          <a:endParaRPr lang="nl-NL"/>
        </a:p>
      </dgm:t>
    </dgm:pt>
    <dgm:pt modelId="{B92199F3-FCB0-7243-B08A-4C167FC28991}" type="pres">
      <dgm:prSet presAssocID="{1A287317-406E-774E-9736-85686D740625}" presName="firstChildTx" presStyleLbl="b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3C2FF13-6F99-204F-9E1D-12CD88826EA1}" type="pres">
      <dgm:prSet presAssocID="{C07A9587-8FC7-9A4C-B039-1894621EFB9C}" presName="comp" presStyleCnt="0"/>
      <dgm:spPr/>
    </dgm:pt>
    <dgm:pt modelId="{B7E2A068-132D-FE4D-AE31-2C0AE9847474}" type="pres">
      <dgm:prSet presAssocID="{C07A9587-8FC7-9A4C-B039-1894621EFB9C}" presName="child" presStyleLbl="bgAccFollowNode1" presStyleIdx="1" presStyleCnt="12"/>
      <dgm:spPr/>
      <dgm:t>
        <a:bodyPr/>
        <a:lstStyle/>
        <a:p>
          <a:endParaRPr lang="nl-NL"/>
        </a:p>
      </dgm:t>
    </dgm:pt>
    <dgm:pt modelId="{B0A7C63F-B416-BB4F-964F-5AE3CAB7E983}" type="pres">
      <dgm:prSet presAssocID="{C07A9587-8FC7-9A4C-B039-1894621EFB9C}" presName="childTx" presStyleLbl="b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8350BEC-71AE-9941-9F31-A3E01194C635}" type="pres">
      <dgm:prSet presAssocID="{1A368C9F-E259-C449-A59C-DA45F5E2AEA3}" presName="comp" presStyleCnt="0"/>
      <dgm:spPr/>
    </dgm:pt>
    <dgm:pt modelId="{0C35D8D3-721F-B048-BD87-F1A52B70269B}" type="pres">
      <dgm:prSet presAssocID="{1A368C9F-E259-C449-A59C-DA45F5E2AEA3}" presName="child" presStyleLbl="bgAccFollowNode1" presStyleIdx="2" presStyleCnt="12"/>
      <dgm:spPr/>
      <dgm:t>
        <a:bodyPr/>
        <a:lstStyle/>
        <a:p>
          <a:endParaRPr lang="nl-NL"/>
        </a:p>
      </dgm:t>
    </dgm:pt>
    <dgm:pt modelId="{0D8DA5B4-9067-F746-98FD-EDE7932A343F}" type="pres">
      <dgm:prSet presAssocID="{1A368C9F-E259-C449-A59C-DA45F5E2AEA3}" presName="childTx" presStyleLbl="b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CFFCD0D-B8F0-5B4C-9FE9-3ABC783CDE2C}" type="pres">
      <dgm:prSet presAssocID="{C25960C0-A2CE-B44C-90DD-1873DD569B25}" presName="comp" presStyleCnt="0"/>
      <dgm:spPr/>
    </dgm:pt>
    <dgm:pt modelId="{4D580E43-3DAA-7E49-97BD-F963F5E41086}" type="pres">
      <dgm:prSet presAssocID="{C25960C0-A2CE-B44C-90DD-1873DD569B25}" presName="child" presStyleLbl="bgAccFollowNode1" presStyleIdx="3" presStyleCnt="12"/>
      <dgm:spPr/>
      <dgm:t>
        <a:bodyPr/>
        <a:lstStyle/>
        <a:p>
          <a:endParaRPr lang="nl-NL"/>
        </a:p>
      </dgm:t>
    </dgm:pt>
    <dgm:pt modelId="{E58D2348-2C01-9349-8B63-25B0A7BF56E3}" type="pres">
      <dgm:prSet presAssocID="{C25960C0-A2CE-B44C-90DD-1873DD569B25}" presName="childTx" presStyleLbl="b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E42B597-5C7E-B742-9565-1D79F28751F2}" type="pres">
      <dgm:prSet presAssocID="{1A287317-406E-774E-9736-85686D740625}" presName="negSpace" presStyleCnt="0"/>
      <dgm:spPr/>
    </dgm:pt>
    <dgm:pt modelId="{1308A8E2-B529-CE46-859A-3D808BEE9248}" type="pres">
      <dgm:prSet presAssocID="{1A287317-406E-774E-9736-85686D740625}" presName="circle" presStyleLbl="node1" presStyleIdx="0" presStyleCnt="3"/>
      <dgm:spPr/>
      <dgm:t>
        <a:bodyPr/>
        <a:lstStyle/>
        <a:p>
          <a:endParaRPr lang="nl-NL"/>
        </a:p>
      </dgm:t>
    </dgm:pt>
    <dgm:pt modelId="{F300CF28-2585-9446-A6AB-D2509909EAAF}" type="pres">
      <dgm:prSet presAssocID="{8A706C57-C443-144C-8538-54E34CDFA10A}" presName="transSpace" presStyleCnt="0"/>
      <dgm:spPr/>
    </dgm:pt>
    <dgm:pt modelId="{D49AA45F-60F9-DA49-B6D3-BCA740CB7450}" type="pres">
      <dgm:prSet presAssocID="{92AD26E9-9E85-8F4B-86D3-7A2E76F31C15}" presName="posSpace" presStyleCnt="0"/>
      <dgm:spPr/>
    </dgm:pt>
    <dgm:pt modelId="{31D6C579-D890-4645-954D-AD113EF316E0}" type="pres">
      <dgm:prSet presAssocID="{92AD26E9-9E85-8F4B-86D3-7A2E76F31C15}" presName="vertFlow" presStyleCnt="0"/>
      <dgm:spPr/>
    </dgm:pt>
    <dgm:pt modelId="{554FEED6-8791-0241-AED3-3868FBF24618}" type="pres">
      <dgm:prSet presAssocID="{92AD26E9-9E85-8F4B-86D3-7A2E76F31C15}" presName="topSpace" presStyleCnt="0"/>
      <dgm:spPr/>
    </dgm:pt>
    <dgm:pt modelId="{328C2172-279A-AF42-B679-9A68C14D1EC0}" type="pres">
      <dgm:prSet presAssocID="{92AD26E9-9E85-8F4B-86D3-7A2E76F31C15}" presName="firstComp" presStyleCnt="0"/>
      <dgm:spPr/>
    </dgm:pt>
    <dgm:pt modelId="{1A624CF6-51D3-4D47-A885-21EA63C49FCC}" type="pres">
      <dgm:prSet presAssocID="{92AD26E9-9E85-8F4B-86D3-7A2E76F31C15}" presName="firstChild" presStyleLbl="bgAccFollowNode1" presStyleIdx="4" presStyleCnt="12"/>
      <dgm:spPr/>
      <dgm:t>
        <a:bodyPr/>
        <a:lstStyle/>
        <a:p>
          <a:endParaRPr lang="nl-NL"/>
        </a:p>
      </dgm:t>
    </dgm:pt>
    <dgm:pt modelId="{A2EA57A8-8CDC-6945-B15A-D2F176A30B88}" type="pres">
      <dgm:prSet presAssocID="{92AD26E9-9E85-8F4B-86D3-7A2E76F31C15}" presName="firstChildTx" presStyleLbl="b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9D9CCD7-C082-7A4F-A4EA-0A58B1C5D0F5}" type="pres">
      <dgm:prSet presAssocID="{FFD361DE-7038-8444-BB07-35D2B04AA27B}" presName="comp" presStyleCnt="0"/>
      <dgm:spPr/>
    </dgm:pt>
    <dgm:pt modelId="{5D82B7EB-9206-914A-80B3-D9FADC4FFEAC}" type="pres">
      <dgm:prSet presAssocID="{FFD361DE-7038-8444-BB07-35D2B04AA27B}" presName="child" presStyleLbl="bgAccFollowNode1" presStyleIdx="5" presStyleCnt="12"/>
      <dgm:spPr/>
      <dgm:t>
        <a:bodyPr/>
        <a:lstStyle/>
        <a:p>
          <a:endParaRPr lang="nl-NL"/>
        </a:p>
      </dgm:t>
    </dgm:pt>
    <dgm:pt modelId="{CACBD795-3CF7-AC44-B04D-78170CBF4432}" type="pres">
      <dgm:prSet presAssocID="{FFD361DE-7038-8444-BB07-35D2B04AA27B}" presName="childTx" presStyleLbl="b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94FD6B9-7C9D-BC4C-82D7-47DC1504FA60}" type="pres">
      <dgm:prSet presAssocID="{6B0D960A-ACC4-F348-9E37-A0E06AE40F50}" presName="comp" presStyleCnt="0"/>
      <dgm:spPr/>
    </dgm:pt>
    <dgm:pt modelId="{03FCDCAC-4B32-AD41-ACB7-85BFC5337424}" type="pres">
      <dgm:prSet presAssocID="{6B0D960A-ACC4-F348-9E37-A0E06AE40F50}" presName="child" presStyleLbl="bgAccFollowNode1" presStyleIdx="6" presStyleCnt="12"/>
      <dgm:spPr/>
      <dgm:t>
        <a:bodyPr/>
        <a:lstStyle/>
        <a:p>
          <a:endParaRPr lang="nl-NL"/>
        </a:p>
      </dgm:t>
    </dgm:pt>
    <dgm:pt modelId="{CD9F4B7F-D664-2445-851E-F74CFA45B726}" type="pres">
      <dgm:prSet presAssocID="{6B0D960A-ACC4-F348-9E37-A0E06AE40F50}" presName="childTx" presStyleLbl="b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26A0BE4-0B9F-4C41-B0BD-25274B30B3CA}" type="pres">
      <dgm:prSet presAssocID="{C31D71F0-01F9-D446-B195-582F59F8DBF8}" presName="comp" presStyleCnt="0"/>
      <dgm:spPr/>
    </dgm:pt>
    <dgm:pt modelId="{C4174D0F-1F99-D540-B2FF-3F0906185C19}" type="pres">
      <dgm:prSet presAssocID="{C31D71F0-01F9-D446-B195-582F59F8DBF8}" presName="child" presStyleLbl="bgAccFollowNode1" presStyleIdx="7" presStyleCnt="12"/>
      <dgm:spPr/>
      <dgm:t>
        <a:bodyPr/>
        <a:lstStyle/>
        <a:p>
          <a:endParaRPr lang="nl-NL"/>
        </a:p>
      </dgm:t>
    </dgm:pt>
    <dgm:pt modelId="{3357C33B-1C8C-7040-9AFC-C030C30647AE}" type="pres">
      <dgm:prSet presAssocID="{C31D71F0-01F9-D446-B195-582F59F8DBF8}" presName="childTx" presStyleLbl="bg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42E17A9-D71B-CB4A-9326-2674A391E8E9}" type="pres">
      <dgm:prSet presAssocID="{92AD26E9-9E85-8F4B-86D3-7A2E76F31C15}" presName="negSpace" presStyleCnt="0"/>
      <dgm:spPr/>
    </dgm:pt>
    <dgm:pt modelId="{7A24DAE2-2DBB-F54E-BCA9-C38D0BAB5DF6}" type="pres">
      <dgm:prSet presAssocID="{92AD26E9-9E85-8F4B-86D3-7A2E76F31C15}" presName="circle" presStyleLbl="node1" presStyleIdx="1" presStyleCnt="3"/>
      <dgm:spPr/>
      <dgm:t>
        <a:bodyPr/>
        <a:lstStyle/>
        <a:p>
          <a:endParaRPr lang="nl-NL"/>
        </a:p>
      </dgm:t>
    </dgm:pt>
    <dgm:pt modelId="{FE32FF04-9F89-FC43-A24A-8AE8067D9018}" type="pres">
      <dgm:prSet presAssocID="{E609C48F-0167-4841-9210-C526DFB92101}" presName="transSpace" presStyleCnt="0"/>
      <dgm:spPr/>
    </dgm:pt>
    <dgm:pt modelId="{50758DDD-0376-A240-B0F6-7AEEDC303A8E}" type="pres">
      <dgm:prSet presAssocID="{32BD769E-70D0-954C-8D1C-1DE9D4A273AD}" presName="posSpace" presStyleCnt="0"/>
      <dgm:spPr/>
    </dgm:pt>
    <dgm:pt modelId="{91D3B990-82E3-6E41-B2C0-7C5DEFC1298B}" type="pres">
      <dgm:prSet presAssocID="{32BD769E-70D0-954C-8D1C-1DE9D4A273AD}" presName="vertFlow" presStyleCnt="0"/>
      <dgm:spPr/>
    </dgm:pt>
    <dgm:pt modelId="{B9738313-9107-0141-91C4-47F22B28C1DA}" type="pres">
      <dgm:prSet presAssocID="{32BD769E-70D0-954C-8D1C-1DE9D4A273AD}" presName="topSpace" presStyleCnt="0"/>
      <dgm:spPr/>
    </dgm:pt>
    <dgm:pt modelId="{034FDCF3-EACF-2E40-9CDD-48BF83677028}" type="pres">
      <dgm:prSet presAssocID="{32BD769E-70D0-954C-8D1C-1DE9D4A273AD}" presName="firstComp" presStyleCnt="0"/>
      <dgm:spPr/>
    </dgm:pt>
    <dgm:pt modelId="{26D30722-19DC-744D-AB6B-A6D81FDBD4C4}" type="pres">
      <dgm:prSet presAssocID="{32BD769E-70D0-954C-8D1C-1DE9D4A273AD}" presName="firstChild" presStyleLbl="bgAccFollowNode1" presStyleIdx="8" presStyleCnt="12"/>
      <dgm:spPr/>
      <dgm:t>
        <a:bodyPr/>
        <a:lstStyle/>
        <a:p>
          <a:endParaRPr lang="nl-NL"/>
        </a:p>
      </dgm:t>
    </dgm:pt>
    <dgm:pt modelId="{0ACFFB08-E502-174B-BDBC-EA64A8A7EEA8}" type="pres">
      <dgm:prSet presAssocID="{32BD769E-70D0-954C-8D1C-1DE9D4A273AD}" presName="firstChildTx" presStyleLbl="b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2548B02-11E9-CA4B-895F-FA765365B402}" type="pres">
      <dgm:prSet presAssocID="{07D43F82-926A-2546-AD68-1E112129C75E}" presName="comp" presStyleCnt="0"/>
      <dgm:spPr/>
    </dgm:pt>
    <dgm:pt modelId="{45BE0F7E-4F69-EC4A-B4D8-A44EFA827A85}" type="pres">
      <dgm:prSet presAssocID="{07D43F82-926A-2546-AD68-1E112129C75E}" presName="child" presStyleLbl="bgAccFollowNode1" presStyleIdx="9" presStyleCnt="12"/>
      <dgm:spPr/>
      <dgm:t>
        <a:bodyPr/>
        <a:lstStyle/>
        <a:p>
          <a:endParaRPr lang="nl-NL"/>
        </a:p>
      </dgm:t>
    </dgm:pt>
    <dgm:pt modelId="{818FD00F-570E-7C4E-B167-0998933207B8}" type="pres">
      <dgm:prSet presAssocID="{07D43F82-926A-2546-AD68-1E112129C75E}" presName="childTx" presStyleLbl="b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5DAB79-51EB-0E48-A9F3-600570A5579A}" type="pres">
      <dgm:prSet presAssocID="{48D523FF-6192-D648-A05B-1A2ED07671D2}" presName="comp" presStyleCnt="0"/>
      <dgm:spPr/>
    </dgm:pt>
    <dgm:pt modelId="{AA61DA1F-E163-2642-9F77-AA7C1B26B0D3}" type="pres">
      <dgm:prSet presAssocID="{48D523FF-6192-D648-A05B-1A2ED07671D2}" presName="child" presStyleLbl="bgAccFollowNode1" presStyleIdx="10" presStyleCnt="12"/>
      <dgm:spPr/>
      <dgm:t>
        <a:bodyPr/>
        <a:lstStyle/>
        <a:p>
          <a:endParaRPr lang="nl-NL"/>
        </a:p>
      </dgm:t>
    </dgm:pt>
    <dgm:pt modelId="{E271A30D-F955-B54E-867F-ED531D81B64D}" type="pres">
      <dgm:prSet presAssocID="{48D523FF-6192-D648-A05B-1A2ED07671D2}" presName="childTx" presStyleLbl="bg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476DC98-EC93-7A43-AE87-C78AC726F1D0}" type="pres">
      <dgm:prSet presAssocID="{FC65F152-BF04-1346-82C4-A0D196192071}" presName="comp" presStyleCnt="0"/>
      <dgm:spPr/>
    </dgm:pt>
    <dgm:pt modelId="{FB827310-2354-EF44-ABA7-737796B1D35D}" type="pres">
      <dgm:prSet presAssocID="{FC65F152-BF04-1346-82C4-A0D196192071}" presName="child" presStyleLbl="bgAccFollowNode1" presStyleIdx="11" presStyleCnt="12"/>
      <dgm:spPr/>
      <dgm:t>
        <a:bodyPr/>
        <a:lstStyle/>
        <a:p>
          <a:endParaRPr lang="nl-NL"/>
        </a:p>
      </dgm:t>
    </dgm:pt>
    <dgm:pt modelId="{85D69A12-930D-124E-AFCD-E8089EEC06A6}" type="pres">
      <dgm:prSet presAssocID="{FC65F152-BF04-1346-82C4-A0D196192071}" presName="childTx" presStyleLbl="b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ACA48EA-9D7D-B54B-8A2B-77CE80341B76}" type="pres">
      <dgm:prSet presAssocID="{32BD769E-70D0-954C-8D1C-1DE9D4A273AD}" presName="negSpace" presStyleCnt="0"/>
      <dgm:spPr/>
    </dgm:pt>
    <dgm:pt modelId="{E1D70297-6799-4848-97E4-E24AEDAC2D7C}" type="pres">
      <dgm:prSet presAssocID="{32BD769E-70D0-954C-8D1C-1DE9D4A273AD}" presName="circle" presStyleLbl="node1" presStyleIdx="2" presStyleCnt="3"/>
      <dgm:spPr/>
      <dgm:t>
        <a:bodyPr/>
        <a:lstStyle/>
        <a:p>
          <a:endParaRPr lang="nl-NL"/>
        </a:p>
      </dgm:t>
    </dgm:pt>
  </dgm:ptLst>
  <dgm:cxnLst>
    <dgm:cxn modelId="{4118CCD8-EEAB-1542-B635-531F0EAE80EC}" srcId="{92AD26E9-9E85-8F4B-86D3-7A2E76F31C15}" destId="{6B0D960A-ACC4-F348-9E37-A0E06AE40F50}" srcOrd="2" destOrd="0" parTransId="{6E721A18-610E-8140-963E-8E94CE99045A}" sibTransId="{8CA1F5B5-9BA6-F240-BB83-63FC47ABA3E0}"/>
    <dgm:cxn modelId="{9C31A274-443A-7F40-AE55-6F37AA3F5055}" type="presOf" srcId="{E010B37E-E3BF-604F-9D3A-373BFB2D101A}" destId="{0ACFFB08-E502-174B-BDBC-EA64A8A7EEA8}" srcOrd="1" destOrd="0" presId="urn:microsoft.com/office/officeart/2005/8/layout/hList9"/>
    <dgm:cxn modelId="{05D162AE-D9C8-D14A-9494-05D4107C4B49}" srcId="{32BD769E-70D0-954C-8D1C-1DE9D4A273AD}" destId="{E010B37E-E3BF-604F-9D3A-373BFB2D101A}" srcOrd="0" destOrd="0" parTransId="{7A896A77-CD74-6B4A-A97B-BB072B9D2EA0}" sibTransId="{43797A97-A1A8-D847-AB34-53A4F855AC16}"/>
    <dgm:cxn modelId="{3A7218B2-795E-834F-B3AB-55D0CC323B1D}" type="presOf" srcId="{C31D71F0-01F9-D446-B195-582F59F8DBF8}" destId="{3357C33B-1C8C-7040-9AFC-C030C30647AE}" srcOrd="1" destOrd="0" presId="urn:microsoft.com/office/officeart/2005/8/layout/hList9"/>
    <dgm:cxn modelId="{4753BC4D-AF00-5C41-A982-F184AEEE60DC}" srcId="{92AD26E9-9E85-8F4B-86D3-7A2E76F31C15}" destId="{C31D71F0-01F9-D446-B195-582F59F8DBF8}" srcOrd="3" destOrd="0" parTransId="{3B69A353-38C6-CA45-AAD1-EB77258C2ADF}" sibTransId="{68FAF627-89E6-4048-8A6D-44E10CBB6B56}"/>
    <dgm:cxn modelId="{D1526C2A-B1A4-4948-80F4-383D3D3211DA}" type="presOf" srcId="{6B0D960A-ACC4-F348-9E37-A0E06AE40F50}" destId="{03FCDCAC-4B32-AD41-ACB7-85BFC5337424}" srcOrd="0" destOrd="0" presId="urn:microsoft.com/office/officeart/2005/8/layout/hList9"/>
    <dgm:cxn modelId="{6C22BE37-2B6D-C44B-B96C-9ABDC439F6E5}" type="presOf" srcId="{FFD361DE-7038-8444-BB07-35D2B04AA27B}" destId="{5D82B7EB-9206-914A-80B3-D9FADC4FFEAC}" srcOrd="0" destOrd="0" presId="urn:microsoft.com/office/officeart/2005/8/layout/hList9"/>
    <dgm:cxn modelId="{DCF88414-2ACD-E84F-BBF1-96109509EF91}" srcId="{32BD769E-70D0-954C-8D1C-1DE9D4A273AD}" destId="{FC65F152-BF04-1346-82C4-A0D196192071}" srcOrd="3" destOrd="0" parTransId="{7B84AD81-C84C-EE4F-9F03-4027D340CB91}" sibTransId="{4C9EFC90-8581-F14E-80A8-A818122EC84E}"/>
    <dgm:cxn modelId="{F2DA5140-3B99-4643-836F-405E64B98791}" type="presOf" srcId="{FC65F152-BF04-1346-82C4-A0D196192071}" destId="{85D69A12-930D-124E-AFCD-E8089EEC06A6}" srcOrd="1" destOrd="0" presId="urn:microsoft.com/office/officeart/2005/8/layout/hList9"/>
    <dgm:cxn modelId="{8586B303-6BA7-104D-80E5-1C33EA3BD3F7}" srcId="{AF3A3354-2A29-A54F-A60B-993ED28F8778}" destId="{92AD26E9-9E85-8F4B-86D3-7A2E76F31C15}" srcOrd="1" destOrd="0" parTransId="{415839F4-65BF-9646-82A3-7D1B4E207AB6}" sibTransId="{E609C48F-0167-4841-9210-C526DFB92101}"/>
    <dgm:cxn modelId="{364EBE02-CD2C-5046-BFBA-9AAFF7B0930B}" type="presOf" srcId="{0533B505-84D5-CC48-9C09-CD7A7E4AC6D6}" destId="{8D7407B3-31D4-2E44-977D-4E6EE50BAC48}" srcOrd="0" destOrd="0" presId="urn:microsoft.com/office/officeart/2005/8/layout/hList9"/>
    <dgm:cxn modelId="{33753CA6-5030-5645-9C87-48D4118A9A45}" srcId="{AF3A3354-2A29-A54F-A60B-993ED28F8778}" destId="{32BD769E-70D0-954C-8D1C-1DE9D4A273AD}" srcOrd="2" destOrd="0" parTransId="{4CBA4E04-A1CD-1647-A8E8-64F76C5ED5E6}" sibTransId="{7BC817FE-3737-B44A-8558-2BAB01335F8C}"/>
    <dgm:cxn modelId="{B75295AA-19EA-354B-87B3-36D46B0C22A4}" srcId="{32BD769E-70D0-954C-8D1C-1DE9D4A273AD}" destId="{07D43F82-926A-2546-AD68-1E112129C75E}" srcOrd="1" destOrd="0" parTransId="{0671B85F-8A2B-154F-B50D-757F5AB73AD4}" sibTransId="{95B729CE-B6CC-B744-B263-AC5DF2879CA5}"/>
    <dgm:cxn modelId="{7000B4D5-5664-4342-8E3A-4799D7CD66C4}" type="presOf" srcId="{FC65F152-BF04-1346-82C4-A0D196192071}" destId="{FB827310-2354-EF44-ABA7-737796B1D35D}" srcOrd="0" destOrd="0" presId="urn:microsoft.com/office/officeart/2005/8/layout/hList9"/>
    <dgm:cxn modelId="{B2FE2BE8-D03E-264B-BEB0-F3B2C6DAE4EB}" srcId="{1A287317-406E-774E-9736-85686D740625}" destId="{C07A9587-8FC7-9A4C-B039-1894621EFB9C}" srcOrd="1" destOrd="0" parTransId="{A8525999-39E2-194F-AC78-9CB8F63AD9CF}" sibTransId="{16979BC2-8FE3-424C-ADEE-49A02A0087A6}"/>
    <dgm:cxn modelId="{892394E1-1FC2-D54D-90F1-10C51766E967}" type="presOf" srcId="{48D523FF-6192-D648-A05B-1A2ED07671D2}" destId="{AA61DA1F-E163-2642-9F77-AA7C1B26B0D3}" srcOrd="0" destOrd="0" presId="urn:microsoft.com/office/officeart/2005/8/layout/hList9"/>
    <dgm:cxn modelId="{0E13A6BE-5D56-8F47-946E-00046178B7B8}" srcId="{AF3A3354-2A29-A54F-A60B-993ED28F8778}" destId="{1A287317-406E-774E-9736-85686D740625}" srcOrd="0" destOrd="0" parTransId="{387EB449-01CA-FA48-8CF4-95CE1E58B244}" sibTransId="{8A706C57-C443-144C-8538-54E34CDFA10A}"/>
    <dgm:cxn modelId="{8152C6BC-918C-F04D-904D-36A0CC12474D}" type="presOf" srcId="{FEB9E1C1-A209-DE4A-9B72-2DAC8022F7D3}" destId="{1A624CF6-51D3-4D47-A885-21EA63C49FCC}" srcOrd="0" destOrd="0" presId="urn:microsoft.com/office/officeart/2005/8/layout/hList9"/>
    <dgm:cxn modelId="{6C1F71BF-676C-BB48-84AF-4C4A481041AB}" type="presOf" srcId="{C31D71F0-01F9-D446-B195-582F59F8DBF8}" destId="{C4174D0F-1F99-D540-B2FF-3F0906185C19}" srcOrd="0" destOrd="0" presId="urn:microsoft.com/office/officeart/2005/8/layout/hList9"/>
    <dgm:cxn modelId="{152175DF-8FB7-FD41-9C4C-13DC6AC2556A}" type="presOf" srcId="{0533B505-84D5-CC48-9C09-CD7A7E4AC6D6}" destId="{B92199F3-FCB0-7243-B08A-4C167FC28991}" srcOrd="1" destOrd="0" presId="urn:microsoft.com/office/officeart/2005/8/layout/hList9"/>
    <dgm:cxn modelId="{A7DD985F-52DD-C34F-8F7A-8E087DB85DE8}" type="presOf" srcId="{AF3A3354-2A29-A54F-A60B-993ED28F8778}" destId="{E468A568-78E3-F643-955C-DEAD5F1E1EC8}" srcOrd="0" destOrd="0" presId="urn:microsoft.com/office/officeart/2005/8/layout/hList9"/>
    <dgm:cxn modelId="{0EFF4EDD-EC00-DB4A-A61C-C9301405DD52}" type="presOf" srcId="{FEB9E1C1-A209-DE4A-9B72-2DAC8022F7D3}" destId="{A2EA57A8-8CDC-6945-B15A-D2F176A30B88}" srcOrd="1" destOrd="0" presId="urn:microsoft.com/office/officeart/2005/8/layout/hList9"/>
    <dgm:cxn modelId="{74CFB857-F740-A447-9C4E-82254B60AD4D}" type="presOf" srcId="{E010B37E-E3BF-604F-9D3A-373BFB2D101A}" destId="{26D30722-19DC-744D-AB6B-A6D81FDBD4C4}" srcOrd="0" destOrd="0" presId="urn:microsoft.com/office/officeart/2005/8/layout/hList9"/>
    <dgm:cxn modelId="{D97350FA-26AE-AE44-A3A6-641DED0A4FCE}" type="presOf" srcId="{1A368C9F-E259-C449-A59C-DA45F5E2AEA3}" destId="{0D8DA5B4-9067-F746-98FD-EDE7932A343F}" srcOrd="1" destOrd="0" presId="urn:microsoft.com/office/officeart/2005/8/layout/hList9"/>
    <dgm:cxn modelId="{C1C91335-688C-C44A-B2C1-DFFFE4AD2996}" type="presOf" srcId="{6B0D960A-ACC4-F348-9E37-A0E06AE40F50}" destId="{CD9F4B7F-D664-2445-851E-F74CFA45B726}" srcOrd="1" destOrd="0" presId="urn:microsoft.com/office/officeart/2005/8/layout/hList9"/>
    <dgm:cxn modelId="{9378E08C-4A21-0644-8865-7B2C627B8744}" type="presOf" srcId="{32BD769E-70D0-954C-8D1C-1DE9D4A273AD}" destId="{E1D70297-6799-4848-97E4-E24AEDAC2D7C}" srcOrd="0" destOrd="0" presId="urn:microsoft.com/office/officeart/2005/8/layout/hList9"/>
    <dgm:cxn modelId="{C4F654DD-3F7C-E940-A5AA-300F283B73D3}" srcId="{32BD769E-70D0-954C-8D1C-1DE9D4A273AD}" destId="{48D523FF-6192-D648-A05B-1A2ED07671D2}" srcOrd="2" destOrd="0" parTransId="{BD318897-9476-1948-BF9D-6E5F102AA6C6}" sibTransId="{C22F2453-4AC8-AC46-8D4D-5F6D963AA45F}"/>
    <dgm:cxn modelId="{93DD41B0-8417-3C43-A04B-FA286F49DD9C}" type="presOf" srcId="{07D43F82-926A-2546-AD68-1E112129C75E}" destId="{818FD00F-570E-7C4E-B167-0998933207B8}" srcOrd="1" destOrd="0" presId="urn:microsoft.com/office/officeart/2005/8/layout/hList9"/>
    <dgm:cxn modelId="{B9EEBCF1-A3B4-C94B-B9FE-921266C82A6D}" srcId="{92AD26E9-9E85-8F4B-86D3-7A2E76F31C15}" destId="{FFD361DE-7038-8444-BB07-35D2B04AA27B}" srcOrd="1" destOrd="0" parTransId="{794AF72C-40CC-E44A-A35D-DAA66A5EF28C}" sibTransId="{911BDB3B-B9DF-6147-B1D8-7F4161C0E30B}"/>
    <dgm:cxn modelId="{92B95D63-B314-5649-A1D4-4603FCFE97F1}" srcId="{1A287317-406E-774E-9736-85686D740625}" destId="{C25960C0-A2CE-B44C-90DD-1873DD569B25}" srcOrd="3" destOrd="0" parTransId="{AE06A9E6-277F-8F4E-B377-8625D5079440}" sibTransId="{F7A27230-1C6B-A440-951F-AA6B137D3891}"/>
    <dgm:cxn modelId="{3AD12DA8-5A38-2448-91E5-95B3AF52BD31}" srcId="{1A287317-406E-774E-9736-85686D740625}" destId="{1A368C9F-E259-C449-A59C-DA45F5E2AEA3}" srcOrd="2" destOrd="0" parTransId="{D48432A3-76DE-9A4F-AE83-D176FDC09635}" sibTransId="{D1FF0A24-2CEB-9446-8467-838C81877FC7}"/>
    <dgm:cxn modelId="{93C53918-CFC8-164E-AB6E-B197BF25E5F2}" srcId="{1A287317-406E-774E-9736-85686D740625}" destId="{0533B505-84D5-CC48-9C09-CD7A7E4AC6D6}" srcOrd="0" destOrd="0" parTransId="{C0377135-74B7-1C42-B58F-CE67B4B02A67}" sibTransId="{F9BD9211-97B5-0D49-B637-682E7FB45EB6}"/>
    <dgm:cxn modelId="{40D1E748-C786-264C-84DD-9A148D8B05C6}" srcId="{92AD26E9-9E85-8F4B-86D3-7A2E76F31C15}" destId="{FEB9E1C1-A209-DE4A-9B72-2DAC8022F7D3}" srcOrd="0" destOrd="0" parTransId="{45D16461-9F52-F844-A106-3614EB9E1FFF}" sibTransId="{E560EAEB-56C8-4F49-908B-B5DE5F811B2F}"/>
    <dgm:cxn modelId="{E108CC99-E794-0949-8C41-664900F362A2}" type="presOf" srcId="{92AD26E9-9E85-8F4B-86D3-7A2E76F31C15}" destId="{7A24DAE2-2DBB-F54E-BCA9-C38D0BAB5DF6}" srcOrd="0" destOrd="0" presId="urn:microsoft.com/office/officeart/2005/8/layout/hList9"/>
    <dgm:cxn modelId="{BE3BE725-7CF2-1546-A90C-230079D9A053}" type="presOf" srcId="{48D523FF-6192-D648-A05B-1A2ED07671D2}" destId="{E271A30D-F955-B54E-867F-ED531D81B64D}" srcOrd="1" destOrd="0" presId="urn:microsoft.com/office/officeart/2005/8/layout/hList9"/>
    <dgm:cxn modelId="{A2FD9B4B-F007-314E-B7D3-0F9E50A64460}" type="presOf" srcId="{1A368C9F-E259-C449-A59C-DA45F5E2AEA3}" destId="{0C35D8D3-721F-B048-BD87-F1A52B70269B}" srcOrd="0" destOrd="0" presId="urn:microsoft.com/office/officeart/2005/8/layout/hList9"/>
    <dgm:cxn modelId="{8AA2095C-6B62-FA4F-9F69-1C583C5FCC19}" type="presOf" srcId="{C07A9587-8FC7-9A4C-B039-1894621EFB9C}" destId="{B7E2A068-132D-FE4D-AE31-2C0AE9847474}" srcOrd="0" destOrd="0" presId="urn:microsoft.com/office/officeart/2005/8/layout/hList9"/>
    <dgm:cxn modelId="{A2D8572B-962C-5A4C-9F9D-3F406B7B6898}" type="presOf" srcId="{FFD361DE-7038-8444-BB07-35D2B04AA27B}" destId="{CACBD795-3CF7-AC44-B04D-78170CBF4432}" srcOrd="1" destOrd="0" presId="urn:microsoft.com/office/officeart/2005/8/layout/hList9"/>
    <dgm:cxn modelId="{8E498B80-5573-7248-B1F1-F1B9D9BC8E8F}" type="presOf" srcId="{C07A9587-8FC7-9A4C-B039-1894621EFB9C}" destId="{B0A7C63F-B416-BB4F-964F-5AE3CAB7E983}" srcOrd="1" destOrd="0" presId="urn:microsoft.com/office/officeart/2005/8/layout/hList9"/>
    <dgm:cxn modelId="{AEC097D8-32A7-7246-B990-D57F06C9988A}" type="presOf" srcId="{1A287317-406E-774E-9736-85686D740625}" destId="{1308A8E2-B529-CE46-859A-3D808BEE9248}" srcOrd="0" destOrd="0" presId="urn:microsoft.com/office/officeart/2005/8/layout/hList9"/>
    <dgm:cxn modelId="{3A151961-DF0D-2A47-B733-0D05CBD2F296}" type="presOf" srcId="{07D43F82-926A-2546-AD68-1E112129C75E}" destId="{45BE0F7E-4F69-EC4A-B4D8-A44EFA827A85}" srcOrd="0" destOrd="0" presId="urn:microsoft.com/office/officeart/2005/8/layout/hList9"/>
    <dgm:cxn modelId="{588754D2-08A3-6B45-B4D2-B9773AED7E1F}" type="presOf" srcId="{C25960C0-A2CE-B44C-90DD-1873DD569B25}" destId="{4D580E43-3DAA-7E49-97BD-F963F5E41086}" srcOrd="0" destOrd="0" presId="urn:microsoft.com/office/officeart/2005/8/layout/hList9"/>
    <dgm:cxn modelId="{38B8EEB0-20FA-B64C-98E2-5AB52BE37B6E}" type="presOf" srcId="{C25960C0-A2CE-B44C-90DD-1873DD569B25}" destId="{E58D2348-2C01-9349-8B63-25B0A7BF56E3}" srcOrd="1" destOrd="0" presId="urn:microsoft.com/office/officeart/2005/8/layout/hList9"/>
    <dgm:cxn modelId="{A984B04F-A8F8-EA4D-A5E2-79FF6314CDA1}" type="presParOf" srcId="{E468A568-78E3-F643-955C-DEAD5F1E1EC8}" destId="{2E96B609-F3A2-9840-AD9A-BEB556338904}" srcOrd="0" destOrd="0" presId="urn:microsoft.com/office/officeart/2005/8/layout/hList9"/>
    <dgm:cxn modelId="{5A63399A-3197-084A-B176-0D017575A6E2}" type="presParOf" srcId="{E468A568-78E3-F643-955C-DEAD5F1E1EC8}" destId="{A44A10EE-2D17-E64F-9E52-A17F1E6E8796}" srcOrd="1" destOrd="0" presId="urn:microsoft.com/office/officeart/2005/8/layout/hList9"/>
    <dgm:cxn modelId="{158E79F1-97C4-204C-9703-44CA87FEB699}" type="presParOf" srcId="{A44A10EE-2D17-E64F-9E52-A17F1E6E8796}" destId="{43BC3244-41BE-AD4F-BBAA-5607C2B15195}" srcOrd="0" destOrd="0" presId="urn:microsoft.com/office/officeart/2005/8/layout/hList9"/>
    <dgm:cxn modelId="{9B991B71-76B5-494E-A81E-7C62B3C9EF63}" type="presParOf" srcId="{A44A10EE-2D17-E64F-9E52-A17F1E6E8796}" destId="{C4830D52-D2A0-B942-8A60-FFA6E0068005}" srcOrd="1" destOrd="0" presId="urn:microsoft.com/office/officeart/2005/8/layout/hList9"/>
    <dgm:cxn modelId="{B4CA88B3-F1ED-774E-A72A-DDB3293AB5C5}" type="presParOf" srcId="{C4830D52-D2A0-B942-8A60-FFA6E0068005}" destId="{8D7407B3-31D4-2E44-977D-4E6EE50BAC48}" srcOrd="0" destOrd="0" presId="urn:microsoft.com/office/officeart/2005/8/layout/hList9"/>
    <dgm:cxn modelId="{62A68C34-14D7-8A43-8320-9335AF3CBA6F}" type="presParOf" srcId="{C4830D52-D2A0-B942-8A60-FFA6E0068005}" destId="{B92199F3-FCB0-7243-B08A-4C167FC28991}" srcOrd="1" destOrd="0" presId="urn:microsoft.com/office/officeart/2005/8/layout/hList9"/>
    <dgm:cxn modelId="{B68E1C9A-5F4B-3648-9AB8-FABD85E086C9}" type="presParOf" srcId="{A44A10EE-2D17-E64F-9E52-A17F1E6E8796}" destId="{03C2FF13-6F99-204F-9E1D-12CD88826EA1}" srcOrd="2" destOrd="0" presId="urn:microsoft.com/office/officeart/2005/8/layout/hList9"/>
    <dgm:cxn modelId="{1A2D13B4-4920-7249-B53A-664226D2BFBA}" type="presParOf" srcId="{03C2FF13-6F99-204F-9E1D-12CD88826EA1}" destId="{B7E2A068-132D-FE4D-AE31-2C0AE9847474}" srcOrd="0" destOrd="0" presId="urn:microsoft.com/office/officeart/2005/8/layout/hList9"/>
    <dgm:cxn modelId="{7EBB9C91-F09B-B64C-A01F-E7684DAB83A2}" type="presParOf" srcId="{03C2FF13-6F99-204F-9E1D-12CD88826EA1}" destId="{B0A7C63F-B416-BB4F-964F-5AE3CAB7E983}" srcOrd="1" destOrd="0" presId="urn:microsoft.com/office/officeart/2005/8/layout/hList9"/>
    <dgm:cxn modelId="{D22B4718-8981-AC4C-A137-1DE590C966D4}" type="presParOf" srcId="{A44A10EE-2D17-E64F-9E52-A17F1E6E8796}" destId="{38350BEC-71AE-9941-9F31-A3E01194C635}" srcOrd="3" destOrd="0" presId="urn:microsoft.com/office/officeart/2005/8/layout/hList9"/>
    <dgm:cxn modelId="{8E0F9950-6BA4-3546-82E2-134B8B91F080}" type="presParOf" srcId="{38350BEC-71AE-9941-9F31-A3E01194C635}" destId="{0C35D8D3-721F-B048-BD87-F1A52B70269B}" srcOrd="0" destOrd="0" presId="urn:microsoft.com/office/officeart/2005/8/layout/hList9"/>
    <dgm:cxn modelId="{C8382F4B-CB6A-9747-B1FA-BEF4CB6A17FF}" type="presParOf" srcId="{38350BEC-71AE-9941-9F31-A3E01194C635}" destId="{0D8DA5B4-9067-F746-98FD-EDE7932A343F}" srcOrd="1" destOrd="0" presId="urn:microsoft.com/office/officeart/2005/8/layout/hList9"/>
    <dgm:cxn modelId="{D42262E9-E61B-EB4D-91AF-13CE4F71B4E4}" type="presParOf" srcId="{A44A10EE-2D17-E64F-9E52-A17F1E6E8796}" destId="{6CFFCD0D-B8F0-5B4C-9FE9-3ABC783CDE2C}" srcOrd="4" destOrd="0" presId="urn:microsoft.com/office/officeart/2005/8/layout/hList9"/>
    <dgm:cxn modelId="{8A6E1B04-8D5E-1844-B8C8-1888126D96D8}" type="presParOf" srcId="{6CFFCD0D-B8F0-5B4C-9FE9-3ABC783CDE2C}" destId="{4D580E43-3DAA-7E49-97BD-F963F5E41086}" srcOrd="0" destOrd="0" presId="urn:microsoft.com/office/officeart/2005/8/layout/hList9"/>
    <dgm:cxn modelId="{D559FA49-3886-3648-ADFC-3A3241A66C39}" type="presParOf" srcId="{6CFFCD0D-B8F0-5B4C-9FE9-3ABC783CDE2C}" destId="{E58D2348-2C01-9349-8B63-25B0A7BF56E3}" srcOrd="1" destOrd="0" presId="urn:microsoft.com/office/officeart/2005/8/layout/hList9"/>
    <dgm:cxn modelId="{1A05C259-DFBD-604C-B21E-4D2BF6520D1E}" type="presParOf" srcId="{E468A568-78E3-F643-955C-DEAD5F1E1EC8}" destId="{0E42B597-5C7E-B742-9565-1D79F28751F2}" srcOrd="2" destOrd="0" presId="urn:microsoft.com/office/officeart/2005/8/layout/hList9"/>
    <dgm:cxn modelId="{2D513577-DB20-3045-8C3D-33DCE636CBCD}" type="presParOf" srcId="{E468A568-78E3-F643-955C-DEAD5F1E1EC8}" destId="{1308A8E2-B529-CE46-859A-3D808BEE9248}" srcOrd="3" destOrd="0" presId="urn:microsoft.com/office/officeart/2005/8/layout/hList9"/>
    <dgm:cxn modelId="{D61E23D3-F949-4E49-937C-7158060F9817}" type="presParOf" srcId="{E468A568-78E3-F643-955C-DEAD5F1E1EC8}" destId="{F300CF28-2585-9446-A6AB-D2509909EAAF}" srcOrd="4" destOrd="0" presId="urn:microsoft.com/office/officeart/2005/8/layout/hList9"/>
    <dgm:cxn modelId="{75822BEC-F7AE-894E-AE80-9C890FCC1304}" type="presParOf" srcId="{E468A568-78E3-F643-955C-DEAD5F1E1EC8}" destId="{D49AA45F-60F9-DA49-B6D3-BCA740CB7450}" srcOrd="5" destOrd="0" presId="urn:microsoft.com/office/officeart/2005/8/layout/hList9"/>
    <dgm:cxn modelId="{43EB59F1-B0D2-FE41-94F4-C11B581E73A8}" type="presParOf" srcId="{E468A568-78E3-F643-955C-DEAD5F1E1EC8}" destId="{31D6C579-D890-4645-954D-AD113EF316E0}" srcOrd="6" destOrd="0" presId="urn:microsoft.com/office/officeart/2005/8/layout/hList9"/>
    <dgm:cxn modelId="{EBF846D5-D4DE-FC40-8FE5-C40980DA82A3}" type="presParOf" srcId="{31D6C579-D890-4645-954D-AD113EF316E0}" destId="{554FEED6-8791-0241-AED3-3868FBF24618}" srcOrd="0" destOrd="0" presId="urn:microsoft.com/office/officeart/2005/8/layout/hList9"/>
    <dgm:cxn modelId="{D64AC951-FE67-5C42-B165-E214168E892A}" type="presParOf" srcId="{31D6C579-D890-4645-954D-AD113EF316E0}" destId="{328C2172-279A-AF42-B679-9A68C14D1EC0}" srcOrd="1" destOrd="0" presId="urn:microsoft.com/office/officeart/2005/8/layout/hList9"/>
    <dgm:cxn modelId="{E00FE6D4-0F38-E54D-B503-620819DFAB3D}" type="presParOf" srcId="{328C2172-279A-AF42-B679-9A68C14D1EC0}" destId="{1A624CF6-51D3-4D47-A885-21EA63C49FCC}" srcOrd="0" destOrd="0" presId="urn:microsoft.com/office/officeart/2005/8/layout/hList9"/>
    <dgm:cxn modelId="{E108A4E9-B0A2-0641-9274-E4F33314F9C1}" type="presParOf" srcId="{328C2172-279A-AF42-B679-9A68C14D1EC0}" destId="{A2EA57A8-8CDC-6945-B15A-D2F176A30B88}" srcOrd="1" destOrd="0" presId="urn:microsoft.com/office/officeart/2005/8/layout/hList9"/>
    <dgm:cxn modelId="{AE849349-8F83-664C-AAB9-0466CB17473D}" type="presParOf" srcId="{31D6C579-D890-4645-954D-AD113EF316E0}" destId="{19D9CCD7-C082-7A4F-A4EA-0A58B1C5D0F5}" srcOrd="2" destOrd="0" presId="urn:microsoft.com/office/officeart/2005/8/layout/hList9"/>
    <dgm:cxn modelId="{4E2B90FE-9D71-A448-9E2F-D78898153F56}" type="presParOf" srcId="{19D9CCD7-C082-7A4F-A4EA-0A58B1C5D0F5}" destId="{5D82B7EB-9206-914A-80B3-D9FADC4FFEAC}" srcOrd="0" destOrd="0" presId="urn:microsoft.com/office/officeart/2005/8/layout/hList9"/>
    <dgm:cxn modelId="{E9998DCE-B917-8D45-88CA-A040A0771506}" type="presParOf" srcId="{19D9CCD7-C082-7A4F-A4EA-0A58B1C5D0F5}" destId="{CACBD795-3CF7-AC44-B04D-78170CBF4432}" srcOrd="1" destOrd="0" presId="urn:microsoft.com/office/officeart/2005/8/layout/hList9"/>
    <dgm:cxn modelId="{BDAC35BA-7266-6540-8B71-CC798797A124}" type="presParOf" srcId="{31D6C579-D890-4645-954D-AD113EF316E0}" destId="{F94FD6B9-7C9D-BC4C-82D7-47DC1504FA60}" srcOrd="3" destOrd="0" presId="urn:microsoft.com/office/officeart/2005/8/layout/hList9"/>
    <dgm:cxn modelId="{C49DE8C9-BF53-8642-9E08-37D4BDAD7DFB}" type="presParOf" srcId="{F94FD6B9-7C9D-BC4C-82D7-47DC1504FA60}" destId="{03FCDCAC-4B32-AD41-ACB7-85BFC5337424}" srcOrd="0" destOrd="0" presId="urn:microsoft.com/office/officeart/2005/8/layout/hList9"/>
    <dgm:cxn modelId="{C5A02494-BC40-0043-9248-36475A2A1AD5}" type="presParOf" srcId="{F94FD6B9-7C9D-BC4C-82D7-47DC1504FA60}" destId="{CD9F4B7F-D664-2445-851E-F74CFA45B726}" srcOrd="1" destOrd="0" presId="urn:microsoft.com/office/officeart/2005/8/layout/hList9"/>
    <dgm:cxn modelId="{7CAAFB66-353A-EE47-BFAD-960B94D069E6}" type="presParOf" srcId="{31D6C579-D890-4645-954D-AD113EF316E0}" destId="{C26A0BE4-0B9F-4C41-B0BD-25274B30B3CA}" srcOrd="4" destOrd="0" presId="urn:microsoft.com/office/officeart/2005/8/layout/hList9"/>
    <dgm:cxn modelId="{B3D54AA4-6DFD-7C49-A847-958937365209}" type="presParOf" srcId="{C26A0BE4-0B9F-4C41-B0BD-25274B30B3CA}" destId="{C4174D0F-1F99-D540-B2FF-3F0906185C19}" srcOrd="0" destOrd="0" presId="urn:microsoft.com/office/officeart/2005/8/layout/hList9"/>
    <dgm:cxn modelId="{13219C91-E771-8641-A977-572806A2E66D}" type="presParOf" srcId="{C26A0BE4-0B9F-4C41-B0BD-25274B30B3CA}" destId="{3357C33B-1C8C-7040-9AFC-C030C30647AE}" srcOrd="1" destOrd="0" presId="urn:microsoft.com/office/officeart/2005/8/layout/hList9"/>
    <dgm:cxn modelId="{B446E89C-B2F7-774A-BECB-9EB7281FBA1F}" type="presParOf" srcId="{E468A568-78E3-F643-955C-DEAD5F1E1EC8}" destId="{142E17A9-D71B-CB4A-9326-2674A391E8E9}" srcOrd="7" destOrd="0" presId="urn:microsoft.com/office/officeart/2005/8/layout/hList9"/>
    <dgm:cxn modelId="{D735D300-D2D0-014D-A20A-E2F36888F325}" type="presParOf" srcId="{E468A568-78E3-F643-955C-DEAD5F1E1EC8}" destId="{7A24DAE2-2DBB-F54E-BCA9-C38D0BAB5DF6}" srcOrd="8" destOrd="0" presId="urn:microsoft.com/office/officeart/2005/8/layout/hList9"/>
    <dgm:cxn modelId="{47EE9CC7-C0B9-E143-9017-4CDD0F7F057B}" type="presParOf" srcId="{E468A568-78E3-F643-955C-DEAD5F1E1EC8}" destId="{FE32FF04-9F89-FC43-A24A-8AE8067D9018}" srcOrd="9" destOrd="0" presId="urn:microsoft.com/office/officeart/2005/8/layout/hList9"/>
    <dgm:cxn modelId="{2C620E45-CC6C-FC49-BD57-D49A21947097}" type="presParOf" srcId="{E468A568-78E3-F643-955C-DEAD5F1E1EC8}" destId="{50758DDD-0376-A240-B0F6-7AEEDC303A8E}" srcOrd="10" destOrd="0" presId="urn:microsoft.com/office/officeart/2005/8/layout/hList9"/>
    <dgm:cxn modelId="{DD2E84A7-0EBC-7242-B623-AF9511C93BFB}" type="presParOf" srcId="{E468A568-78E3-F643-955C-DEAD5F1E1EC8}" destId="{91D3B990-82E3-6E41-B2C0-7C5DEFC1298B}" srcOrd="11" destOrd="0" presId="urn:microsoft.com/office/officeart/2005/8/layout/hList9"/>
    <dgm:cxn modelId="{38165471-82A7-2644-86C8-E34F12D8BDD7}" type="presParOf" srcId="{91D3B990-82E3-6E41-B2C0-7C5DEFC1298B}" destId="{B9738313-9107-0141-91C4-47F22B28C1DA}" srcOrd="0" destOrd="0" presId="urn:microsoft.com/office/officeart/2005/8/layout/hList9"/>
    <dgm:cxn modelId="{DD3D49E5-F9C6-D645-A292-5387317FA8E3}" type="presParOf" srcId="{91D3B990-82E3-6E41-B2C0-7C5DEFC1298B}" destId="{034FDCF3-EACF-2E40-9CDD-48BF83677028}" srcOrd="1" destOrd="0" presId="urn:microsoft.com/office/officeart/2005/8/layout/hList9"/>
    <dgm:cxn modelId="{1AEEE51F-441D-6548-BBF7-DE076A0463E2}" type="presParOf" srcId="{034FDCF3-EACF-2E40-9CDD-48BF83677028}" destId="{26D30722-19DC-744D-AB6B-A6D81FDBD4C4}" srcOrd="0" destOrd="0" presId="urn:microsoft.com/office/officeart/2005/8/layout/hList9"/>
    <dgm:cxn modelId="{C05CBFDA-F326-914F-B3AF-A124B77DF522}" type="presParOf" srcId="{034FDCF3-EACF-2E40-9CDD-48BF83677028}" destId="{0ACFFB08-E502-174B-BDBC-EA64A8A7EEA8}" srcOrd="1" destOrd="0" presId="urn:microsoft.com/office/officeart/2005/8/layout/hList9"/>
    <dgm:cxn modelId="{B6A3063E-6EFE-9F46-9343-27374A80A4BC}" type="presParOf" srcId="{91D3B990-82E3-6E41-B2C0-7C5DEFC1298B}" destId="{72548B02-11E9-CA4B-895F-FA765365B402}" srcOrd="2" destOrd="0" presId="urn:microsoft.com/office/officeart/2005/8/layout/hList9"/>
    <dgm:cxn modelId="{4211117E-1FA9-A54F-9E56-5A7EDD43CC3E}" type="presParOf" srcId="{72548B02-11E9-CA4B-895F-FA765365B402}" destId="{45BE0F7E-4F69-EC4A-B4D8-A44EFA827A85}" srcOrd="0" destOrd="0" presId="urn:microsoft.com/office/officeart/2005/8/layout/hList9"/>
    <dgm:cxn modelId="{BBB4AA3D-08AC-044D-89BA-5C45DC9AAE76}" type="presParOf" srcId="{72548B02-11E9-CA4B-895F-FA765365B402}" destId="{818FD00F-570E-7C4E-B167-0998933207B8}" srcOrd="1" destOrd="0" presId="urn:microsoft.com/office/officeart/2005/8/layout/hList9"/>
    <dgm:cxn modelId="{03486DD1-A277-9940-86DC-369AEE4E46EC}" type="presParOf" srcId="{91D3B990-82E3-6E41-B2C0-7C5DEFC1298B}" destId="{915DAB79-51EB-0E48-A9F3-600570A5579A}" srcOrd="3" destOrd="0" presId="urn:microsoft.com/office/officeart/2005/8/layout/hList9"/>
    <dgm:cxn modelId="{3D3CA502-2036-C647-9DEB-4E8BA82E5A29}" type="presParOf" srcId="{915DAB79-51EB-0E48-A9F3-600570A5579A}" destId="{AA61DA1F-E163-2642-9F77-AA7C1B26B0D3}" srcOrd="0" destOrd="0" presId="urn:microsoft.com/office/officeart/2005/8/layout/hList9"/>
    <dgm:cxn modelId="{D0148927-88DD-7E46-8569-D7AB8B1A5C03}" type="presParOf" srcId="{915DAB79-51EB-0E48-A9F3-600570A5579A}" destId="{E271A30D-F955-B54E-867F-ED531D81B64D}" srcOrd="1" destOrd="0" presId="urn:microsoft.com/office/officeart/2005/8/layout/hList9"/>
    <dgm:cxn modelId="{B1C1F4A8-1047-734A-902B-AF55C501EA7A}" type="presParOf" srcId="{91D3B990-82E3-6E41-B2C0-7C5DEFC1298B}" destId="{6476DC98-EC93-7A43-AE87-C78AC726F1D0}" srcOrd="4" destOrd="0" presId="urn:microsoft.com/office/officeart/2005/8/layout/hList9"/>
    <dgm:cxn modelId="{04DCA25B-2B82-D841-8CED-125B6AE77A48}" type="presParOf" srcId="{6476DC98-EC93-7A43-AE87-C78AC726F1D0}" destId="{FB827310-2354-EF44-ABA7-737796B1D35D}" srcOrd="0" destOrd="0" presId="urn:microsoft.com/office/officeart/2005/8/layout/hList9"/>
    <dgm:cxn modelId="{B815DC50-A65E-944F-8F61-CB982CD4A665}" type="presParOf" srcId="{6476DC98-EC93-7A43-AE87-C78AC726F1D0}" destId="{85D69A12-930D-124E-AFCD-E8089EEC06A6}" srcOrd="1" destOrd="0" presId="urn:microsoft.com/office/officeart/2005/8/layout/hList9"/>
    <dgm:cxn modelId="{F3690AA9-D04F-9643-8AF3-BBB161BDB7C5}" type="presParOf" srcId="{E468A568-78E3-F643-955C-DEAD5F1E1EC8}" destId="{7ACA48EA-9D7D-B54B-8A2B-77CE80341B76}" srcOrd="12" destOrd="0" presId="urn:microsoft.com/office/officeart/2005/8/layout/hList9"/>
    <dgm:cxn modelId="{437BF773-940B-6340-9355-DBCD9839D234}" type="presParOf" srcId="{E468A568-78E3-F643-955C-DEAD5F1E1EC8}" destId="{E1D70297-6799-4848-97E4-E24AEDAC2D7C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DD695-EED5-2B40-B9DE-84D5C00B754E}">
      <dsp:nvSpPr>
        <dsp:cNvPr id="0" name=""/>
        <dsp:cNvSpPr/>
      </dsp:nvSpPr>
      <dsp:spPr>
        <a:xfrm>
          <a:off x="5992668" y="2917964"/>
          <a:ext cx="91440" cy="543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43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A5091-28AB-C74D-A495-95103EA979D4}">
      <dsp:nvSpPr>
        <dsp:cNvPr id="0" name=""/>
        <dsp:cNvSpPr/>
      </dsp:nvSpPr>
      <dsp:spPr>
        <a:xfrm>
          <a:off x="3754610" y="1188003"/>
          <a:ext cx="2283777" cy="543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35"/>
              </a:lnTo>
              <a:lnTo>
                <a:pt x="2283777" y="370335"/>
              </a:lnTo>
              <a:lnTo>
                <a:pt x="2283777" y="54343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C7ED3-97E4-5C49-B9CB-23706FA65B18}">
      <dsp:nvSpPr>
        <dsp:cNvPr id="0" name=""/>
        <dsp:cNvSpPr/>
      </dsp:nvSpPr>
      <dsp:spPr>
        <a:xfrm>
          <a:off x="3708890" y="2917964"/>
          <a:ext cx="91440" cy="543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43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EFD31-1694-D443-B7CD-D67CDE03A239}">
      <dsp:nvSpPr>
        <dsp:cNvPr id="0" name=""/>
        <dsp:cNvSpPr/>
      </dsp:nvSpPr>
      <dsp:spPr>
        <a:xfrm>
          <a:off x="3708890" y="1188003"/>
          <a:ext cx="91440" cy="543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43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62CBE-DDC9-5349-81F0-6FC07579883E}">
      <dsp:nvSpPr>
        <dsp:cNvPr id="0" name=""/>
        <dsp:cNvSpPr/>
      </dsp:nvSpPr>
      <dsp:spPr>
        <a:xfrm>
          <a:off x="1425113" y="2917964"/>
          <a:ext cx="91440" cy="543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43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5ED2A-E0A2-624C-88C0-168B5377568B}">
      <dsp:nvSpPr>
        <dsp:cNvPr id="0" name=""/>
        <dsp:cNvSpPr/>
      </dsp:nvSpPr>
      <dsp:spPr>
        <a:xfrm>
          <a:off x="1470833" y="1188003"/>
          <a:ext cx="2283777" cy="543435"/>
        </a:xfrm>
        <a:custGeom>
          <a:avLst/>
          <a:gdLst/>
          <a:ahLst/>
          <a:cxnLst/>
          <a:rect l="0" t="0" r="0" b="0"/>
          <a:pathLst>
            <a:path>
              <a:moveTo>
                <a:pt x="2283777" y="0"/>
              </a:moveTo>
              <a:lnTo>
                <a:pt x="2283777" y="370335"/>
              </a:lnTo>
              <a:lnTo>
                <a:pt x="0" y="370335"/>
              </a:lnTo>
              <a:lnTo>
                <a:pt x="0" y="54343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15E49-DC14-984A-A415-88B432D471EC}">
      <dsp:nvSpPr>
        <dsp:cNvPr id="0" name=""/>
        <dsp:cNvSpPr/>
      </dsp:nvSpPr>
      <dsp:spPr>
        <a:xfrm>
          <a:off x="2820338" y="1477"/>
          <a:ext cx="1868544" cy="118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1FBC52-D816-8749-BEBB-FB69D58F9F14}">
      <dsp:nvSpPr>
        <dsp:cNvPr id="0" name=""/>
        <dsp:cNvSpPr/>
      </dsp:nvSpPr>
      <dsp:spPr>
        <a:xfrm>
          <a:off x="3027954" y="198712"/>
          <a:ext cx="1868544" cy="11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Intrinsieke Motivatie</a:t>
          </a:r>
          <a:endParaRPr lang="nl-NL" sz="1900" kern="1200" dirty="0"/>
        </a:p>
      </dsp:txBody>
      <dsp:txXfrm>
        <a:off x="3062706" y="233464"/>
        <a:ext cx="1799040" cy="1117022"/>
      </dsp:txXfrm>
    </dsp:sp>
    <dsp:sp modelId="{0F10A2EA-EF8C-4348-9F10-420C1D8B215C}">
      <dsp:nvSpPr>
        <dsp:cNvPr id="0" name=""/>
        <dsp:cNvSpPr/>
      </dsp:nvSpPr>
      <dsp:spPr>
        <a:xfrm>
          <a:off x="536561" y="1731438"/>
          <a:ext cx="1868544" cy="118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21E202-70E8-8349-952B-2741F7813BCA}">
      <dsp:nvSpPr>
        <dsp:cNvPr id="0" name=""/>
        <dsp:cNvSpPr/>
      </dsp:nvSpPr>
      <dsp:spPr>
        <a:xfrm>
          <a:off x="744177" y="1928673"/>
          <a:ext cx="1868544" cy="11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Competentie</a:t>
          </a:r>
          <a:endParaRPr lang="nl-NL" sz="1900" kern="1200" dirty="0"/>
        </a:p>
      </dsp:txBody>
      <dsp:txXfrm>
        <a:off x="778929" y="1963425"/>
        <a:ext cx="1799040" cy="1117022"/>
      </dsp:txXfrm>
    </dsp:sp>
    <dsp:sp modelId="{47CBFE2D-87B5-BC4C-99C2-50C9DBD357A7}">
      <dsp:nvSpPr>
        <dsp:cNvPr id="0" name=""/>
        <dsp:cNvSpPr/>
      </dsp:nvSpPr>
      <dsp:spPr>
        <a:xfrm>
          <a:off x="536561" y="3461399"/>
          <a:ext cx="1868544" cy="118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009DE0-413C-4842-A213-DC149421BC48}">
      <dsp:nvSpPr>
        <dsp:cNvPr id="0" name=""/>
        <dsp:cNvSpPr/>
      </dsp:nvSpPr>
      <dsp:spPr>
        <a:xfrm>
          <a:off x="744177" y="3658634"/>
          <a:ext cx="1868544" cy="11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Snelle feedback</a:t>
          </a:r>
          <a:endParaRPr lang="nl-NL" sz="1900" kern="1200" dirty="0"/>
        </a:p>
      </dsp:txBody>
      <dsp:txXfrm>
        <a:off x="778929" y="3693386"/>
        <a:ext cx="1799040" cy="1117022"/>
      </dsp:txXfrm>
    </dsp:sp>
    <dsp:sp modelId="{231000FA-63A1-0B49-85FF-B368110565B4}">
      <dsp:nvSpPr>
        <dsp:cNvPr id="0" name=""/>
        <dsp:cNvSpPr/>
      </dsp:nvSpPr>
      <dsp:spPr>
        <a:xfrm>
          <a:off x="2820338" y="1731438"/>
          <a:ext cx="1868544" cy="118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42BC9F-D120-414C-A5F6-0E2F299B4479}">
      <dsp:nvSpPr>
        <dsp:cNvPr id="0" name=""/>
        <dsp:cNvSpPr/>
      </dsp:nvSpPr>
      <dsp:spPr>
        <a:xfrm>
          <a:off x="3027954" y="1928673"/>
          <a:ext cx="1868544" cy="11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Autonomie</a:t>
          </a:r>
          <a:endParaRPr lang="nl-NL" sz="1900" kern="1200" dirty="0"/>
        </a:p>
      </dsp:txBody>
      <dsp:txXfrm>
        <a:off x="3062706" y="1963425"/>
        <a:ext cx="1799040" cy="1117022"/>
      </dsp:txXfrm>
    </dsp:sp>
    <dsp:sp modelId="{F4F56CB6-775F-AE4A-AA49-5291AD825969}">
      <dsp:nvSpPr>
        <dsp:cNvPr id="0" name=""/>
        <dsp:cNvSpPr/>
      </dsp:nvSpPr>
      <dsp:spPr>
        <a:xfrm>
          <a:off x="2820338" y="3461399"/>
          <a:ext cx="1868544" cy="118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38DAF-0C94-DC47-8893-B9378CF25313}">
      <dsp:nvSpPr>
        <dsp:cNvPr id="0" name=""/>
        <dsp:cNvSpPr/>
      </dsp:nvSpPr>
      <dsp:spPr>
        <a:xfrm>
          <a:off x="3027954" y="3658634"/>
          <a:ext cx="1868544" cy="11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Keuzevrijheid</a:t>
          </a:r>
          <a:endParaRPr lang="nl-NL" sz="1900" kern="1200" dirty="0"/>
        </a:p>
      </dsp:txBody>
      <dsp:txXfrm>
        <a:off x="3062706" y="3693386"/>
        <a:ext cx="1799040" cy="1117022"/>
      </dsp:txXfrm>
    </dsp:sp>
    <dsp:sp modelId="{09B010D6-948C-A846-BC91-DD344C2AD9EF}">
      <dsp:nvSpPr>
        <dsp:cNvPr id="0" name=""/>
        <dsp:cNvSpPr/>
      </dsp:nvSpPr>
      <dsp:spPr>
        <a:xfrm>
          <a:off x="5104115" y="1731438"/>
          <a:ext cx="1868544" cy="118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B92501-38D0-0844-BFF2-FD82636C799A}">
      <dsp:nvSpPr>
        <dsp:cNvPr id="0" name=""/>
        <dsp:cNvSpPr/>
      </dsp:nvSpPr>
      <dsp:spPr>
        <a:xfrm>
          <a:off x="5311731" y="1928673"/>
          <a:ext cx="1868544" cy="11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Verbondenheid</a:t>
          </a:r>
          <a:endParaRPr lang="nl-NL" sz="1900" kern="1200" dirty="0"/>
        </a:p>
      </dsp:txBody>
      <dsp:txXfrm>
        <a:off x="5346483" y="1963425"/>
        <a:ext cx="1799040" cy="1117022"/>
      </dsp:txXfrm>
    </dsp:sp>
    <dsp:sp modelId="{42E42894-075B-4241-AB8D-5CD7D419F265}">
      <dsp:nvSpPr>
        <dsp:cNvPr id="0" name=""/>
        <dsp:cNvSpPr/>
      </dsp:nvSpPr>
      <dsp:spPr>
        <a:xfrm>
          <a:off x="5104115" y="3461399"/>
          <a:ext cx="1868544" cy="118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EA2CE1-71B5-CA44-BC1E-A5DDE52F3A82}">
      <dsp:nvSpPr>
        <dsp:cNvPr id="0" name=""/>
        <dsp:cNvSpPr/>
      </dsp:nvSpPr>
      <dsp:spPr>
        <a:xfrm>
          <a:off x="5311731" y="3658634"/>
          <a:ext cx="1868544" cy="11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Samenwerken</a:t>
          </a:r>
          <a:endParaRPr lang="nl-NL" sz="1900" kern="1200" dirty="0"/>
        </a:p>
      </dsp:txBody>
      <dsp:txXfrm>
        <a:off x="5346483" y="3693386"/>
        <a:ext cx="1799040" cy="1117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407B3-31D4-2E44-977D-4E6EE50BAC48}">
      <dsp:nvSpPr>
        <dsp:cNvPr id="0" name=""/>
        <dsp:cNvSpPr/>
      </dsp:nvSpPr>
      <dsp:spPr>
        <a:xfrm>
          <a:off x="852288" y="1151947"/>
          <a:ext cx="1596795" cy="1065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Lezen verdieping</a:t>
          </a:r>
          <a:endParaRPr lang="nl-NL" sz="1800" kern="1200" dirty="0"/>
        </a:p>
      </dsp:txBody>
      <dsp:txXfrm>
        <a:off x="1107775" y="1151947"/>
        <a:ext cx="1341308" cy="1065062"/>
      </dsp:txXfrm>
    </dsp:sp>
    <dsp:sp modelId="{B7E2A068-132D-FE4D-AE31-2C0AE9847474}">
      <dsp:nvSpPr>
        <dsp:cNvPr id="0" name=""/>
        <dsp:cNvSpPr/>
      </dsp:nvSpPr>
      <dsp:spPr>
        <a:xfrm>
          <a:off x="852288" y="2217009"/>
          <a:ext cx="1596795" cy="1065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Uitleg docent over verdieping</a:t>
          </a:r>
          <a:endParaRPr lang="nl-NL" sz="1800" kern="1200" dirty="0"/>
        </a:p>
      </dsp:txBody>
      <dsp:txXfrm>
        <a:off x="1107775" y="2217009"/>
        <a:ext cx="1341308" cy="1065062"/>
      </dsp:txXfrm>
    </dsp:sp>
    <dsp:sp modelId="{0C35D8D3-721F-B048-BD87-F1A52B70269B}">
      <dsp:nvSpPr>
        <dsp:cNvPr id="0" name=""/>
        <dsp:cNvSpPr/>
      </dsp:nvSpPr>
      <dsp:spPr>
        <a:xfrm>
          <a:off x="852288" y="3282072"/>
          <a:ext cx="1596795" cy="1065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Maken verdiepings-opdracht</a:t>
          </a:r>
          <a:endParaRPr lang="nl-NL" sz="1800" kern="1200" dirty="0"/>
        </a:p>
      </dsp:txBody>
      <dsp:txXfrm>
        <a:off x="1107775" y="3282072"/>
        <a:ext cx="1341308" cy="1065062"/>
      </dsp:txXfrm>
    </dsp:sp>
    <dsp:sp modelId="{4D580E43-3DAA-7E49-97BD-F963F5E41086}">
      <dsp:nvSpPr>
        <dsp:cNvPr id="0" name=""/>
        <dsp:cNvSpPr/>
      </dsp:nvSpPr>
      <dsp:spPr>
        <a:xfrm>
          <a:off x="852288" y="4347135"/>
          <a:ext cx="1596795" cy="1065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Uitleg docent verdiepings-opdracht</a:t>
          </a:r>
          <a:endParaRPr lang="nl-NL" sz="1800" kern="1200" dirty="0"/>
        </a:p>
      </dsp:txBody>
      <dsp:txXfrm>
        <a:off x="1107775" y="4347135"/>
        <a:ext cx="1341308" cy="1065062"/>
      </dsp:txXfrm>
    </dsp:sp>
    <dsp:sp modelId="{1308A8E2-B529-CE46-859A-3D808BEE9248}">
      <dsp:nvSpPr>
        <dsp:cNvPr id="0" name=""/>
        <dsp:cNvSpPr/>
      </dsp:nvSpPr>
      <dsp:spPr>
        <a:xfrm>
          <a:off x="664" y="726135"/>
          <a:ext cx="1064530" cy="106453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Groep groen</a:t>
          </a:r>
          <a:endParaRPr lang="nl-NL" sz="2200" kern="1200" dirty="0"/>
        </a:p>
      </dsp:txBody>
      <dsp:txXfrm>
        <a:off x="156561" y="882032"/>
        <a:ext cx="752736" cy="752736"/>
      </dsp:txXfrm>
    </dsp:sp>
    <dsp:sp modelId="{1A624CF6-51D3-4D47-A885-21EA63C49FCC}">
      <dsp:nvSpPr>
        <dsp:cNvPr id="0" name=""/>
        <dsp:cNvSpPr/>
      </dsp:nvSpPr>
      <dsp:spPr>
        <a:xfrm>
          <a:off x="3513614" y="1151947"/>
          <a:ext cx="1596795" cy="1065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Maken herhaal opdracht 1</a:t>
          </a:r>
          <a:endParaRPr lang="nl-NL" sz="1800" kern="1200" dirty="0"/>
        </a:p>
      </dsp:txBody>
      <dsp:txXfrm>
        <a:off x="3769101" y="1151947"/>
        <a:ext cx="1341308" cy="1065062"/>
      </dsp:txXfrm>
    </dsp:sp>
    <dsp:sp modelId="{5D82B7EB-9206-914A-80B3-D9FADC4FFEAC}">
      <dsp:nvSpPr>
        <dsp:cNvPr id="0" name=""/>
        <dsp:cNvSpPr/>
      </dsp:nvSpPr>
      <dsp:spPr>
        <a:xfrm>
          <a:off x="3513614" y="2217009"/>
          <a:ext cx="1596795" cy="1065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Met elkaar antwoorden bespreken</a:t>
          </a:r>
          <a:endParaRPr lang="nl-NL" sz="1800" kern="1200" dirty="0"/>
        </a:p>
      </dsp:txBody>
      <dsp:txXfrm>
        <a:off x="3769101" y="2217009"/>
        <a:ext cx="1341308" cy="1065062"/>
      </dsp:txXfrm>
    </dsp:sp>
    <dsp:sp modelId="{03FCDCAC-4B32-AD41-ACB7-85BFC5337424}">
      <dsp:nvSpPr>
        <dsp:cNvPr id="0" name=""/>
        <dsp:cNvSpPr/>
      </dsp:nvSpPr>
      <dsp:spPr>
        <a:xfrm>
          <a:off x="3513614" y="3282072"/>
          <a:ext cx="1596795" cy="1065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Uitleg docent herhaal opdracht 1</a:t>
          </a:r>
          <a:endParaRPr lang="nl-NL" sz="1800" kern="1200" dirty="0"/>
        </a:p>
      </dsp:txBody>
      <dsp:txXfrm>
        <a:off x="3769101" y="3282072"/>
        <a:ext cx="1341308" cy="1065062"/>
      </dsp:txXfrm>
    </dsp:sp>
    <dsp:sp modelId="{C4174D0F-1F99-D540-B2FF-3F0906185C19}">
      <dsp:nvSpPr>
        <dsp:cNvPr id="0" name=""/>
        <dsp:cNvSpPr/>
      </dsp:nvSpPr>
      <dsp:spPr>
        <a:xfrm>
          <a:off x="3513614" y="4347135"/>
          <a:ext cx="1596795" cy="1065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Doorlezen nieuwe stof</a:t>
          </a:r>
          <a:endParaRPr lang="nl-NL" sz="1800" kern="1200" dirty="0"/>
        </a:p>
      </dsp:txBody>
      <dsp:txXfrm>
        <a:off x="3769101" y="4347135"/>
        <a:ext cx="1341308" cy="1065062"/>
      </dsp:txXfrm>
    </dsp:sp>
    <dsp:sp modelId="{7A24DAE2-2DBB-F54E-BCA9-C38D0BAB5DF6}">
      <dsp:nvSpPr>
        <dsp:cNvPr id="0" name=""/>
        <dsp:cNvSpPr/>
      </dsp:nvSpPr>
      <dsp:spPr>
        <a:xfrm>
          <a:off x="2661990" y="726135"/>
          <a:ext cx="1064530" cy="1064530"/>
        </a:xfrm>
        <a:prstGeom prst="ellipse">
          <a:avLst/>
        </a:prstGeom>
        <a:solidFill>
          <a:srgbClr val="DADB02"/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Groep geel</a:t>
          </a:r>
          <a:endParaRPr lang="nl-NL" sz="2200" kern="1200" dirty="0"/>
        </a:p>
      </dsp:txBody>
      <dsp:txXfrm>
        <a:off x="2817887" y="882032"/>
        <a:ext cx="752736" cy="752736"/>
      </dsp:txXfrm>
    </dsp:sp>
    <dsp:sp modelId="{26D30722-19DC-744D-AB6B-A6D81FDBD4C4}">
      <dsp:nvSpPr>
        <dsp:cNvPr id="0" name=""/>
        <dsp:cNvSpPr/>
      </dsp:nvSpPr>
      <dsp:spPr>
        <a:xfrm>
          <a:off x="6174940" y="1151947"/>
          <a:ext cx="1596795" cy="1065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Verlengde instructie</a:t>
          </a:r>
          <a:endParaRPr lang="nl-NL" sz="1800" kern="1200" dirty="0"/>
        </a:p>
      </dsp:txBody>
      <dsp:txXfrm>
        <a:off x="6430427" y="1151947"/>
        <a:ext cx="1341308" cy="1065062"/>
      </dsp:txXfrm>
    </dsp:sp>
    <dsp:sp modelId="{45BE0F7E-4F69-EC4A-B4D8-A44EFA827A85}">
      <dsp:nvSpPr>
        <dsp:cNvPr id="0" name=""/>
        <dsp:cNvSpPr/>
      </dsp:nvSpPr>
      <dsp:spPr>
        <a:xfrm>
          <a:off x="6174940" y="2217009"/>
          <a:ext cx="1596795" cy="1065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Maken herhaal opdracht 1</a:t>
          </a:r>
          <a:endParaRPr lang="nl-NL" sz="1800" kern="1200" dirty="0"/>
        </a:p>
      </dsp:txBody>
      <dsp:txXfrm>
        <a:off x="6430427" y="2217009"/>
        <a:ext cx="1341308" cy="1065062"/>
      </dsp:txXfrm>
    </dsp:sp>
    <dsp:sp modelId="{AA61DA1F-E163-2642-9F77-AA7C1B26B0D3}">
      <dsp:nvSpPr>
        <dsp:cNvPr id="0" name=""/>
        <dsp:cNvSpPr/>
      </dsp:nvSpPr>
      <dsp:spPr>
        <a:xfrm>
          <a:off x="6174940" y="3282072"/>
          <a:ext cx="1596795" cy="1065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Uitleg docent herhaal opdracht 1</a:t>
          </a:r>
          <a:endParaRPr lang="nl-NL" sz="1800" kern="1200" dirty="0"/>
        </a:p>
      </dsp:txBody>
      <dsp:txXfrm>
        <a:off x="6430427" y="3282072"/>
        <a:ext cx="1341308" cy="1065062"/>
      </dsp:txXfrm>
    </dsp:sp>
    <dsp:sp modelId="{FB827310-2354-EF44-ABA7-737796B1D35D}">
      <dsp:nvSpPr>
        <dsp:cNvPr id="0" name=""/>
        <dsp:cNvSpPr/>
      </dsp:nvSpPr>
      <dsp:spPr>
        <a:xfrm>
          <a:off x="6174940" y="4347135"/>
          <a:ext cx="1596795" cy="1065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Doorlezen nieuwe stof</a:t>
          </a:r>
          <a:endParaRPr lang="nl-NL" sz="1800" kern="1200" dirty="0"/>
        </a:p>
      </dsp:txBody>
      <dsp:txXfrm>
        <a:off x="6430427" y="4347135"/>
        <a:ext cx="1341308" cy="1065062"/>
      </dsp:txXfrm>
    </dsp:sp>
    <dsp:sp modelId="{E1D70297-6799-4848-97E4-E24AEDAC2D7C}">
      <dsp:nvSpPr>
        <dsp:cNvPr id="0" name=""/>
        <dsp:cNvSpPr/>
      </dsp:nvSpPr>
      <dsp:spPr>
        <a:xfrm>
          <a:off x="5323316" y="726135"/>
          <a:ext cx="1064530" cy="1064530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Groep rood</a:t>
          </a:r>
          <a:endParaRPr lang="nl-NL" sz="2200" kern="1200" dirty="0"/>
        </a:p>
      </dsp:txBody>
      <dsp:txXfrm>
        <a:off x="5479213" y="882032"/>
        <a:ext cx="752736" cy="752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aramon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8731FD-AE93-4ACB-8CF4-E6891A3746BC}" type="datetimeFigureOut">
              <a:rPr lang="nl-NL" altLang="nl-NL"/>
              <a:pPr>
                <a:defRPr/>
              </a:pPr>
              <a:t>15/12/16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aramon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A1570AB-C413-40E9-8A0E-F981507151F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73672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Noteer antwoorden omdat je snel vergeet wat er eigenlijk allemaal gedaan wordt in een filmpje (laatste punt)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1570AB-C413-40E9-8A0E-F981507151F5}" type="slidenum">
              <a:rPr lang="nl-NL" altLang="nl-NL" smtClean="0"/>
              <a:pPr>
                <a:defRPr/>
              </a:pPr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1564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nl-NL"/>
            </a:pPr>
            <a:r>
              <a:rPr lang="nl-NL" sz="1200" dirty="0" err="1" smtClean="0"/>
              <a:t>www.testmoz.com</a:t>
            </a:r>
            <a:endParaRPr lang="nl-NL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60793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nl-NL"/>
            </a:pPr>
            <a:r>
              <a:rPr lang="nl-NL" sz="1200" dirty="0" err="1" smtClean="0"/>
              <a:t>www.nearpod.com</a:t>
            </a:r>
            <a:endParaRPr lang="nl-NL" sz="1200" dirty="0" smtClean="0"/>
          </a:p>
          <a:p>
            <a:pPr marL="228600" indent="-228600">
              <a:buFont typeface="+mj-lt"/>
              <a:buNone/>
            </a:pPr>
            <a:endParaRPr lang="nl-NL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84637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nl-NL"/>
            </a:pPr>
            <a:r>
              <a:rPr lang="nl-NL" sz="1200" dirty="0" err="1" smtClean="0"/>
              <a:t>www.itslearning.com</a:t>
            </a:r>
            <a:endParaRPr lang="nl-NL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:p14="http://schemas.microsoft.com/office/powerpoint/2010/main" val="109320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b="0" dirty="0" smtClean="0"/>
              <a:t>Weergave klassen niveau data</a:t>
            </a:r>
            <a:r>
              <a:rPr lang="nl-NL" b="0" baseline="0" dirty="0" smtClean="0"/>
              <a:t> van </a:t>
            </a:r>
            <a:r>
              <a:rPr lang="nl-NL" b="0" baseline="0" dirty="0" err="1" smtClean="0"/>
              <a:t>itslearing</a:t>
            </a:r>
            <a:r>
              <a:rPr lang="nl-NL" b="0" baseline="0" dirty="0" smtClean="0"/>
              <a:t>.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68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b="0" dirty="0" smtClean="0"/>
              <a:t>Leerling niveau weergave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572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b="0" dirty="0" err="1" smtClean="0"/>
              <a:t>Differentieren</a:t>
            </a:r>
            <a:r>
              <a:rPr lang="nl-NL" b="0" dirty="0" smtClean="0"/>
              <a:t> 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160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dirty="0" smtClean="0"/>
              <a:t>Lesvoorbereiding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618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3BD517-23EA-4DBD-8DF3-3A914FBEC2E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100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9B0485-49A4-4157-A6C0-AFE341D1999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536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F69F8-8246-45C5-990F-2F6797251E3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0433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6F8188-BB85-4CE7-A042-627BFDB0730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88703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EB23F5-01A6-4B0F-A0FC-114C711BBC1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1543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AAFDA1-E841-4A72-ADC9-7D35546B8AF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7723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665B59-3DCF-42BF-B306-F715FD4BE76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0284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8A0A37-54E3-4382-8950-EEF7F36F0AB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13309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leen op de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kumimoji="0" lang="en-US"/>
              <a:pPr/>
              <a:t>15/12/16</a:t>
            </a:fld>
            <a:endParaRPr kumimoji="0"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nl-NL"/>
          </a:p>
        </p:txBody>
      </p:sp>
    </p:spTree>
    <p:extLst>
      <p:ext uri="{BB962C8B-B14F-4D97-AF65-F5344CB8AC3E}">
        <p14:creationId xmlns:p14="http://schemas.microsoft.com/office/powerpoint/2010/main" val="142863925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8D3CCF-1687-4386-803D-36B5BC61AFE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7555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6105D3-857D-43D3-996A-500E7009BDE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7059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C77D77-4AB0-4578-BCD1-0C578193C28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6292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B51B50-3712-4C00-9FA9-EC6502B8C62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496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4F2451-FE08-444E-BBCF-606628EAFFB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3984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4B5601-F4FB-4302-A8DC-F9A4F3F24E0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925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CB796E-43F8-4F22-95DC-34E201E715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803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3B4154-B468-4FFD-A066-1AA2BE75D9C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692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7E802A-14CC-4ABB-880E-E260B7D9948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1.png"/><Relationship Id="rId5" Type="http://schemas.openxmlformats.org/officeDocument/2006/relationships/chart" Target="../charts/chart2.xm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65517" y="1456945"/>
            <a:ext cx="6762749" cy="1470025"/>
          </a:xfrm>
        </p:spPr>
        <p:txBody>
          <a:bodyPr/>
          <a:lstStyle/>
          <a:p>
            <a:pPr algn="l"/>
            <a:r>
              <a:rPr lang="nl-NL" sz="7200" dirty="0" smtClean="0"/>
              <a:t>Differentiëren met video</a:t>
            </a:r>
            <a:endParaRPr lang="nl-NL" sz="7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06265" y="3664276"/>
            <a:ext cx="5826719" cy="2511149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Gerben Bakker &amp; Stijn Folkerts</a:t>
            </a:r>
          </a:p>
          <a:p>
            <a:pPr algn="l"/>
            <a:endParaRPr lang="nl-NL" dirty="0"/>
          </a:p>
          <a:p>
            <a:pPr algn="l"/>
            <a:r>
              <a:rPr lang="nl-NL" dirty="0" err="1" smtClean="0"/>
              <a:t>Melanchthon</a:t>
            </a:r>
            <a:r>
              <a:rPr lang="nl-NL" dirty="0" smtClean="0"/>
              <a:t> Schiebroek</a:t>
            </a:r>
          </a:p>
          <a:p>
            <a:pPr algn="l"/>
            <a:r>
              <a:rPr lang="nl-NL" dirty="0" err="1" smtClean="0"/>
              <a:t>Boemlauw</a:t>
            </a:r>
            <a:r>
              <a:rPr lang="nl-NL" dirty="0" smtClean="0"/>
              <a:t> Natuurkunde</a:t>
            </a:r>
          </a:p>
          <a:p>
            <a:pPr algn="l"/>
            <a:endParaRPr lang="nl-NL" dirty="0"/>
          </a:p>
          <a:p>
            <a:pPr algn="l"/>
            <a:r>
              <a:rPr lang="nl-NL" dirty="0" err="1" smtClean="0"/>
              <a:t>boemlauwnatuurkunde@gmail.com</a:t>
            </a:r>
            <a:endParaRPr lang="nl-NL" dirty="0" smtClean="0"/>
          </a:p>
          <a:p>
            <a:pPr algn="l"/>
            <a:r>
              <a:rPr lang="nl-NL" dirty="0" err="1" smtClean="0"/>
              <a:t>Youtube.nl</a:t>
            </a:r>
            <a:r>
              <a:rPr lang="nl-NL" dirty="0" smtClean="0"/>
              <a:t>/</a:t>
            </a:r>
            <a:r>
              <a:rPr lang="nl-NL" dirty="0" err="1" smtClean="0"/>
              <a:t>boemlauwnatuurkunde</a:t>
            </a:r>
            <a:endParaRPr lang="nl-NL" dirty="0"/>
          </a:p>
          <a:p>
            <a:pPr algn="l"/>
            <a:endParaRPr lang="nl-NL" dirty="0"/>
          </a:p>
          <a:p>
            <a:pPr algn="l"/>
            <a:endParaRPr lang="nl-NL" dirty="0"/>
          </a:p>
          <a:p>
            <a:pPr algn="l"/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499" y="2366536"/>
            <a:ext cx="2981288" cy="38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0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Wat is ‘</a:t>
            </a:r>
            <a:r>
              <a:rPr lang="nl-NL" altLang="ja-JP" smtClean="0"/>
              <a:t>Flipping the classroom?</a:t>
            </a:r>
            <a:r>
              <a:rPr lang="nl-NL" altLang="nl-NL" smtClean="0"/>
              <a:t>’</a:t>
            </a:r>
          </a:p>
        </p:txBody>
      </p:sp>
      <p:pic>
        <p:nvPicPr>
          <p:cNvPr id="2355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900" y="1625600"/>
            <a:ext cx="46863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900" y="4038600"/>
            <a:ext cx="46863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8123175"/>
              </p:ext>
            </p:extLst>
          </p:nvPr>
        </p:nvGraphicFramePr>
        <p:xfrm>
          <a:off x="646112" y="1636120"/>
          <a:ext cx="7716838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779463" y="381000"/>
            <a:ext cx="7583487" cy="10445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nl-NL" altLang="nl-NL" dirty="0" smtClean="0">
                <a:latin typeface="Garamond" pitchFamily="18" charset="0"/>
              </a:rPr>
              <a:t>Dat voelt als een goed idee…</a:t>
            </a:r>
          </a:p>
        </p:txBody>
      </p:sp>
    </p:spTree>
    <p:extLst>
      <p:ext uri="{BB962C8B-B14F-4D97-AF65-F5344CB8AC3E}">
        <p14:creationId xmlns:p14="http://schemas.microsoft.com/office/powerpoint/2010/main" val="58119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B15E49-DC14-984A-A415-88B432D47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1FBC52-D816-8749-BEBB-FB69D58F9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15ED2A-E0A2-624C-88C0-168B53775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10A2EA-EF8C-4348-9F10-420C1D8B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21E202-70E8-8349-952B-2741F7813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EFD31-1694-D443-B7CD-D67CDE03A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000FA-63A1-0B49-85FF-B36811056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42BC9F-D120-414C-A5F6-0E2F299B4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0A5091-28AB-C74D-A495-95103EA97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010D6-948C-A846-BC91-DD344C2AD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B92501-38D0-0844-BFF2-FD82636C7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662CBE-DDC9-5349-81F0-6FC075798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CBFE2D-87B5-BC4C-99C2-50C9DBD35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009DE0-413C-4842-A213-DC149421B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C7ED3-97E4-5C49-B9CB-23706FA65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F56CB6-775F-AE4A-AA49-5291AD825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338DAF-0C94-DC47-8893-B9378CF25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DDD695-EED5-2B40-B9DE-84D5C00B7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E42894-075B-4241-AB8D-5CD7D419F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A2CE1-71B5-CA44-BC1E-A5DDE52F3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Mogelijke opbrengsten flipping</a:t>
            </a:r>
          </a:p>
        </p:txBody>
      </p:sp>
      <p:sp>
        <p:nvSpPr>
          <p:cNvPr id="2" name="Tijdelijke aanduiding voor inhoud 2"/>
          <p:cNvSpPr>
            <a:spLocks noGrp="1"/>
          </p:cNvSpPr>
          <p:nvPr>
            <p:ph idx="1"/>
          </p:nvPr>
        </p:nvSpPr>
        <p:spPr>
          <a:xfrm>
            <a:off x="779463" y="1539578"/>
            <a:ext cx="7583487" cy="4208463"/>
          </a:xfrm>
        </p:spPr>
        <p:txBody>
          <a:bodyPr/>
          <a:lstStyle/>
          <a:p>
            <a:pPr eaLnBrk="1" hangingPunct="1"/>
            <a:r>
              <a:rPr lang="nl-NL" altLang="nl-NL" dirty="0"/>
              <a:t>I</a:t>
            </a:r>
            <a:r>
              <a:rPr lang="nl-NL" altLang="nl-NL" dirty="0" smtClean="0"/>
              <a:t>nstructie op het juiste moment, mét een pauzeknop (Autonomie).</a:t>
            </a:r>
          </a:p>
          <a:p>
            <a:pPr eaLnBrk="1" hangingPunct="1"/>
            <a:r>
              <a:rPr lang="nl-NL" altLang="nl-NL" dirty="0" smtClean="0"/>
              <a:t>Ruimte voor differentiatie </a:t>
            </a:r>
            <a:r>
              <a:rPr lang="nl-NL" altLang="nl-NL" dirty="0"/>
              <a:t>op </a:t>
            </a:r>
            <a:r>
              <a:rPr lang="nl-NL" altLang="nl-NL" dirty="0" smtClean="0"/>
              <a:t>individueel niveau </a:t>
            </a:r>
            <a:r>
              <a:rPr lang="nl-NL" altLang="nl-NL" dirty="0"/>
              <a:t>en </a:t>
            </a:r>
            <a:r>
              <a:rPr lang="nl-NL" altLang="nl-NL" dirty="0" smtClean="0"/>
              <a:t>tempo (Competentie). </a:t>
            </a:r>
            <a:endParaRPr lang="nl-NL" altLang="nl-NL" dirty="0"/>
          </a:p>
          <a:p>
            <a:pPr eaLnBrk="1" hangingPunct="1"/>
            <a:r>
              <a:rPr lang="nl-NL" altLang="nl-NL" dirty="0" smtClean="0"/>
              <a:t>Gekaderde keuzevrijheid voor student (Autonomie).</a:t>
            </a:r>
          </a:p>
          <a:p>
            <a:pPr eaLnBrk="1" hangingPunct="1"/>
            <a:r>
              <a:rPr lang="nl-NL" altLang="nl-NL" dirty="0" smtClean="0"/>
              <a:t>Meer ruimte voor (individuele) feedback (competentie).</a:t>
            </a:r>
          </a:p>
          <a:p>
            <a:pPr marL="0" indent="0" eaLnBrk="1" hangingPunct="1">
              <a:buNone/>
            </a:pPr>
            <a:endParaRPr lang="nl-NL" altLang="nl-NL" dirty="0"/>
          </a:p>
          <a:p>
            <a:pPr eaLnBrk="1" hangingPunct="1"/>
            <a:r>
              <a:rPr lang="nl-NL" altLang="nl-NL" dirty="0" smtClean="0"/>
              <a:t>Beeld van individuele voortgang.</a:t>
            </a:r>
          </a:p>
          <a:p>
            <a:pPr eaLnBrk="1" hangingPunct="1"/>
            <a:r>
              <a:rPr lang="nl-NL" altLang="nl-NL" dirty="0" smtClean="0"/>
              <a:t>Mogelijkheden voor </a:t>
            </a:r>
            <a:r>
              <a:rPr lang="nl-NL" altLang="nl-NL" dirty="0" err="1" smtClean="0"/>
              <a:t>formatieve</a:t>
            </a:r>
            <a:r>
              <a:rPr lang="nl-NL" altLang="nl-NL" dirty="0" smtClean="0"/>
              <a:t> assessment.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Uitdagingen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Ik vind het juist zo leuk om te vertellen… </a:t>
            </a:r>
          </a:p>
          <a:p>
            <a:r>
              <a:rPr lang="nl-NL" sz="1800" dirty="0"/>
              <a:t>Wat doe je met leerlingen die de video niet bekeken hebben? </a:t>
            </a:r>
          </a:p>
          <a:p>
            <a:r>
              <a:rPr lang="nl-NL" sz="1800" dirty="0" smtClean="0"/>
              <a:t>Hoe </a:t>
            </a:r>
            <a:r>
              <a:rPr lang="nl-NL" sz="1800" dirty="0"/>
              <a:t>houd je </a:t>
            </a:r>
            <a:r>
              <a:rPr lang="nl-NL" sz="1800" dirty="0" smtClean="0"/>
              <a:t>de leerlingen gemotiveerd? Het </a:t>
            </a:r>
            <a:r>
              <a:rPr lang="nl-NL" sz="1800" dirty="0"/>
              <a:t>is toch niet leuk om een hele les lang alleen maar sommen te maken? </a:t>
            </a:r>
            <a:endParaRPr lang="nl-NL" sz="1800" dirty="0" smtClean="0"/>
          </a:p>
          <a:p>
            <a:r>
              <a:rPr lang="nl-NL" sz="1800" dirty="0"/>
              <a:t>Hoe zorg je dat iedere leerling daadwerkelijk op niveau en op tempo werkt en blijft werken? </a:t>
            </a:r>
          </a:p>
          <a:p>
            <a:r>
              <a:rPr lang="nl-NL" sz="1800" dirty="0" smtClean="0"/>
              <a:t>Hoe </a:t>
            </a:r>
            <a:r>
              <a:rPr lang="nl-NL" sz="1800" dirty="0"/>
              <a:t>ga je na of de aangeboden kennis daadwerkelijk is geland? </a:t>
            </a:r>
            <a:endParaRPr lang="nl-NL" sz="1800" dirty="0" smtClean="0"/>
          </a:p>
        </p:txBody>
      </p:sp>
    </p:spTree>
    <p:extLst>
      <p:ext uri="{BB962C8B-B14F-4D97-AF65-F5344CB8AC3E}">
        <p14:creationId xmlns:p14="http://schemas.microsoft.com/office/powerpoint/2010/main" val="1291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latin typeface="Garamond" pitchFamily="18" charset="0"/>
              </a:rPr>
              <a:t>Flexibiliteit, hoe ga je daarmee om?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00113" y="3644900"/>
            <a:ext cx="7272337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1188" y="400526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885113" y="400526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740650" y="3213100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Einde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9750" y="3284538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900113" y="3644900"/>
            <a:ext cx="4318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331913" y="3644900"/>
            <a:ext cx="6338887" cy="288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042988" y="37893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11188" y="5157788"/>
            <a:ext cx="86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Intro</a:t>
            </a:r>
          </a:p>
        </p:txBody>
      </p:sp>
      <p:sp>
        <p:nvSpPr>
          <p:cNvPr id="10252" name="Rectangle 23"/>
          <p:cNvSpPr>
            <a:spLocks noChangeArrowheads="1"/>
          </p:cNvSpPr>
          <p:nvPr/>
        </p:nvSpPr>
        <p:spPr bwMode="auto">
          <a:xfrm>
            <a:off x="7670800" y="3643313"/>
            <a:ext cx="490538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0253" name="Text Box 24"/>
          <p:cNvSpPr txBox="1">
            <a:spLocks noChangeArrowheads="1"/>
          </p:cNvSpPr>
          <p:nvPr/>
        </p:nvSpPr>
        <p:spPr bwMode="auto">
          <a:xfrm>
            <a:off x="7265988" y="5173663"/>
            <a:ext cx="1265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Afsluiting</a:t>
            </a:r>
          </a:p>
        </p:txBody>
      </p:sp>
      <p:sp>
        <p:nvSpPr>
          <p:cNvPr id="10254" name="Line 25"/>
          <p:cNvSpPr>
            <a:spLocks noChangeShapeType="1"/>
          </p:cNvSpPr>
          <p:nvPr/>
        </p:nvSpPr>
        <p:spPr bwMode="auto">
          <a:xfrm>
            <a:off x="7916863" y="37671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8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Bouwstenen van een geflipte les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Eigen gereedschapskist (!)</a:t>
            </a:r>
          </a:p>
          <a:p>
            <a:r>
              <a:rPr lang="nl-NL" dirty="0" err="1" smtClean="0"/>
              <a:t>EduScrum</a:t>
            </a:r>
            <a:endParaRPr lang="nl-NL" dirty="0" smtClean="0"/>
          </a:p>
          <a:p>
            <a:r>
              <a:rPr lang="nl-NL" dirty="0" smtClean="0"/>
              <a:t>Probleemgestuurd of onderzoekend leren</a:t>
            </a:r>
          </a:p>
          <a:p>
            <a:r>
              <a:rPr lang="nl-NL" dirty="0"/>
              <a:t>Gamification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Differentiëren met data</a:t>
            </a:r>
          </a:p>
          <a:p>
            <a:endParaRPr lang="nl-NL" dirty="0">
              <a:solidFill>
                <a:srgbClr val="FFC00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468" y="1879099"/>
            <a:ext cx="3929055" cy="2308320"/>
          </a:xfrm>
        </p:spPr>
      </p:pic>
    </p:spTree>
    <p:extLst>
      <p:ext uri="{BB962C8B-B14F-4D97-AF65-F5344CB8AC3E}">
        <p14:creationId xmlns:p14="http://schemas.microsoft.com/office/powerpoint/2010/main" val="346419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463" y="1674564"/>
            <a:ext cx="7551447" cy="451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4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Differentiëren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Met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760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Differentiëren met data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Filmpje kiezen</a:t>
            </a:r>
          </a:p>
          <a:p>
            <a:r>
              <a:rPr lang="nl-NL" dirty="0" smtClean="0"/>
              <a:t>Filmpje als huiswerk</a:t>
            </a:r>
          </a:p>
          <a:p>
            <a:r>
              <a:rPr lang="nl-NL" dirty="0" smtClean="0"/>
              <a:t>Individuele leeropbrengst meten</a:t>
            </a:r>
          </a:p>
          <a:p>
            <a:r>
              <a:rPr lang="nl-NL" dirty="0" smtClean="0"/>
              <a:t>Data analyseren</a:t>
            </a:r>
          </a:p>
          <a:p>
            <a:r>
              <a:rPr lang="nl-NL" dirty="0" smtClean="0"/>
              <a:t>Lesopzet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232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 kiezen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Analyse leerdoelen:</a:t>
            </a:r>
          </a:p>
          <a:p>
            <a:pPr lvl="1"/>
            <a:r>
              <a:rPr lang="nl-NL" dirty="0" smtClean="0"/>
              <a:t>Wat weet de leerling na het filmpje?</a:t>
            </a:r>
          </a:p>
          <a:p>
            <a:pPr lvl="1"/>
            <a:r>
              <a:rPr lang="nl-NL" dirty="0" smtClean="0"/>
              <a:t>Wat kan de leerling na het filmpje?</a:t>
            </a:r>
          </a:p>
          <a:p>
            <a:pPr lvl="1"/>
            <a:r>
              <a:rPr lang="nl-NL" dirty="0" smtClean="0"/>
              <a:t>Wat moet de leerling nog worden bijgebracht in de les?</a:t>
            </a:r>
          </a:p>
          <a:p>
            <a:r>
              <a:rPr lang="nl-NL" dirty="0" smtClean="0"/>
              <a:t>Tip: Bewaar de antwoorden op bovenstaande vragen!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68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latin typeface="Garamond" pitchFamily="18" charset="0"/>
              </a:rPr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9463" y="1828800"/>
            <a:ext cx="4001857" cy="4208463"/>
          </a:xfrm>
        </p:spPr>
        <p:txBody>
          <a:bodyPr/>
          <a:lstStyle/>
          <a:p>
            <a:r>
              <a:rPr lang="nl-NL" sz="2400" dirty="0" smtClean="0"/>
              <a:t>Waarom video gebruiken?</a:t>
            </a:r>
          </a:p>
          <a:p>
            <a:r>
              <a:rPr lang="nl-NL" sz="2400" dirty="0" smtClean="0"/>
              <a:t>Didactische uitdagingen</a:t>
            </a:r>
          </a:p>
          <a:p>
            <a:r>
              <a:rPr lang="nl-NL" sz="2400" dirty="0" smtClean="0"/>
              <a:t>Voorbeeld strategie:</a:t>
            </a:r>
            <a:br>
              <a:rPr lang="nl-NL" sz="2400" dirty="0" smtClean="0"/>
            </a:br>
            <a:r>
              <a:rPr lang="nl-NL" sz="2400" i="1" dirty="0" smtClean="0"/>
              <a:t>Differentiëren op basis van data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400" dirty="0" smtClean="0">
                <a:latin typeface="+mj-lt"/>
              </a:rPr>
              <a:t>Lesvoorbereiding maken</a:t>
            </a:r>
          </a:p>
        </p:txBody>
      </p:sp>
    </p:spTree>
    <p:extLst>
      <p:ext uri="{BB962C8B-B14F-4D97-AF65-F5344CB8AC3E}">
        <p14:creationId xmlns:p14="http://schemas.microsoft.com/office/powerpoint/2010/main" val="26248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vergaring algemeen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Data kun je halen uit:</a:t>
            </a:r>
          </a:p>
          <a:p>
            <a:pPr lvl="3"/>
            <a:r>
              <a:rPr lang="nl-NL" dirty="0" smtClean="0"/>
              <a:t>Cijfers van een toets</a:t>
            </a:r>
          </a:p>
          <a:p>
            <a:pPr lvl="3"/>
            <a:r>
              <a:rPr lang="nl-NL" dirty="0" smtClean="0"/>
              <a:t>Citoscore</a:t>
            </a:r>
          </a:p>
          <a:p>
            <a:pPr lvl="3"/>
            <a:r>
              <a:rPr lang="nl-NL" dirty="0" smtClean="0"/>
              <a:t>Games</a:t>
            </a:r>
          </a:p>
          <a:p>
            <a:pPr lvl="3"/>
            <a:r>
              <a:rPr lang="nl-NL" dirty="0" smtClean="0">
                <a:solidFill>
                  <a:srgbClr val="FFC000"/>
                </a:solidFill>
              </a:rPr>
              <a:t>Huiswerk </a:t>
            </a:r>
            <a:endParaRPr lang="nl-NL" dirty="0">
              <a:solidFill>
                <a:srgbClr val="FFC000"/>
              </a:solidFill>
            </a:endParaRPr>
          </a:p>
          <a:p>
            <a:pPr lvl="3"/>
            <a:r>
              <a:rPr lang="nl-NL" dirty="0" err="1" smtClean="0">
                <a:solidFill>
                  <a:srgbClr val="FFC000"/>
                </a:solidFill>
              </a:rPr>
              <a:t>Digi</a:t>
            </a:r>
            <a:r>
              <a:rPr lang="nl-NL" dirty="0" smtClean="0">
                <a:solidFill>
                  <a:srgbClr val="FFC000"/>
                </a:solidFill>
              </a:rPr>
              <a:t> toetsen</a:t>
            </a:r>
          </a:p>
          <a:p>
            <a:pPr marL="282575" lvl="1" indent="0">
              <a:buNone/>
            </a:pPr>
            <a:endParaRPr lang="nl-NL" dirty="0"/>
          </a:p>
        </p:txBody>
      </p:sp>
      <p:graphicFrame>
        <p:nvGraphicFramePr>
          <p:cNvPr id="13" name="Grafiek 12"/>
          <p:cNvGraphicFramePr/>
          <p:nvPr>
            <p:extLst>
              <p:ext uri="{D42A27DB-BD31-4B8C-83A1-F6EECF244321}">
                <p14:modId xmlns:p14="http://schemas.microsoft.com/office/powerpoint/2010/main" val="1474759408"/>
              </p:ext>
            </p:extLst>
          </p:nvPr>
        </p:nvGraphicFramePr>
        <p:xfrm>
          <a:off x="4715218" y="1828800"/>
          <a:ext cx="3929349" cy="264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520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Individuele leeropbrengst meten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Thuis</a:t>
            </a:r>
          </a:p>
          <a:p>
            <a:pPr lvl="1"/>
            <a:r>
              <a:rPr lang="nl-NL" dirty="0" smtClean="0"/>
              <a:t>ELO, </a:t>
            </a:r>
            <a:r>
              <a:rPr lang="nl-NL" dirty="0" err="1" smtClean="0"/>
              <a:t>Zaption</a:t>
            </a:r>
            <a:r>
              <a:rPr lang="nl-NL" dirty="0" smtClean="0"/>
              <a:t>, </a:t>
            </a:r>
            <a:r>
              <a:rPr lang="nl-NL" dirty="0" err="1" smtClean="0"/>
              <a:t>Edpuzzle</a:t>
            </a:r>
            <a:r>
              <a:rPr lang="nl-NL" dirty="0" smtClean="0"/>
              <a:t>, </a:t>
            </a:r>
            <a:r>
              <a:rPr lang="nl-NL" dirty="0" err="1" smtClean="0"/>
              <a:t>Nearpod</a:t>
            </a:r>
            <a:r>
              <a:rPr lang="nl-NL" dirty="0" smtClean="0"/>
              <a:t>, </a:t>
            </a:r>
            <a:r>
              <a:rPr lang="nl-NL" dirty="0" err="1" smtClean="0"/>
              <a:t>Testmoz</a:t>
            </a:r>
            <a:r>
              <a:rPr lang="nl-NL" dirty="0" smtClean="0"/>
              <a:t>, Google Forms</a:t>
            </a:r>
          </a:p>
          <a:p>
            <a:r>
              <a:rPr lang="nl-NL" dirty="0" smtClean="0"/>
              <a:t>Op school</a:t>
            </a:r>
          </a:p>
          <a:p>
            <a:pPr lvl="1"/>
            <a:r>
              <a:rPr lang="nl-NL" dirty="0" smtClean="0"/>
              <a:t>ELO, </a:t>
            </a:r>
            <a:r>
              <a:rPr lang="nl-NL" dirty="0" err="1" smtClean="0"/>
              <a:t>Nearpod</a:t>
            </a:r>
            <a:r>
              <a:rPr lang="nl-NL" dirty="0" smtClean="0"/>
              <a:t>, </a:t>
            </a:r>
            <a:r>
              <a:rPr lang="nl-NL" dirty="0" err="1" smtClean="0"/>
              <a:t>Socrative</a:t>
            </a:r>
            <a:r>
              <a:rPr lang="nl-NL" dirty="0"/>
              <a:t>, </a:t>
            </a:r>
            <a:r>
              <a:rPr lang="nl-NL" dirty="0" err="1"/>
              <a:t>Kahoot</a:t>
            </a:r>
            <a:r>
              <a:rPr lang="nl-NL" dirty="0" smtClean="0"/>
              <a:t>, </a:t>
            </a:r>
            <a:r>
              <a:rPr lang="nl-NL" dirty="0" err="1" smtClean="0"/>
              <a:t>Padlet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604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Testmoz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846138"/>
            <a:ext cx="5239576" cy="5513946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191000" y="2743200"/>
            <a:ext cx="25146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3174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066800" y="-261938"/>
            <a:ext cx="8077200" cy="1143001"/>
          </a:xfrm>
        </p:spPr>
        <p:txBody>
          <a:bodyPr/>
          <a:lstStyle/>
          <a:p>
            <a:r>
              <a:rPr lang="nl-NL" dirty="0" err="1" smtClean="0"/>
              <a:t>Nearpod</a:t>
            </a:r>
            <a:endParaRPr lang="nl-NL" dirty="0"/>
          </a:p>
        </p:txBody>
      </p:sp>
      <p:pic>
        <p:nvPicPr>
          <p:cNvPr id="4" name="Nearpo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85800"/>
            <a:ext cx="89154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80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52600" y="528834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nl-NL" sz="3200" dirty="0" smtClean="0">
                <a:solidFill>
                  <a:schemeClr val="bg1"/>
                </a:solidFill>
              </a:rPr>
              <a:t>Directe feedback</a:t>
            </a:r>
          </a:p>
          <a:p>
            <a:pPr marL="457200" indent="-457200">
              <a:buFont typeface="Arial"/>
              <a:buChar char="•"/>
            </a:pPr>
            <a:r>
              <a:rPr lang="nl-NL" sz="3200" dirty="0" smtClean="0">
                <a:solidFill>
                  <a:schemeClr val="bg1"/>
                </a:solidFill>
              </a:rPr>
              <a:t>Data</a:t>
            </a:r>
          </a:p>
          <a:p>
            <a:endParaRPr lang="nl-NL" sz="3200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Digitaal toetsen met </a:t>
            </a:r>
            <a:r>
              <a:rPr lang="nl-NL" dirty="0" err="1" smtClean="0"/>
              <a:t>it’s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1443148"/>
            <a:ext cx="7600950" cy="36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042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417638"/>
            <a:ext cx="6248400" cy="4988343"/>
          </a:xfrm>
          <a:prstGeom prst="rect">
            <a:avLst/>
          </a:prstGeom>
        </p:spPr>
      </p:pic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</p:spPr>
        <p:txBody>
          <a:bodyPr/>
          <a:lstStyle/>
          <a:p>
            <a:r>
              <a:rPr lang="nl-NL" dirty="0" smtClean="0"/>
              <a:t>Data (klasniveau) </a:t>
            </a: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35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</p:spPr>
        <p:txBody>
          <a:bodyPr/>
          <a:lstStyle/>
          <a:p>
            <a:r>
              <a:rPr lang="nl-NL" dirty="0" smtClean="0"/>
              <a:t>Data (</a:t>
            </a:r>
            <a:r>
              <a:rPr lang="nl-NL" dirty="0" err="1" smtClean="0"/>
              <a:t>leerlingniveau</a:t>
            </a:r>
            <a:r>
              <a:rPr lang="nl-NL" dirty="0" smtClean="0"/>
              <a:t>)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94" y="1508199"/>
            <a:ext cx="8129894" cy="4361259"/>
          </a:xfrm>
          <a:prstGeom prst="rect">
            <a:avLst/>
          </a:prstGeom>
        </p:spPr>
      </p:pic>
      <p:graphicFrame>
        <p:nvGraphicFramePr>
          <p:cNvPr id="5" name="Grafiek 4"/>
          <p:cNvGraphicFramePr/>
          <p:nvPr>
            <p:extLst/>
          </p:nvPr>
        </p:nvGraphicFramePr>
        <p:xfrm>
          <a:off x="1219200" y="4724400"/>
          <a:ext cx="4114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5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990600"/>
            <a:ext cx="6248400" cy="498834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600200" y="918086"/>
            <a:ext cx="6553200" cy="304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579756" y="4042287"/>
            <a:ext cx="6553200" cy="1219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1579756" y="5367500"/>
            <a:ext cx="6553200" cy="609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3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1236133" y="110066"/>
          <a:ext cx="777240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Rechte verbindingslijn met pijl 8"/>
          <p:cNvCxnSpPr/>
          <p:nvPr/>
        </p:nvCxnSpPr>
        <p:spPr>
          <a:xfrm>
            <a:off x="1079501" y="1020129"/>
            <a:ext cx="0" cy="471487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 rot="16200000">
            <a:off x="351397" y="2615596"/>
            <a:ext cx="939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tijd</a:t>
            </a:r>
            <a:endParaRPr lang="nl-NL" sz="3200" dirty="0"/>
          </a:p>
        </p:txBody>
      </p:sp>
      <p:sp>
        <p:nvSpPr>
          <p:cNvPr id="5" name="Rechthoek 4"/>
          <p:cNvSpPr/>
          <p:nvPr/>
        </p:nvSpPr>
        <p:spPr>
          <a:xfrm>
            <a:off x="7226298" y="1219200"/>
            <a:ext cx="19050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1828800" y="1219200"/>
            <a:ext cx="5397498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7226298" y="2311401"/>
            <a:ext cx="19050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4527548" y="3386032"/>
            <a:ext cx="4603750" cy="110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4648200" y="1219200"/>
            <a:ext cx="19050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5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/>
      <p:bldP spid="5" grpId="0" animBg="1"/>
      <p:bldP spid="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Lesontwerp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Zoek een filmpje waarin de theorie naar wens wordt uitgelegd. Suggesties:</a:t>
            </a:r>
          </a:p>
          <a:p>
            <a:pPr lvl="1"/>
            <a:r>
              <a:rPr lang="nl-NL" dirty="0" smtClean="0"/>
              <a:t>Rob van Bakel (Alles is natuurkunde)</a:t>
            </a:r>
          </a:p>
          <a:p>
            <a:pPr lvl="1"/>
            <a:r>
              <a:rPr lang="nl-NL" dirty="0" err="1" smtClean="0"/>
              <a:t>ACNatuurkunde</a:t>
            </a:r>
            <a:endParaRPr lang="nl-NL" dirty="0" smtClean="0"/>
          </a:p>
          <a:p>
            <a:pPr lvl="1"/>
            <a:r>
              <a:rPr lang="nl-NL" dirty="0" smtClean="0"/>
              <a:t>Meneer Wietsma</a:t>
            </a:r>
          </a:p>
          <a:p>
            <a:pPr lvl="1"/>
            <a:r>
              <a:rPr lang="nl-NL" dirty="0" err="1" smtClean="0"/>
              <a:t>Boemlauw</a:t>
            </a:r>
            <a:r>
              <a:rPr lang="nl-NL" dirty="0" smtClean="0"/>
              <a:t> Natuurkunde</a:t>
            </a:r>
          </a:p>
          <a:p>
            <a:r>
              <a:rPr lang="nl-NL" dirty="0" smtClean="0"/>
              <a:t>Analyseer het filmpje</a:t>
            </a:r>
          </a:p>
          <a:p>
            <a:r>
              <a:rPr lang="nl-NL" dirty="0" smtClean="0"/>
              <a:t>Stel evaluatievragen op om te kunnen differentiëren.</a:t>
            </a:r>
          </a:p>
          <a:p>
            <a:r>
              <a:rPr lang="nl-NL" dirty="0" smtClean="0"/>
              <a:t>Ontwerp de les, bijvoorbeeld in carrousel vorm.</a:t>
            </a:r>
          </a:p>
        </p:txBody>
      </p:sp>
    </p:spTree>
    <p:extLst>
      <p:ext uri="{BB962C8B-B14F-4D97-AF65-F5344CB8AC3E}">
        <p14:creationId xmlns:p14="http://schemas.microsoft.com/office/powerpoint/2010/main" val="428302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Aanleiding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098" r="-40098"/>
          <a:stretch>
            <a:fillRect/>
          </a:stretch>
        </p:blipFill>
        <p:spPr>
          <a:xfrm>
            <a:off x="184974" y="1531420"/>
            <a:ext cx="8774053" cy="4869169"/>
          </a:xfrm>
        </p:spPr>
      </p:pic>
    </p:spTree>
    <p:extLst>
      <p:ext uri="{BB962C8B-B14F-4D97-AF65-F5344CB8AC3E}">
        <p14:creationId xmlns:p14="http://schemas.microsoft.com/office/powerpoint/2010/main" val="66311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Directe instructie?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86" r="-16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723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latin typeface="Garamond" pitchFamily="18" charset="0"/>
              </a:rPr>
              <a:t>Directe instructie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900113" y="3644900"/>
            <a:ext cx="7272337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latin typeface="Garamond" charset="0"/>
              <a:ea typeface="ＭＳ Ｐゴシック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11188" y="400526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/>
              <a:t>0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7885113" y="400526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/>
              <a:t>80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7740650" y="3213100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/>
              <a:t>Einde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539750" y="3284538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/>
              <a:t>Start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latin typeface="Garamond" pitchFamily="18" charset="0"/>
              </a:rPr>
              <a:t>Directe instructie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00113" y="3644900"/>
            <a:ext cx="7272337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1188" y="400526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885113" y="400526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740650" y="3213100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Einde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9750" y="3284538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900113" y="3644900"/>
            <a:ext cx="4318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331913" y="3644900"/>
            <a:ext cx="900112" cy="288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232025" y="3643313"/>
            <a:ext cx="1439863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1042988" y="37893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11188" y="5157788"/>
            <a:ext cx="86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Intro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971550" y="1412875"/>
            <a:ext cx="1655763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Leerlingen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kijken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huiswerk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na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1763713" y="30686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2925763" y="38147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293938" y="5202238"/>
            <a:ext cx="12652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Bespreken lastige som.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4086225" y="3640138"/>
            <a:ext cx="900113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881438" y="5208588"/>
            <a:ext cx="12652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Uitleg nieuwe theorie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4532313" y="38020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3652838" y="3651250"/>
            <a:ext cx="449262" cy="288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073400" y="1438275"/>
            <a:ext cx="16557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Intro nieuw onderwerp Demo, filmpje, opdrachtje, zo iets.</a:t>
            </a: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3865563" y="30940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4986338" y="3651250"/>
            <a:ext cx="900112" cy="288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5883275" y="3646488"/>
            <a:ext cx="900113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4594225" y="2416175"/>
            <a:ext cx="165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Opdracht over nieuwe theorie</a:t>
            </a:r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5434013" y="310038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5668963" y="5176838"/>
            <a:ext cx="12652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Bespreken van de opdracht</a:t>
            </a:r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6319838" y="377031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6783388" y="3638550"/>
            <a:ext cx="900112" cy="288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6410325" y="2393950"/>
            <a:ext cx="165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Opdracht over nieuwe theorie</a:t>
            </a:r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7250113" y="30781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7670800" y="3643313"/>
            <a:ext cx="490538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7265988" y="5173663"/>
            <a:ext cx="1265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Afsluiting</a:t>
            </a:r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7916863" y="37671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latin typeface="Garamond" pitchFamily="18" charset="0"/>
              </a:rPr>
              <a:t>Directe instructie uit de les…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00113" y="3644900"/>
            <a:ext cx="7272337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1188" y="400526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885113" y="400526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740650" y="3213100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Einde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9750" y="3284538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900113" y="3644900"/>
            <a:ext cx="4318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331913" y="3644900"/>
            <a:ext cx="900112" cy="288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1042988" y="37893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611188" y="5157788"/>
            <a:ext cx="86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Intro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971550" y="1412875"/>
            <a:ext cx="1655763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dirty="0" smtClean="0">
                <a:solidFill>
                  <a:schemeClr val="bg1"/>
                </a:solidFill>
              </a:rPr>
              <a:t>Leerlingen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nl-NL" b="1" dirty="0" smtClean="0">
                <a:solidFill>
                  <a:schemeClr val="bg1"/>
                </a:solidFill>
              </a:rPr>
              <a:t>kijken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nl-NL" b="1" dirty="0" smtClean="0">
                <a:solidFill>
                  <a:schemeClr val="bg1"/>
                </a:solidFill>
              </a:rPr>
              <a:t>huiswerk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nl-NL" b="1" dirty="0" smtClean="0">
                <a:solidFill>
                  <a:schemeClr val="bg1"/>
                </a:solidFill>
              </a:rPr>
              <a:t>na</a:t>
            </a:r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>
            <a:off x="1763713" y="30686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  <p:sp>
        <p:nvSpPr>
          <p:cNvPr id="9230" name="Rectangle 20"/>
          <p:cNvSpPr>
            <a:spLocks noChangeArrowheads="1"/>
          </p:cNvSpPr>
          <p:nvPr/>
        </p:nvSpPr>
        <p:spPr bwMode="auto">
          <a:xfrm>
            <a:off x="3652838" y="3651250"/>
            <a:ext cx="449262" cy="288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9231" name="Text Box 21"/>
          <p:cNvSpPr txBox="1">
            <a:spLocks noChangeArrowheads="1"/>
          </p:cNvSpPr>
          <p:nvPr/>
        </p:nvSpPr>
        <p:spPr bwMode="auto">
          <a:xfrm>
            <a:off x="3073400" y="1438275"/>
            <a:ext cx="16557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Intro nieuw onderwerp Demo, filmpje, opdrachtje, zo iets.</a:t>
            </a:r>
          </a:p>
        </p:txBody>
      </p:sp>
      <p:sp>
        <p:nvSpPr>
          <p:cNvPr id="9232" name="Line 22"/>
          <p:cNvSpPr>
            <a:spLocks noChangeShapeType="1"/>
          </p:cNvSpPr>
          <p:nvPr/>
        </p:nvSpPr>
        <p:spPr bwMode="auto">
          <a:xfrm>
            <a:off x="3865563" y="30940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  <p:sp>
        <p:nvSpPr>
          <p:cNvPr id="9233" name="Rectangle 23"/>
          <p:cNvSpPr>
            <a:spLocks noChangeArrowheads="1"/>
          </p:cNvSpPr>
          <p:nvPr/>
        </p:nvSpPr>
        <p:spPr bwMode="auto">
          <a:xfrm>
            <a:off x="4986338" y="3651250"/>
            <a:ext cx="900112" cy="288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9234" name="Text Box 25"/>
          <p:cNvSpPr txBox="1">
            <a:spLocks noChangeArrowheads="1"/>
          </p:cNvSpPr>
          <p:nvPr/>
        </p:nvSpPr>
        <p:spPr bwMode="auto">
          <a:xfrm>
            <a:off x="4594225" y="2416175"/>
            <a:ext cx="165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Opdracht over nieuwe theorie</a:t>
            </a:r>
          </a:p>
        </p:txBody>
      </p:sp>
      <p:sp>
        <p:nvSpPr>
          <p:cNvPr id="9235" name="Line 26"/>
          <p:cNvSpPr>
            <a:spLocks noChangeShapeType="1"/>
          </p:cNvSpPr>
          <p:nvPr/>
        </p:nvSpPr>
        <p:spPr bwMode="auto">
          <a:xfrm>
            <a:off x="5434013" y="310038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  <p:sp>
        <p:nvSpPr>
          <p:cNvPr id="9236" name="Rectangle 29"/>
          <p:cNvSpPr>
            <a:spLocks noChangeArrowheads="1"/>
          </p:cNvSpPr>
          <p:nvPr/>
        </p:nvSpPr>
        <p:spPr bwMode="auto">
          <a:xfrm>
            <a:off x="6783388" y="3638550"/>
            <a:ext cx="900112" cy="288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9237" name="Text Box 30"/>
          <p:cNvSpPr txBox="1">
            <a:spLocks noChangeArrowheads="1"/>
          </p:cNvSpPr>
          <p:nvPr/>
        </p:nvSpPr>
        <p:spPr bwMode="auto">
          <a:xfrm>
            <a:off x="6410325" y="2393950"/>
            <a:ext cx="165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Opdracht over nieuwe theorie</a:t>
            </a:r>
          </a:p>
        </p:txBody>
      </p:sp>
      <p:sp>
        <p:nvSpPr>
          <p:cNvPr id="9238" name="Line 31"/>
          <p:cNvSpPr>
            <a:spLocks noChangeShapeType="1"/>
          </p:cNvSpPr>
          <p:nvPr/>
        </p:nvSpPr>
        <p:spPr bwMode="auto">
          <a:xfrm>
            <a:off x="7250113" y="30781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  <p:sp>
        <p:nvSpPr>
          <p:cNvPr id="9239" name="Rectangle 32"/>
          <p:cNvSpPr>
            <a:spLocks noChangeArrowheads="1"/>
          </p:cNvSpPr>
          <p:nvPr/>
        </p:nvSpPr>
        <p:spPr bwMode="auto">
          <a:xfrm>
            <a:off x="7670800" y="3643313"/>
            <a:ext cx="490538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9240" name="Text Box 33"/>
          <p:cNvSpPr txBox="1">
            <a:spLocks noChangeArrowheads="1"/>
          </p:cNvSpPr>
          <p:nvPr/>
        </p:nvSpPr>
        <p:spPr bwMode="auto">
          <a:xfrm>
            <a:off x="7265988" y="5173663"/>
            <a:ext cx="1265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Afsluiting</a:t>
            </a:r>
          </a:p>
        </p:txBody>
      </p:sp>
      <p:sp>
        <p:nvSpPr>
          <p:cNvPr id="9241" name="Line 34"/>
          <p:cNvSpPr>
            <a:spLocks noChangeShapeType="1"/>
          </p:cNvSpPr>
          <p:nvPr/>
        </p:nvSpPr>
        <p:spPr bwMode="auto">
          <a:xfrm>
            <a:off x="7916863" y="37671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latin typeface="Garamond" pitchFamily="18" charset="0"/>
              </a:rPr>
              <a:t>Flexibiliteit!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00113" y="3644900"/>
            <a:ext cx="7272337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1188" y="400526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885113" y="4005263"/>
            <a:ext cx="57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740650" y="3213100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Einde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9750" y="3284538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900113" y="3644900"/>
            <a:ext cx="4318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331913" y="3644900"/>
            <a:ext cx="6338887" cy="288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042988" y="37893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11188" y="5157788"/>
            <a:ext cx="86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Intro</a:t>
            </a:r>
          </a:p>
        </p:txBody>
      </p:sp>
      <p:sp>
        <p:nvSpPr>
          <p:cNvPr id="10252" name="Rectangle 23"/>
          <p:cNvSpPr>
            <a:spLocks noChangeArrowheads="1"/>
          </p:cNvSpPr>
          <p:nvPr/>
        </p:nvSpPr>
        <p:spPr bwMode="auto">
          <a:xfrm>
            <a:off x="7670800" y="3643313"/>
            <a:ext cx="490538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0253" name="Text Box 24"/>
          <p:cNvSpPr txBox="1">
            <a:spLocks noChangeArrowheads="1"/>
          </p:cNvSpPr>
          <p:nvPr/>
        </p:nvSpPr>
        <p:spPr bwMode="auto">
          <a:xfrm>
            <a:off x="7265988" y="5173663"/>
            <a:ext cx="1265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bg1"/>
                </a:solidFill>
              </a:rPr>
              <a:t>Afsluiting</a:t>
            </a:r>
          </a:p>
        </p:txBody>
      </p:sp>
      <p:sp>
        <p:nvSpPr>
          <p:cNvPr id="10254" name="Line 25"/>
          <p:cNvSpPr>
            <a:spLocks noChangeShapeType="1"/>
          </p:cNvSpPr>
          <p:nvPr/>
        </p:nvSpPr>
        <p:spPr bwMode="auto">
          <a:xfrm>
            <a:off x="7916863" y="37671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chemeClr val="bg1"/>
              </a:solidFill>
              <a:latin typeface="Garamond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Wat is ‘</a:t>
            </a:r>
            <a:r>
              <a:rPr lang="nl-NL" altLang="ja-JP" smtClean="0"/>
              <a:t>Flipping the classroom?</a:t>
            </a:r>
            <a:r>
              <a:rPr lang="nl-NL" altLang="nl-NL" smtClean="0"/>
              <a:t>’</a:t>
            </a:r>
          </a:p>
        </p:txBody>
      </p:sp>
      <p:pic>
        <p:nvPicPr>
          <p:cNvPr id="22531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900" y="1625600"/>
            <a:ext cx="46863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heme/theme1.xml><?xml version="1.0" encoding="utf-8"?>
<a:theme xmlns:a="http://schemas.openxmlformats.org/drawingml/2006/main" name="Revolutie">
  <a:themeElements>
    <a:clrScheme name="Revolutie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e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e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585</Words>
  <Application>Microsoft Macintosh PowerPoint</Application>
  <PresentationFormat>Diavoorstelling (4:3)</PresentationFormat>
  <Paragraphs>170</Paragraphs>
  <Slides>29</Slides>
  <Notes>8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Revolutie</vt:lpstr>
      <vt:lpstr>Differentiëren met video</vt:lpstr>
      <vt:lpstr>Programma</vt:lpstr>
      <vt:lpstr>Aanleiding</vt:lpstr>
      <vt:lpstr>Directe instructie?</vt:lpstr>
      <vt:lpstr>Directe instructie</vt:lpstr>
      <vt:lpstr>Directe instructie</vt:lpstr>
      <vt:lpstr>Directe instructie uit de les…</vt:lpstr>
      <vt:lpstr>Flexibiliteit!</vt:lpstr>
      <vt:lpstr>Wat is ‘Flipping the classroom?’</vt:lpstr>
      <vt:lpstr>Wat is ‘Flipping the classroom?’</vt:lpstr>
      <vt:lpstr>PowerPoint-presentatie</vt:lpstr>
      <vt:lpstr>Mogelijke opbrengsten flipping</vt:lpstr>
      <vt:lpstr>Uitdagingen</vt:lpstr>
      <vt:lpstr>Flexibiliteit, hoe ga je daarmee om?</vt:lpstr>
      <vt:lpstr>Bouwstenen van een geflipte les</vt:lpstr>
      <vt:lpstr>model</vt:lpstr>
      <vt:lpstr>Differentiëren</vt:lpstr>
      <vt:lpstr>Differentiëren met data</vt:lpstr>
      <vt:lpstr>Filmpje kiezen</vt:lpstr>
      <vt:lpstr>Data vergaring algemeen</vt:lpstr>
      <vt:lpstr>Individuele leeropbrengst meten</vt:lpstr>
      <vt:lpstr>Testmoz</vt:lpstr>
      <vt:lpstr>Nearpod</vt:lpstr>
      <vt:lpstr>Digitaal toetsen met it’s learning</vt:lpstr>
      <vt:lpstr>Data (klasniveau) </vt:lpstr>
      <vt:lpstr>Data (leerlingniveau) </vt:lpstr>
      <vt:lpstr>PowerPoint-presentatie</vt:lpstr>
      <vt:lpstr>PowerPoint-presentatie</vt:lpstr>
      <vt:lpstr>Lesontwerp</vt:lpstr>
    </vt:vector>
  </TitlesOfParts>
  <Company>Melanchthon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gbakker</dc:creator>
  <cp:lastModifiedBy>Gerben Bakker</cp:lastModifiedBy>
  <cp:revision>88</cp:revision>
  <dcterms:created xsi:type="dcterms:W3CDTF">2014-01-13T12:58:58Z</dcterms:created>
  <dcterms:modified xsi:type="dcterms:W3CDTF">2016-12-15T19:00:13Z</dcterms:modified>
</cp:coreProperties>
</file>