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49553" autoAdjust="0"/>
  </p:normalViewPr>
  <p:slideViewPr>
    <p:cSldViewPr>
      <p:cViewPr varScale="1">
        <p:scale>
          <a:sx n="43" d="100"/>
          <a:sy n="43" d="100"/>
        </p:scale>
        <p:origin x="2606" y="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F6081-7A56-4D4B-B88A-2BD81AA67200}" type="datetimeFigureOut">
              <a:rPr lang="en-US" smtClean="0"/>
              <a:t>12/15/2016</a:t>
            </a:fld>
            <a:endParaRPr lang="en-US"/>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791ECF-8CC1-47C5-AF16-7C58664C247C}" type="slidenum">
              <a:rPr lang="en-US" smtClean="0"/>
              <a:t>‹nr.›</a:t>
            </a:fld>
            <a:endParaRPr lang="en-US"/>
          </a:p>
        </p:txBody>
      </p:sp>
    </p:spTree>
    <p:extLst>
      <p:ext uri="{BB962C8B-B14F-4D97-AF65-F5344CB8AC3E}">
        <p14:creationId xmlns:p14="http://schemas.microsoft.com/office/powerpoint/2010/main" val="3903965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a:solidFill>
                  <a:schemeClr val="tx1"/>
                </a:solidFill>
                <a:effectLst/>
                <a:latin typeface="+mn-lt"/>
                <a:ea typeface="+mn-ea"/>
                <a:cs typeface="+mn-cs"/>
              </a:rPr>
              <a:t>Wanneer je het glas over de lucifers in het water zet, sluit je de lucifers af van de buitenlucht. De lucifers hebben zuurstof nodig om te branden, dus hebben ze lucht nodig want die bevat  zuurstof. Als je ze afsluit van de buitenlucht, verbruiken ze de zuurstof die nog in het glas zit en daarna stoppen ze met branden. In lucht zit 21% zuurstof, dus niet alle lucht in het glas verdwijnt. De lucht die verdwijnt doordat de het vuur zuurstof verbruikt, wordt aangevuld door water en daardoor stijgt het water onder de beker. Maar hoe kan het dat het glas zomaar water opzuigt? Dit komt doordat het glas vacuüm begint te zuigen zodra de zuurstof wordt opgebruikt. Het glas kan zich echter niet volledig dicht zuigen door vacuüm, omdat er nog lucht (zonder zuurstof) in het glas zit. Daarom zuigt het glas het water op, omdat bij een vacuüm alles naar binnen wordt gezogen. Niet alle lucht is weg (maar 21%), daarom stopt het glas na een tijdje ook weer met zuigen, omdat het in evenwicht is. Je kunt de vacuüm goed voelen wanneer je het glas na de proef weer uit het water haalt, er staat namelijk druk op. </a:t>
            </a:r>
            <a:endParaRPr lang="en-US" sz="1200" kern="1200" dirty="0">
              <a:solidFill>
                <a:schemeClr val="tx1"/>
              </a:solidFill>
              <a:effectLst/>
              <a:latin typeface="+mn-lt"/>
              <a:ea typeface="+mn-ea"/>
              <a:cs typeface="+mn-cs"/>
            </a:endParaRPr>
          </a:p>
          <a:p>
            <a:r>
              <a:rPr lang="nl-NL" sz="1200" u="none" strike="noStrike"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Tijdelijke aanduiding voor dianummer 3"/>
          <p:cNvSpPr>
            <a:spLocks noGrp="1"/>
          </p:cNvSpPr>
          <p:nvPr>
            <p:ph type="sldNum" sz="quarter" idx="10"/>
          </p:nvPr>
        </p:nvSpPr>
        <p:spPr/>
        <p:txBody>
          <a:bodyPr/>
          <a:lstStyle/>
          <a:p>
            <a:fld id="{70791ECF-8CC1-47C5-AF16-7C58664C247C}" type="slidenum">
              <a:rPr lang="en-US" smtClean="0"/>
              <a:t>6</a:t>
            </a:fld>
            <a:endParaRPr lang="en-US"/>
          </a:p>
        </p:txBody>
      </p:sp>
    </p:spTree>
    <p:extLst>
      <p:ext uri="{BB962C8B-B14F-4D97-AF65-F5344CB8AC3E}">
        <p14:creationId xmlns:p14="http://schemas.microsoft.com/office/powerpoint/2010/main" val="1115291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a:t>Klik om de ondertitelstijl van het model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D7EA6F86-2144-40C7-868A-D4588A7F1CBF}" type="datetimeFigureOut">
              <a:rPr lang="nl-NL" smtClean="0"/>
              <a:t>15-12-2016</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CC9018E8-CBBB-44A7-9FB2-FECC8EE8E07E}"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D7EA6F86-2144-40C7-868A-D4588A7F1CBF}" type="datetimeFigureOut">
              <a:rPr lang="nl-NL" smtClean="0"/>
              <a:t>15-12-2016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9018E8-CBBB-44A7-9FB2-FECC8EE8E07E}"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p>
            <a:r>
              <a:rPr kumimoji="0" lang="nl-NL"/>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D7EA6F86-2144-40C7-868A-D4588A7F1CBF}" type="datetimeFigureOut">
              <a:rPr lang="nl-NL" smtClean="0"/>
              <a:t>15-12-2016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9018E8-CBBB-44A7-9FB2-FECC8EE8E07E}"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datum 3"/>
          <p:cNvSpPr>
            <a:spLocks noGrp="1"/>
          </p:cNvSpPr>
          <p:nvPr>
            <p:ph type="dt" sz="half" idx="10"/>
          </p:nvPr>
        </p:nvSpPr>
        <p:spPr/>
        <p:txBody>
          <a:bodyPr/>
          <a:lstStyle/>
          <a:p>
            <a:fld id="{D7EA6F86-2144-40C7-868A-D4588A7F1CBF}" type="datetimeFigureOut">
              <a:rPr lang="nl-NL" smtClean="0"/>
              <a:t>15-12-2016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9018E8-CBBB-44A7-9FB2-FECC8EE8E07E}" type="slidenum">
              <a:rPr lang="nl-NL" smtClean="0"/>
              <a:t>‹nr.›</a:t>
            </a:fld>
            <a:endParaRPr lang="nl-NL"/>
          </a:p>
        </p:txBody>
      </p:sp>
      <p:sp>
        <p:nvSpPr>
          <p:cNvPr id="7" name="Titel 6"/>
          <p:cNvSpPr>
            <a:spLocks noGrp="1"/>
          </p:cNvSpPr>
          <p:nvPr>
            <p:ph type="title"/>
          </p:nvPr>
        </p:nvSpPr>
        <p:spPr/>
        <p:txBody>
          <a:bodyPr rtlCol="0"/>
          <a:lstStyle/>
          <a:p>
            <a:r>
              <a:rPr kumimoji="0" lang="nl-NL"/>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a:t>Klik om de modelstijlen te bewerken</a:t>
            </a:r>
          </a:p>
        </p:txBody>
      </p:sp>
      <p:sp>
        <p:nvSpPr>
          <p:cNvPr id="4" name="Tijdelijke aanduiding voor datum 3"/>
          <p:cNvSpPr>
            <a:spLocks noGrp="1"/>
          </p:cNvSpPr>
          <p:nvPr>
            <p:ph type="dt" sz="half" idx="10"/>
          </p:nvPr>
        </p:nvSpPr>
        <p:spPr/>
        <p:txBody>
          <a:bodyPr/>
          <a:lstStyle/>
          <a:p>
            <a:fld id="{D7EA6F86-2144-40C7-868A-D4588A7F1CBF}" type="datetimeFigureOut">
              <a:rPr lang="nl-NL" smtClean="0"/>
              <a:t>15-12-2016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C9018E8-CBBB-44A7-9FB2-FECC8EE8E07E}" type="slidenum">
              <a:rPr lang="nl-NL" smtClean="0"/>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p:txBody>
          <a:bodyPr/>
          <a:lstStyle/>
          <a:p>
            <a:fld id="{D7EA6F86-2144-40C7-868A-D4588A7F1CBF}" type="datetimeFigureOut">
              <a:rPr lang="nl-NL" smtClean="0"/>
              <a:t>15-12-2016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C9018E8-CBBB-44A7-9FB2-FECC8EE8E07E}" type="slidenum">
              <a:rPr lang="nl-NL" smtClean="0"/>
              <a:t>‹nr.›</a:t>
            </a:fld>
            <a:endParaRPr lang="nl-NL"/>
          </a:p>
        </p:txBody>
      </p:sp>
      <p:sp>
        <p:nvSpPr>
          <p:cNvPr id="8" name="Titel 7"/>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7" name="Tijdelijke aanduiding voor datum 6"/>
          <p:cNvSpPr>
            <a:spLocks noGrp="1"/>
          </p:cNvSpPr>
          <p:nvPr>
            <p:ph type="dt" sz="half" idx="10"/>
          </p:nvPr>
        </p:nvSpPr>
        <p:spPr/>
        <p:txBody>
          <a:bodyPr/>
          <a:lstStyle/>
          <a:p>
            <a:fld id="{D7EA6F86-2144-40C7-868A-D4588A7F1CBF}" type="datetimeFigureOut">
              <a:rPr lang="nl-NL" smtClean="0"/>
              <a:t>15-12-2016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C9018E8-CBBB-44A7-9FB2-FECC8EE8E07E}"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D7EA6F86-2144-40C7-868A-D4588A7F1CBF}" type="datetimeFigureOut">
              <a:rPr lang="nl-NL" smtClean="0"/>
              <a:t>15-12-2016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C9018E8-CBBB-44A7-9FB2-FECC8EE8E07E}" type="slidenum">
              <a:rPr lang="nl-NL" smtClean="0"/>
              <a:t>‹nr.›</a:t>
            </a:fld>
            <a:endParaRPr lang="nl-NL"/>
          </a:p>
        </p:txBody>
      </p:sp>
      <p:sp>
        <p:nvSpPr>
          <p:cNvPr id="6" name="Titel 5"/>
          <p:cNvSpPr>
            <a:spLocks noGrp="1"/>
          </p:cNvSpPr>
          <p:nvPr>
            <p:ph type="title"/>
          </p:nvPr>
        </p:nvSpPr>
        <p:spPr/>
        <p:txBody>
          <a:bodyPr rtlCol="0"/>
          <a:lstStyle/>
          <a:p>
            <a:r>
              <a:rPr kumimoji="0" lang="nl-NL"/>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EA6F86-2144-40C7-868A-D4588A7F1CBF}" type="datetimeFigureOut">
              <a:rPr lang="nl-NL" smtClean="0"/>
              <a:t>15-12-2016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C9018E8-CBBB-44A7-9FB2-FECC8EE8E07E}"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a:t>Klik om de modelstijlen te bewerken</a:t>
            </a:r>
          </a:p>
          <a:p>
            <a:pPr lvl="1" eaLnBrk="1" latinLnBrk="0" hangingPunct="1"/>
            <a:r>
              <a:rPr lang="nl-NL"/>
              <a:t>Tweede niveau</a:t>
            </a:r>
          </a:p>
          <a:p>
            <a:pPr lvl="2" eaLnBrk="1" latinLnBrk="0" hangingPunct="1"/>
            <a:r>
              <a:rPr lang="nl-NL"/>
              <a:t>Derde niveau</a:t>
            </a:r>
          </a:p>
          <a:p>
            <a:pPr lvl="3" eaLnBrk="1" latinLnBrk="0" hangingPunct="1"/>
            <a:r>
              <a:rPr lang="nl-NL"/>
              <a:t>Vierde niveau</a:t>
            </a:r>
          </a:p>
          <a:p>
            <a:pPr lvl="4" eaLnBrk="1" latinLnBrk="0" hangingPunct="1"/>
            <a:r>
              <a:rPr lang="nl-NL"/>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p>
            <a:fld id="{D7EA6F86-2144-40C7-868A-D4588A7F1CBF}" type="datetimeFigureOut">
              <a:rPr lang="nl-NL" smtClean="0"/>
              <a:t>15-12-2016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C9018E8-CBBB-44A7-9FB2-FECC8EE8E07E}"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D7EA6F86-2144-40C7-868A-D4588A7F1CBF}" type="datetimeFigureOut">
              <a:rPr lang="nl-NL" smtClean="0"/>
              <a:t>15-12-2016</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CC9018E8-CBBB-44A7-9FB2-FECC8EE8E07E}" type="slidenum">
              <a:rPr lang="nl-NL" smtClean="0"/>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nl-NL"/>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nl-NL"/>
              <a:t>Klik om de modelstijlen te bewerken</a:t>
            </a:r>
          </a:p>
          <a:p>
            <a:pPr lvl="1" eaLnBrk="1" latinLnBrk="0" hangingPunct="1"/>
            <a:r>
              <a:rPr kumimoji="0" lang="nl-NL"/>
              <a:t>Tweede niveau</a:t>
            </a:r>
          </a:p>
          <a:p>
            <a:pPr lvl="2" eaLnBrk="1" latinLnBrk="0" hangingPunct="1"/>
            <a:r>
              <a:rPr kumimoji="0" lang="nl-NL"/>
              <a:t>Derde niveau</a:t>
            </a:r>
          </a:p>
          <a:p>
            <a:pPr lvl="3" eaLnBrk="1" latinLnBrk="0" hangingPunct="1"/>
            <a:r>
              <a:rPr kumimoji="0" lang="nl-NL"/>
              <a:t>Vierde niveau</a:t>
            </a:r>
          </a:p>
          <a:p>
            <a:pPr lvl="4" eaLnBrk="1" latinLnBrk="0" hangingPunct="1"/>
            <a:r>
              <a:rPr kumimoji="0" lang="nl-NL"/>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7EA6F86-2144-40C7-868A-D4588A7F1CBF}" type="datetimeFigureOut">
              <a:rPr lang="nl-NL" smtClean="0"/>
              <a:t>15-12-2016</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C9018E8-CBBB-44A7-9FB2-FECC8EE8E07E}"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9bT9JQBQam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JOmuLUi9ofE&amp;feature=youtu.b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1NCp00gai78&amp;feature=youtu.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DXmYj36wr6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a:t>Phantoms</a:t>
            </a:r>
            <a:r>
              <a:rPr lang="nl-NL" dirty="0"/>
              <a:t> or </a:t>
            </a:r>
            <a:r>
              <a:rPr lang="nl-NL" dirty="0" err="1"/>
              <a:t>Physics</a:t>
            </a:r>
            <a:endParaRPr lang="nl-NL" dirty="0"/>
          </a:p>
        </p:txBody>
      </p:sp>
      <p:sp>
        <p:nvSpPr>
          <p:cNvPr id="3" name="Ondertitel 2"/>
          <p:cNvSpPr>
            <a:spLocks noGrp="1"/>
          </p:cNvSpPr>
          <p:nvPr>
            <p:ph type="subTitle" idx="1"/>
          </p:nvPr>
        </p:nvSpPr>
        <p:spPr/>
        <p:txBody>
          <a:bodyPr/>
          <a:lstStyle/>
          <a:p>
            <a:r>
              <a:rPr lang="nl-NL" dirty="0"/>
              <a:t>Deirdre, Donna, Linda en Noor</a:t>
            </a:r>
          </a:p>
          <a:p>
            <a:r>
              <a:rPr lang="nl-NL" dirty="0"/>
              <a:t>V4A</a:t>
            </a:r>
          </a:p>
        </p:txBody>
      </p:sp>
    </p:spTree>
    <p:extLst>
      <p:ext uri="{BB962C8B-B14F-4D97-AF65-F5344CB8AC3E}">
        <p14:creationId xmlns:p14="http://schemas.microsoft.com/office/powerpoint/2010/main" val="158327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err="1"/>
              <a:t>Candle</a:t>
            </a:r>
            <a:r>
              <a:rPr lang="nl-NL" dirty="0"/>
              <a:t> swing</a:t>
            </a:r>
          </a:p>
          <a:p>
            <a:r>
              <a:rPr lang="nl-NL" dirty="0" err="1"/>
              <a:t>Charging</a:t>
            </a:r>
            <a:r>
              <a:rPr lang="nl-NL" dirty="0"/>
              <a:t> </a:t>
            </a:r>
            <a:r>
              <a:rPr lang="nl-NL" dirty="0" err="1"/>
              <a:t>phone</a:t>
            </a:r>
            <a:endParaRPr lang="nl-NL" dirty="0"/>
          </a:p>
          <a:p>
            <a:r>
              <a:rPr lang="nl-NL" dirty="0"/>
              <a:t>Zwevend glas</a:t>
            </a:r>
          </a:p>
          <a:p>
            <a:r>
              <a:rPr lang="nl-NL" dirty="0" err="1"/>
              <a:t>Soaring</a:t>
            </a:r>
            <a:r>
              <a:rPr lang="nl-NL" dirty="0"/>
              <a:t> Liquid</a:t>
            </a:r>
          </a:p>
        </p:txBody>
      </p:sp>
      <p:sp>
        <p:nvSpPr>
          <p:cNvPr id="3" name="Titel 2"/>
          <p:cNvSpPr>
            <a:spLocks noGrp="1"/>
          </p:cNvSpPr>
          <p:nvPr>
            <p:ph type="title"/>
          </p:nvPr>
        </p:nvSpPr>
        <p:spPr/>
        <p:txBody>
          <a:bodyPr/>
          <a:lstStyle/>
          <a:p>
            <a:pPr algn="ctr"/>
            <a:r>
              <a:rPr lang="nl-NL" dirty="0"/>
              <a:t>Inhoud</a:t>
            </a:r>
          </a:p>
        </p:txBody>
      </p:sp>
    </p:spTree>
    <p:extLst>
      <p:ext uri="{BB962C8B-B14F-4D97-AF65-F5344CB8AC3E}">
        <p14:creationId xmlns:p14="http://schemas.microsoft.com/office/powerpoint/2010/main" val="1402669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hlinkClick r:id="rId2"/>
              </a:rPr>
              <a:t>https://www.youtube.com/watch?v=9bT9JQBQamI</a:t>
            </a:r>
            <a:r>
              <a:rPr lang="nl-NL" dirty="0"/>
              <a:t> </a:t>
            </a:r>
          </a:p>
          <a:p>
            <a:r>
              <a:rPr lang="nl-NL" dirty="0"/>
              <a:t>Warmte</a:t>
            </a:r>
          </a:p>
          <a:p>
            <a:r>
              <a:rPr lang="nl-NL" dirty="0"/>
              <a:t>Smelten kaarsvet</a:t>
            </a:r>
          </a:p>
          <a:p>
            <a:r>
              <a:rPr lang="nl-NL" dirty="0"/>
              <a:t>Zwaartekracht</a:t>
            </a:r>
          </a:p>
          <a:p>
            <a:r>
              <a:rPr lang="nl-NL" dirty="0" err="1"/>
              <a:t>Physics</a:t>
            </a:r>
            <a:endParaRPr lang="nl-NL" dirty="0"/>
          </a:p>
          <a:p>
            <a:endParaRPr lang="nl-NL" dirty="0"/>
          </a:p>
        </p:txBody>
      </p:sp>
      <p:sp>
        <p:nvSpPr>
          <p:cNvPr id="3" name="Titel 2"/>
          <p:cNvSpPr>
            <a:spLocks noGrp="1"/>
          </p:cNvSpPr>
          <p:nvPr>
            <p:ph type="title"/>
          </p:nvPr>
        </p:nvSpPr>
        <p:spPr/>
        <p:txBody>
          <a:bodyPr/>
          <a:lstStyle/>
          <a:p>
            <a:pPr algn="ctr"/>
            <a:r>
              <a:rPr lang="nl-NL" dirty="0" err="1"/>
              <a:t>Candle</a:t>
            </a:r>
            <a:r>
              <a:rPr lang="nl-NL" dirty="0"/>
              <a:t> swing</a:t>
            </a:r>
          </a:p>
        </p:txBody>
      </p:sp>
    </p:spTree>
    <p:extLst>
      <p:ext uri="{BB962C8B-B14F-4D97-AF65-F5344CB8AC3E}">
        <p14:creationId xmlns:p14="http://schemas.microsoft.com/office/powerpoint/2010/main" val="2420346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hlinkClick r:id="rId2"/>
              </a:rPr>
              <a:t>https://www.youtube.com/watch?v=JOmuLUi9ofE&amp;feature=youtu.be</a:t>
            </a:r>
            <a:r>
              <a:rPr lang="nl-NL" dirty="0"/>
              <a:t> </a:t>
            </a:r>
          </a:p>
          <a:p>
            <a:r>
              <a:rPr lang="nl-NL" dirty="0"/>
              <a:t>Niet gewerkt</a:t>
            </a:r>
          </a:p>
          <a:p>
            <a:r>
              <a:rPr lang="nl-NL" dirty="0"/>
              <a:t>Metalen </a:t>
            </a:r>
            <a:r>
              <a:rPr lang="nl-NL" dirty="0">
                <a:sym typeface="Wingdings" pitchFamily="2" charset="2"/>
              </a:rPr>
              <a:t> reactie</a:t>
            </a:r>
            <a:endParaRPr lang="nl-NL" dirty="0"/>
          </a:p>
          <a:p>
            <a:r>
              <a:rPr lang="nl-NL" dirty="0"/>
              <a:t>Vrije elektronen</a:t>
            </a:r>
          </a:p>
          <a:p>
            <a:r>
              <a:rPr lang="nl-NL" dirty="0"/>
              <a:t>pH-waarde</a:t>
            </a:r>
          </a:p>
          <a:p>
            <a:r>
              <a:rPr lang="nl-NL" dirty="0"/>
              <a:t>Laag voltage</a:t>
            </a:r>
          </a:p>
          <a:p>
            <a:r>
              <a:rPr lang="nl-NL" dirty="0" err="1"/>
              <a:t>Physics</a:t>
            </a:r>
            <a:endParaRPr lang="nl-NL" dirty="0"/>
          </a:p>
          <a:p>
            <a:endParaRPr lang="nl-NL" dirty="0"/>
          </a:p>
          <a:p>
            <a:endParaRPr lang="nl-NL" dirty="0"/>
          </a:p>
        </p:txBody>
      </p:sp>
      <p:sp>
        <p:nvSpPr>
          <p:cNvPr id="3" name="Titel 2"/>
          <p:cNvSpPr>
            <a:spLocks noGrp="1"/>
          </p:cNvSpPr>
          <p:nvPr>
            <p:ph type="title"/>
          </p:nvPr>
        </p:nvSpPr>
        <p:spPr/>
        <p:txBody>
          <a:bodyPr/>
          <a:lstStyle/>
          <a:p>
            <a:pPr algn="ctr"/>
            <a:r>
              <a:rPr lang="nl-NL" dirty="0" err="1"/>
              <a:t>Charging</a:t>
            </a:r>
            <a:r>
              <a:rPr lang="nl-NL" dirty="0"/>
              <a:t> </a:t>
            </a:r>
            <a:r>
              <a:rPr lang="nl-NL" dirty="0" err="1"/>
              <a:t>phone</a:t>
            </a:r>
            <a:endParaRPr lang="nl-NL" dirty="0"/>
          </a:p>
        </p:txBody>
      </p:sp>
    </p:spTree>
    <p:extLst>
      <p:ext uri="{BB962C8B-B14F-4D97-AF65-F5344CB8AC3E}">
        <p14:creationId xmlns:p14="http://schemas.microsoft.com/office/powerpoint/2010/main" val="280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hlinkClick r:id="rId2"/>
              </a:rPr>
              <a:t>https://www.youtube.com/watch?v=1NCp00gai78&amp;feature=youtu.be</a:t>
            </a:r>
            <a:r>
              <a:rPr lang="nl-NL" dirty="0"/>
              <a:t> </a:t>
            </a:r>
          </a:p>
        </p:txBody>
      </p:sp>
      <p:sp>
        <p:nvSpPr>
          <p:cNvPr id="3" name="Titel 2"/>
          <p:cNvSpPr>
            <a:spLocks noGrp="1"/>
          </p:cNvSpPr>
          <p:nvPr>
            <p:ph type="title"/>
          </p:nvPr>
        </p:nvSpPr>
        <p:spPr/>
        <p:txBody>
          <a:bodyPr/>
          <a:lstStyle/>
          <a:p>
            <a:pPr algn="ctr"/>
            <a:r>
              <a:rPr lang="nl-NL" dirty="0"/>
              <a:t>Zwevend glas</a:t>
            </a:r>
          </a:p>
        </p:txBody>
      </p:sp>
      <p:sp>
        <p:nvSpPr>
          <p:cNvPr id="5" name="Tijdelijke aanduiding voor inhoud 1"/>
          <p:cNvSpPr txBox="1">
            <a:spLocks/>
          </p:cNvSpPr>
          <p:nvPr/>
        </p:nvSpPr>
        <p:spPr>
          <a:xfrm>
            <a:off x="395536" y="2332037"/>
            <a:ext cx="8229600" cy="4525963"/>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nl-NL" dirty="0"/>
              <a:t>Brandt </a:t>
            </a:r>
            <a:r>
              <a:rPr lang="nl-NL" dirty="0">
                <a:sym typeface="Wingdings"/>
              </a:rPr>
              <a:t> stijgt op, daalt  dooft uit</a:t>
            </a:r>
          </a:p>
          <a:p>
            <a:r>
              <a:rPr lang="nl-NL" dirty="0">
                <a:sym typeface="Wingdings"/>
              </a:rPr>
              <a:t>Vacuüm zuigen</a:t>
            </a:r>
          </a:p>
          <a:p>
            <a:r>
              <a:rPr lang="nl-NL" dirty="0"/>
              <a:t>Fz =15,5N</a:t>
            </a:r>
          </a:p>
          <a:p>
            <a:r>
              <a:rPr lang="nl-NL" dirty="0" err="1"/>
              <a:t>Physics</a:t>
            </a:r>
            <a:endParaRPr lang="nl-NL" dirty="0"/>
          </a:p>
          <a:p>
            <a:endParaRPr lang="nl-NL" dirty="0"/>
          </a:p>
          <a:p>
            <a:endParaRPr lang="nl-NL" dirty="0"/>
          </a:p>
        </p:txBody>
      </p:sp>
    </p:spTree>
    <p:extLst>
      <p:ext uri="{BB962C8B-B14F-4D97-AF65-F5344CB8AC3E}">
        <p14:creationId xmlns:p14="http://schemas.microsoft.com/office/powerpoint/2010/main" val="3794389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hlinkClick r:id="rId3"/>
              </a:rPr>
              <a:t>https://www.youtube.com/watch?v=DXmYj36wr6w</a:t>
            </a:r>
            <a:r>
              <a:rPr lang="nl-NL" dirty="0"/>
              <a:t> </a:t>
            </a:r>
          </a:p>
          <a:p>
            <a:r>
              <a:rPr lang="nl-NL" dirty="0"/>
              <a:t>Zuurstof</a:t>
            </a:r>
          </a:p>
          <a:p>
            <a:r>
              <a:rPr lang="nl-NL" dirty="0"/>
              <a:t>Verbranding</a:t>
            </a:r>
          </a:p>
          <a:p>
            <a:r>
              <a:rPr lang="nl-NL" dirty="0"/>
              <a:t>Water vervangt zuurstof</a:t>
            </a:r>
          </a:p>
          <a:p>
            <a:r>
              <a:rPr lang="nl-NL" dirty="0"/>
              <a:t>21% water 79% lucht </a:t>
            </a:r>
          </a:p>
          <a:p>
            <a:r>
              <a:rPr lang="nl-NL" dirty="0"/>
              <a:t>Vacuüm </a:t>
            </a:r>
          </a:p>
          <a:p>
            <a:r>
              <a:rPr lang="nl-NL" dirty="0"/>
              <a:t>Druk </a:t>
            </a:r>
          </a:p>
          <a:p>
            <a:endParaRPr lang="nl-NL" dirty="0"/>
          </a:p>
        </p:txBody>
      </p:sp>
      <p:sp>
        <p:nvSpPr>
          <p:cNvPr id="3" name="Titel 2"/>
          <p:cNvSpPr>
            <a:spLocks noGrp="1"/>
          </p:cNvSpPr>
          <p:nvPr>
            <p:ph type="title"/>
          </p:nvPr>
        </p:nvSpPr>
        <p:spPr/>
        <p:txBody>
          <a:bodyPr/>
          <a:lstStyle/>
          <a:p>
            <a:pPr algn="ctr"/>
            <a:r>
              <a:rPr lang="nl-NL" dirty="0" err="1"/>
              <a:t>Soaring</a:t>
            </a:r>
            <a:r>
              <a:rPr lang="nl-NL" dirty="0"/>
              <a:t> liquid</a:t>
            </a:r>
          </a:p>
        </p:txBody>
      </p:sp>
    </p:spTree>
    <p:extLst>
      <p:ext uri="{BB962C8B-B14F-4D97-AF65-F5344CB8AC3E}">
        <p14:creationId xmlns:p14="http://schemas.microsoft.com/office/powerpoint/2010/main" val="416807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Dit was onze presentatie, wij hopen dat jullie het leuk vonden er iets nieuws hebben geleerd.</a:t>
            </a:r>
          </a:p>
          <a:p>
            <a:r>
              <a:rPr lang="nl-NL" dirty="0"/>
              <a:t>Zijn er nog vragen?</a:t>
            </a:r>
          </a:p>
        </p:txBody>
      </p:sp>
      <p:sp>
        <p:nvSpPr>
          <p:cNvPr id="3" name="Titel 2"/>
          <p:cNvSpPr>
            <a:spLocks noGrp="1"/>
          </p:cNvSpPr>
          <p:nvPr>
            <p:ph type="title"/>
          </p:nvPr>
        </p:nvSpPr>
        <p:spPr/>
        <p:txBody>
          <a:bodyPr/>
          <a:lstStyle/>
          <a:p>
            <a:pPr algn="ctr"/>
            <a:r>
              <a:rPr lang="nl-NL" dirty="0"/>
              <a:t>Afsluiting</a:t>
            </a:r>
          </a:p>
        </p:txBody>
      </p:sp>
    </p:spTree>
    <p:extLst>
      <p:ext uri="{BB962C8B-B14F-4D97-AF65-F5344CB8AC3E}">
        <p14:creationId xmlns:p14="http://schemas.microsoft.com/office/powerpoint/2010/main" val="28611301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TotalTime>
  <Words>335</Words>
  <Application>Microsoft Office PowerPoint</Application>
  <PresentationFormat>Diavoorstelling (4:3)</PresentationFormat>
  <Paragraphs>42</Paragraphs>
  <Slides>7</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7</vt:i4>
      </vt:variant>
    </vt:vector>
  </HeadingPairs>
  <TitlesOfParts>
    <vt:vector size="14" baseType="lpstr">
      <vt:lpstr>Calibri</vt:lpstr>
      <vt:lpstr>Lucida Sans Unicode</vt:lpstr>
      <vt:lpstr>Verdana</vt:lpstr>
      <vt:lpstr>Wingdings</vt:lpstr>
      <vt:lpstr>Wingdings 2</vt:lpstr>
      <vt:lpstr>Wingdings 3</vt:lpstr>
      <vt:lpstr>Concours</vt:lpstr>
      <vt:lpstr>Phantoms or Physics</vt:lpstr>
      <vt:lpstr>Inhoud</vt:lpstr>
      <vt:lpstr>Candle swing</vt:lpstr>
      <vt:lpstr>Charging phone</vt:lpstr>
      <vt:lpstr>Zwevend glas</vt:lpstr>
      <vt:lpstr>Soaring liquid</vt:lpstr>
      <vt:lpstr>Afsluiting</vt:lpstr>
    </vt:vector>
  </TitlesOfParts>
  <Company>Amadeus Lyceum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Phantom or Physics</dc:title>
  <dc:creator>Deirdre Böck</dc:creator>
  <cp:lastModifiedBy>Silvio Rademaker</cp:lastModifiedBy>
  <cp:revision>16</cp:revision>
  <dcterms:created xsi:type="dcterms:W3CDTF">2016-03-29T06:44:05Z</dcterms:created>
  <dcterms:modified xsi:type="dcterms:W3CDTF">2016-12-15T15:54:42Z</dcterms:modified>
</cp:coreProperties>
</file>