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9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9F64-F1A0-469B-9F55-8E1919D0A07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E684-56FC-4F31-985E-171B4812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36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9F64-F1A0-469B-9F55-8E1919D0A07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E684-56FC-4F31-985E-171B4812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4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9F64-F1A0-469B-9F55-8E1919D0A07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E684-56FC-4F31-985E-171B4812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18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9F64-F1A0-469B-9F55-8E1919D0A07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E684-56FC-4F31-985E-171B4812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48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9F64-F1A0-469B-9F55-8E1919D0A07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E684-56FC-4F31-985E-171B4812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68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9F64-F1A0-469B-9F55-8E1919D0A07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E684-56FC-4F31-985E-171B4812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3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9F64-F1A0-469B-9F55-8E1919D0A07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E684-56FC-4F31-985E-171B4812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77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9F64-F1A0-469B-9F55-8E1919D0A07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E684-56FC-4F31-985E-171B4812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55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9F64-F1A0-469B-9F55-8E1919D0A07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E684-56FC-4F31-985E-171B4812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00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9F64-F1A0-469B-9F55-8E1919D0A07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E684-56FC-4F31-985E-171B4812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91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9F64-F1A0-469B-9F55-8E1919D0A07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E684-56FC-4F31-985E-171B4812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77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79F64-F1A0-469B-9F55-8E1919D0A07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2E684-56FC-4F31-985E-171B4812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9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16082" y="0"/>
            <a:ext cx="912791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Afbeeldingsresultaat voor ghost dra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99" y="476894"/>
            <a:ext cx="5130800" cy="444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725008" y="5063637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WND 2016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6082" y="5785623"/>
            <a:ext cx="4582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NFI" panose="02000000000000000000" pitchFamily="50" charset="0"/>
              </a:rPr>
              <a:t>Nuria Muñoz Molina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 la Inmaculada de Algeciras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08954" y="5779767"/>
            <a:ext cx="3481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NFI" panose="02000000000000000000" pitchFamily="50" charset="0"/>
              </a:rPr>
              <a:t>Silvio</a:t>
            </a:r>
            <a: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NFI" panose="02000000000000000000" pitchFamily="50" charset="0"/>
              </a:rPr>
              <a:t>Rademaker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Amadeus Lyceum Vleuten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991" y="149469"/>
            <a:ext cx="765805" cy="390717"/>
          </a:xfrm>
          <a:prstGeom prst="rect">
            <a:avLst/>
          </a:prstGeom>
        </p:spPr>
      </p:pic>
      <p:pic>
        <p:nvPicPr>
          <p:cNvPr id="10" name="Bach - Toccata and Fugue in D minor _ Dracula Them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6" y="3184526"/>
            <a:ext cx="487363" cy="48736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"/>
          <a:stretch/>
        </p:blipFill>
        <p:spPr>
          <a:xfrm>
            <a:off x="1772920" y="195458"/>
            <a:ext cx="5438775" cy="534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Elephant" panose="02020904090505020303" pitchFamily="18" charset="0"/>
              </a:rPr>
              <a:t>Phantoms</a:t>
            </a:r>
            <a:r>
              <a:rPr lang="nl-NL" dirty="0">
                <a:latin typeface="Elephant" panose="02020904090505020303" pitchFamily="18" charset="0"/>
              </a:rPr>
              <a:t> or </a:t>
            </a:r>
            <a:r>
              <a:rPr lang="nl-NL" dirty="0" err="1">
                <a:latin typeface="Elephant" panose="02020904090505020303" pitchFamily="18" charset="0"/>
              </a:rPr>
              <a:t>Physics</a:t>
            </a:r>
            <a:endParaRPr lang="nl-NL" dirty="0">
              <a:latin typeface="Elephant" panose="020209040905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Elephant" panose="02020904090505020303" pitchFamily="18" charset="0"/>
              </a:rPr>
              <a:t>Appetizers</a:t>
            </a:r>
          </a:p>
          <a:p>
            <a:endParaRPr lang="nl-NL" dirty="0">
              <a:latin typeface="Elephant" panose="02020904090505020303" pitchFamily="18" charset="0"/>
            </a:endParaRPr>
          </a:p>
          <a:p>
            <a:r>
              <a:rPr lang="nl-NL" dirty="0" err="1">
                <a:latin typeface="Elephant" panose="02020904090505020303" pitchFamily="18" charset="0"/>
              </a:rPr>
              <a:t>Experiences</a:t>
            </a:r>
            <a:r>
              <a:rPr lang="nl-NL" dirty="0">
                <a:latin typeface="Elephant" panose="02020904090505020303" pitchFamily="18" charset="0"/>
              </a:rPr>
              <a:t> Spain</a:t>
            </a:r>
          </a:p>
          <a:p>
            <a:endParaRPr lang="nl-NL" dirty="0"/>
          </a:p>
          <a:p>
            <a:r>
              <a:rPr lang="nl-NL" dirty="0" err="1">
                <a:latin typeface="Elephant" panose="02020904090505020303" pitchFamily="18" charset="0"/>
              </a:rPr>
              <a:t>Experiences</a:t>
            </a:r>
            <a:r>
              <a:rPr lang="nl-NL" dirty="0">
                <a:latin typeface="Elephant" panose="02020904090505020303" pitchFamily="18" charset="0"/>
              </a:rPr>
              <a:t> </a:t>
            </a:r>
            <a:r>
              <a:rPr lang="nl-NL" dirty="0" err="1">
                <a:latin typeface="Elephant" panose="02020904090505020303" pitchFamily="18" charset="0"/>
              </a:rPr>
              <a:t>the</a:t>
            </a:r>
            <a:r>
              <a:rPr lang="nl-NL" dirty="0">
                <a:latin typeface="Elephant" panose="02020904090505020303" pitchFamily="18" charset="0"/>
              </a:rPr>
              <a:t> Netherlands</a:t>
            </a:r>
          </a:p>
          <a:p>
            <a:endParaRPr lang="nl-NL" dirty="0">
              <a:latin typeface="Elephant" panose="02020904090505020303" pitchFamily="18" charset="0"/>
            </a:endParaRPr>
          </a:p>
          <a:p>
            <a:r>
              <a:rPr lang="nl-NL" dirty="0">
                <a:latin typeface="Elephant" panose="02020904090505020303" pitchFamily="18" charset="0"/>
              </a:rPr>
              <a:t>DIY </a:t>
            </a:r>
            <a:r>
              <a:rPr lang="nl-NL" dirty="0" err="1">
                <a:latin typeface="Elephant" panose="02020904090505020303" pitchFamily="18" charset="0"/>
              </a:rPr>
              <a:t>experiments</a:t>
            </a:r>
            <a:endParaRPr lang="nl-NL" dirty="0">
              <a:latin typeface="Elephant" panose="02020904090505020303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01835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26</Words>
  <Application>Microsoft Office PowerPoint</Application>
  <PresentationFormat>Diavoorstelling (4:3)</PresentationFormat>
  <Paragraphs>13</Paragraphs>
  <Slides>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Elephant</vt:lpstr>
      <vt:lpstr>Pieces NFI</vt:lpstr>
      <vt:lpstr>Kantoorthema</vt:lpstr>
      <vt:lpstr>PowerPoint-presentatie</vt:lpstr>
      <vt:lpstr>Phantoms or Physics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Silvio Rademaker</dc:creator>
  <cp:lastModifiedBy>Silvio Rademaker</cp:lastModifiedBy>
  <cp:revision>8</cp:revision>
  <dcterms:created xsi:type="dcterms:W3CDTF">2016-12-15T13:23:03Z</dcterms:created>
  <dcterms:modified xsi:type="dcterms:W3CDTF">2016-12-16T15:09:45Z</dcterms:modified>
</cp:coreProperties>
</file>