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8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37" autoAdjust="0"/>
  </p:normalViewPr>
  <p:slideViewPr>
    <p:cSldViewPr>
      <p:cViewPr>
        <p:scale>
          <a:sx n="110" d="100"/>
          <a:sy n="110" d="100"/>
        </p:scale>
        <p:origin x="-1008" y="-72"/>
      </p:cViewPr>
      <p:guideLst>
        <p:guide orient="horz" pos="1563"/>
        <p:guide orient="horz" pos="4027"/>
        <p:guide orient="horz" pos="1027"/>
        <p:guide orient="horz" pos="3362"/>
        <p:guide orient="horz" pos="113"/>
        <p:guide pos="3127"/>
        <p:guide pos="745"/>
        <p:guide pos="5350"/>
        <p:guide pos="29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61118-E766-4EA7-814C-75E7D32E52C2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04AF0-1577-4A3C-BED2-A33FFB7F4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778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59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5566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077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Afbeelding 174" descr="UU_titel_oranje_zonder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67"/>
            <a:ext cx="9144000" cy="6857465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 userDrawn="1">
            <p:ph type="ftr" sz="quarter" idx="11"/>
          </p:nvPr>
        </p:nvSpPr>
        <p:spPr bwMode="hidden"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|  De opbrengsten van twee modellen voor verrijkingsprogramma's vergeleken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 userDrawn="1">
            <p:ph type="sldNum" sz="quarter" idx="12"/>
          </p:nvPr>
        </p:nvSpPr>
        <p:spPr bwMode="hidden"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chemeClr val="accent1"/>
                </a:solidFill>
              </a:defRPr>
            </a:lvl1pPr>
          </a:lstStyle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 userDrawn="1">
            <p:ph type="ctrTitle"/>
          </p:nvPr>
        </p:nvSpPr>
        <p:spPr bwMode="white">
          <a:xfrm>
            <a:off x="2088000" y="1834998"/>
            <a:ext cx="6372000" cy="1470025"/>
          </a:xfrm>
        </p:spPr>
        <p:txBody>
          <a:bodyPr anchor="t" anchorCtr="0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 userDrawn="1">
            <p:ph type="subTitle" idx="1" hasCustomPrompt="1"/>
          </p:nvPr>
        </p:nvSpPr>
        <p:spPr bwMode="white">
          <a:xfrm>
            <a:off x="2088000" y="3482165"/>
            <a:ext cx="6372000" cy="28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Voornaam Achternaam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 userDrawn="1">
            <p:ph type="dt" sz="half" idx="10"/>
          </p:nvPr>
        </p:nvSpPr>
        <p:spPr bwMode="white">
          <a:xfrm>
            <a:off x="2088000" y="6139993"/>
            <a:ext cx="2133600" cy="365125"/>
          </a:xfr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fld id="{42485C99-50B6-4FE4-A33C-5B91547ACB9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9" name="Tijdelijke aanduiding voor tekst 8"/>
          <p:cNvSpPr>
            <a:spLocks noGrp="1"/>
          </p:cNvSpPr>
          <p:nvPr userDrawn="1">
            <p:ph type="body" sz="quarter" idx="13" hasCustomPrompt="1"/>
          </p:nvPr>
        </p:nvSpPr>
        <p:spPr bwMode="white">
          <a:xfrm>
            <a:off x="2088000" y="3781579"/>
            <a:ext cx="6372000" cy="288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Functieomschrijving</a:t>
            </a:r>
            <a:endParaRPr lang="nl-NL"/>
          </a:p>
        </p:txBody>
      </p:sp>
      <p:cxnSp>
        <p:nvCxnSpPr>
          <p:cNvPr id="10" name="Rechte verbindingslijn 9"/>
          <p:cNvCxnSpPr/>
          <p:nvPr userDrawn="1"/>
        </p:nvCxnSpPr>
        <p:spPr bwMode="white">
          <a:xfrm>
            <a:off x="2094196" y="3334040"/>
            <a:ext cx="4068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oep 177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79" name="AutoShape 7"/>
            <p:cNvSpPr>
              <a:spLocks noChangeAspect="1" noChangeArrowheads="1" noTextEdit="1"/>
            </p:cNvSpPr>
            <p:nvPr userDrawn="1"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Freeform 9"/>
            <p:cNvSpPr>
              <a:spLocks/>
            </p:cNvSpPr>
            <p:nvPr userDrawn="1"/>
          </p:nvSpPr>
          <p:spPr bwMode="auto">
            <a:xfrm>
              <a:off x="868363" y="0"/>
              <a:ext cx="1063625" cy="6858000"/>
            </a:xfrm>
            <a:custGeom>
              <a:avLst/>
              <a:gdLst/>
              <a:ahLst/>
              <a:cxnLst>
                <a:cxn ang="0">
                  <a:pos x="40" y="3673"/>
                </a:cxn>
                <a:cxn ang="0">
                  <a:pos x="119" y="0"/>
                </a:cxn>
                <a:cxn ang="0">
                  <a:pos x="79" y="0"/>
                </a:cxn>
                <a:cxn ang="0">
                  <a:pos x="0" y="3673"/>
                </a:cxn>
                <a:cxn ang="0">
                  <a:pos x="4725" y="30720"/>
                </a:cxn>
                <a:cxn ang="0">
                  <a:pos x="4767" y="30720"/>
                </a:cxn>
                <a:cxn ang="0">
                  <a:pos x="40" y="3673"/>
                </a:cxn>
              </a:cxnLst>
              <a:rect l="0" t="0" r="r" b="b"/>
              <a:pathLst>
                <a:path w="4767" h="30720">
                  <a:moveTo>
                    <a:pt x="40" y="3673"/>
                  </a:moveTo>
                  <a:cubicBezTo>
                    <a:pt x="40" y="2482"/>
                    <a:pt x="67" y="1200"/>
                    <a:pt x="11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27" y="1200"/>
                    <a:pt x="0" y="2482"/>
                    <a:pt x="0" y="3673"/>
                  </a:cubicBezTo>
                  <a:cubicBezTo>
                    <a:pt x="0" y="12930"/>
                    <a:pt x="1589" y="22030"/>
                    <a:pt x="4725" y="30720"/>
                  </a:cubicBezTo>
                  <a:cubicBezTo>
                    <a:pt x="4767" y="30720"/>
                    <a:pt x="4767" y="30720"/>
                    <a:pt x="4767" y="30720"/>
                  </a:cubicBezTo>
                  <a:cubicBezTo>
                    <a:pt x="1630" y="22030"/>
                    <a:pt x="40" y="12930"/>
                    <a:pt x="40" y="3673"/>
                  </a:cubicBezTo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1" name="Freeform 10"/>
            <p:cNvSpPr>
              <a:spLocks/>
            </p:cNvSpPr>
            <p:nvPr userDrawn="1"/>
          </p:nvSpPr>
          <p:spPr bwMode="white">
            <a:xfrm>
              <a:off x="1295400" y="720725"/>
              <a:ext cx="174625" cy="144463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3" y="0"/>
                </a:cxn>
                <a:cxn ang="0">
                  <a:pos x="783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3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8" y="585"/>
                </a:cxn>
                <a:cxn ang="0">
                  <a:pos x="619" y="395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3" h="653">
                  <a:moveTo>
                    <a:pt x="516" y="0"/>
                  </a:moveTo>
                  <a:cubicBezTo>
                    <a:pt x="783" y="0"/>
                    <a:pt x="783" y="0"/>
                    <a:pt x="783" y="0"/>
                  </a:cubicBezTo>
                  <a:cubicBezTo>
                    <a:pt x="783" y="40"/>
                    <a:pt x="783" y="40"/>
                    <a:pt x="783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0"/>
                    <a:pt x="514" y="653"/>
                    <a:pt x="392" y="653"/>
                  </a:cubicBezTo>
                  <a:cubicBezTo>
                    <a:pt x="207" y="653"/>
                    <a:pt x="90" y="573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8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59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8" y="585"/>
                  </a:cubicBezTo>
                  <a:cubicBezTo>
                    <a:pt x="553" y="585"/>
                    <a:pt x="619" y="509"/>
                    <a:pt x="619" y="395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9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4" name="Freeform 11"/>
            <p:cNvSpPr>
              <a:spLocks/>
            </p:cNvSpPr>
            <p:nvPr userDrawn="1"/>
          </p:nvSpPr>
          <p:spPr bwMode="white">
            <a:xfrm>
              <a:off x="1466850" y="763588"/>
              <a:ext cx="123825" cy="98425"/>
            </a:xfrm>
            <a:custGeom>
              <a:avLst/>
              <a:gdLst/>
              <a:ahLst/>
              <a:cxnLst>
                <a:cxn ang="0">
                  <a:pos x="494" y="349"/>
                </a:cxn>
                <a:cxn ang="0">
                  <a:pos x="552" y="409"/>
                </a:cxn>
                <a:cxn ang="0">
                  <a:pos x="552" y="442"/>
                </a:cxn>
                <a:cxn ang="0">
                  <a:pos x="310" y="442"/>
                </a:cxn>
                <a:cxn ang="0">
                  <a:pos x="310" y="409"/>
                </a:cxn>
                <a:cxn ang="0">
                  <a:pos x="368" y="293"/>
                </a:cxn>
                <a:cxn ang="0">
                  <a:pos x="368" y="204"/>
                </a:cxn>
                <a:cxn ang="0">
                  <a:pos x="305" y="89"/>
                </a:cxn>
                <a:cxn ang="0">
                  <a:pos x="195" y="135"/>
                </a:cxn>
                <a:cxn ang="0">
                  <a:pos x="195" y="343"/>
                </a:cxn>
                <a:cxn ang="0">
                  <a:pos x="256" y="409"/>
                </a:cxn>
                <a:cxn ang="0">
                  <a:pos x="265" y="409"/>
                </a:cxn>
                <a:cxn ang="0">
                  <a:pos x="265" y="442"/>
                </a:cxn>
                <a:cxn ang="0">
                  <a:pos x="5" y="442"/>
                </a:cxn>
                <a:cxn ang="0">
                  <a:pos x="5" y="409"/>
                </a:cxn>
                <a:cxn ang="0">
                  <a:pos x="11" y="409"/>
                </a:cxn>
                <a:cxn ang="0">
                  <a:pos x="70" y="337"/>
                </a:cxn>
                <a:cxn ang="0">
                  <a:pos x="70" y="137"/>
                </a:cxn>
                <a:cxn ang="0">
                  <a:pos x="22" y="91"/>
                </a:cxn>
                <a:cxn ang="0">
                  <a:pos x="0" y="84"/>
                </a:cxn>
                <a:cxn ang="0">
                  <a:pos x="0" y="60"/>
                </a:cxn>
                <a:cxn ang="0">
                  <a:pos x="176" y="0"/>
                </a:cxn>
                <a:cxn ang="0">
                  <a:pos x="195" y="0"/>
                </a:cxn>
                <a:cxn ang="0">
                  <a:pos x="195" y="92"/>
                </a:cxn>
                <a:cxn ang="0">
                  <a:pos x="386" y="11"/>
                </a:cxn>
                <a:cxn ang="0">
                  <a:pos x="494" y="188"/>
                </a:cxn>
                <a:cxn ang="0">
                  <a:pos x="494" y="349"/>
                </a:cxn>
              </a:cxnLst>
              <a:rect l="0" t="0" r="r" b="b"/>
              <a:pathLst>
                <a:path w="552" h="442">
                  <a:moveTo>
                    <a:pt x="494" y="349"/>
                  </a:moveTo>
                  <a:cubicBezTo>
                    <a:pt x="494" y="399"/>
                    <a:pt x="512" y="409"/>
                    <a:pt x="552" y="409"/>
                  </a:cubicBezTo>
                  <a:cubicBezTo>
                    <a:pt x="552" y="442"/>
                    <a:pt x="552" y="442"/>
                    <a:pt x="552" y="442"/>
                  </a:cubicBezTo>
                  <a:cubicBezTo>
                    <a:pt x="310" y="442"/>
                    <a:pt x="310" y="442"/>
                    <a:pt x="310" y="442"/>
                  </a:cubicBezTo>
                  <a:cubicBezTo>
                    <a:pt x="310" y="409"/>
                    <a:pt x="310" y="409"/>
                    <a:pt x="310" y="409"/>
                  </a:cubicBezTo>
                  <a:cubicBezTo>
                    <a:pt x="352" y="406"/>
                    <a:pt x="368" y="377"/>
                    <a:pt x="368" y="293"/>
                  </a:cubicBezTo>
                  <a:cubicBezTo>
                    <a:pt x="368" y="204"/>
                    <a:pt x="368" y="204"/>
                    <a:pt x="368" y="204"/>
                  </a:cubicBezTo>
                  <a:cubicBezTo>
                    <a:pt x="368" y="121"/>
                    <a:pt x="346" y="89"/>
                    <a:pt x="305" y="89"/>
                  </a:cubicBezTo>
                  <a:cubicBezTo>
                    <a:pt x="273" y="89"/>
                    <a:pt x="239" y="105"/>
                    <a:pt x="195" y="135"/>
                  </a:cubicBezTo>
                  <a:cubicBezTo>
                    <a:pt x="195" y="343"/>
                    <a:pt x="195" y="343"/>
                    <a:pt x="195" y="343"/>
                  </a:cubicBezTo>
                  <a:cubicBezTo>
                    <a:pt x="195" y="390"/>
                    <a:pt x="215" y="409"/>
                    <a:pt x="256" y="409"/>
                  </a:cubicBezTo>
                  <a:cubicBezTo>
                    <a:pt x="265" y="409"/>
                    <a:pt x="265" y="409"/>
                    <a:pt x="265" y="409"/>
                  </a:cubicBezTo>
                  <a:cubicBezTo>
                    <a:pt x="265" y="442"/>
                    <a:pt x="265" y="442"/>
                    <a:pt x="265" y="442"/>
                  </a:cubicBezTo>
                  <a:cubicBezTo>
                    <a:pt x="5" y="442"/>
                    <a:pt x="5" y="442"/>
                    <a:pt x="5" y="442"/>
                  </a:cubicBezTo>
                  <a:cubicBezTo>
                    <a:pt x="5" y="409"/>
                    <a:pt x="5" y="409"/>
                    <a:pt x="5" y="409"/>
                  </a:cubicBezTo>
                  <a:cubicBezTo>
                    <a:pt x="11" y="409"/>
                    <a:pt x="11" y="409"/>
                    <a:pt x="11" y="409"/>
                  </a:cubicBezTo>
                  <a:cubicBezTo>
                    <a:pt x="55" y="409"/>
                    <a:pt x="70" y="391"/>
                    <a:pt x="70" y="337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70" y="114"/>
                    <a:pt x="58" y="101"/>
                    <a:pt x="22" y="9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95" y="92"/>
                    <a:pt x="195" y="92"/>
                    <a:pt x="195" y="92"/>
                  </a:cubicBezTo>
                  <a:cubicBezTo>
                    <a:pt x="270" y="42"/>
                    <a:pt x="336" y="11"/>
                    <a:pt x="386" y="11"/>
                  </a:cubicBezTo>
                  <a:cubicBezTo>
                    <a:pt x="461" y="11"/>
                    <a:pt x="494" y="65"/>
                    <a:pt x="494" y="188"/>
                  </a:cubicBezTo>
                  <a:lnTo>
                    <a:pt x="494" y="349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5" name="Freeform 12"/>
            <p:cNvSpPr>
              <a:spLocks noEditPoints="1"/>
            </p:cNvSpPr>
            <p:nvPr userDrawn="1"/>
          </p:nvSpPr>
          <p:spPr bwMode="white">
            <a:xfrm>
              <a:off x="1604963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5" y="233"/>
                </a:cxn>
                <a:cxn ang="0">
                  <a:pos x="195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6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5" y="233"/>
                    <a:pt x="195" y="233"/>
                    <a:pt x="195" y="233"/>
                  </a:cubicBezTo>
                  <a:cubicBezTo>
                    <a:pt x="195" y="578"/>
                    <a:pt x="195" y="578"/>
                    <a:pt x="195" y="578"/>
                  </a:cubicBezTo>
                  <a:cubicBezTo>
                    <a:pt x="195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6" y="110"/>
                    <a:pt x="46" y="70"/>
                  </a:cubicBezTo>
                  <a:cubicBezTo>
                    <a:pt x="46" y="33"/>
                    <a:pt x="85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6" name="Freeform 13"/>
            <p:cNvSpPr>
              <a:spLocks/>
            </p:cNvSpPr>
            <p:nvPr userDrawn="1"/>
          </p:nvSpPr>
          <p:spPr bwMode="white">
            <a:xfrm>
              <a:off x="1665288" y="768350"/>
              <a:ext cx="117475" cy="95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2" y="0"/>
                </a:cxn>
                <a:cxn ang="0">
                  <a:pos x="262" y="33"/>
                </a:cxn>
                <a:cxn ang="0">
                  <a:pos x="226" y="33"/>
                </a:cxn>
                <a:cxn ang="0">
                  <a:pos x="212" y="90"/>
                </a:cxn>
                <a:cxn ang="0">
                  <a:pos x="304" y="295"/>
                </a:cxn>
                <a:cxn ang="0">
                  <a:pos x="384" y="114"/>
                </a:cxn>
                <a:cxn ang="0">
                  <a:pos x="323" y="33"/>
                </a:cxn>
                <a:cxn ang="0">
                  <a:pos x="323" y="0"/>
                </a:cxn>
                <a:cxn ang="0">
                  <a:pos x="528" y="0"/>
                </a:cxn>
                <a:cxn ang="0">
                  <a:pos x="528" y="33"/>
                </a:cxn>
                <a:cxn ang="0">
                  <a:pos x="441" y="94"/>
                </a:cxn>
                <a:cxn ang="0">
                  <a:pos x="295" y="426"/>
                </a:cxn>
                <a:cxn ang="0">
                  <a:pos x="233" y="426"/>
                </a:cxn>
                <a:cxn ang="0">
                  <a:pos x="80" y="96"/>
                </a:cxn>
                <a:cxn ang="0">
                  <a:pos x="0" y="33"/>
                </a:cxn>
                <a:cxn ang="0">
                  <a:pos x="0" y="0"/>
                </a:cxn>
              </a:cxnLst>
              <a:rect l="0" t="0" r="r" b="b"/>
              <a:pathLst>
                <a:path w="528" h="426">
                  <a:moveTo>
                    <a:pt x="0" y="0"/>
                  </a:moveTo>
                  <a:cubicBezTo>
                    <a:pt x="262" y="0"/>
                    <a:pt x="262" y="0"/>
                    <a:pt x="262" y="0"/>
                  </a:cubicBezTo>
                  <a:cubicBezTo>
                    <a:pt x="262" y="33"/>
                    <a:pt x="262" y="33"/>
                    <a:pt x="262" y="33"/>
                  </a:cubicBezTo>
                  <a:cubicBezTo>
                    <a:pt x="226" y="33"/>
                    <a:pt x="226" y="33"/>
                    <a:pt x="226" y="33"/>
                  </a:cubicBezTo>
                  <a:cubicBezTo>
                    <a:pt x="204" y="33"/>
                    <a:pt x="195" y="52"/>
                    <a:pt x="212" y="90"/>
                  </a:cubicBezTo>
                  <a:cubicBezTo>
                    <a:pt x="304" y="295"/>
                    <a:pt x="304" y="295"/>
                    <a:pt x="304" y="295"/>
                  </a:cubicBezTo>
                  <a:cubicBezTo>
                    <a:pt x="384" y="114"/>
                    <a:pt x="384" y="114"/>
                    <a:pt x="384" y="114"/>
                  </a:cubicBezTo>
                  <a:cubicBezTo>
                    <a:pt x="408" y="60"/>
                    <a:pt x="395" y="40"/>
                    <a:pt x="323" y="33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528" y="0"/>
                    <a:pt x="528" y="0"/>
                    <a:pt x="528" y="0"/>
                  </a:cubicBezTo>
                  <a:cubicBezTo>
                    <a:pt x="528" y="33"/>
                    <a:pt x="528" y="33"/>
                    <a:pt x="528" y="33"/>
                  </a:cubicBezTo>
                  <a:cubicBezTo>
                    <a:pt x="474" y="38"/>
                    <a:pt x="461" y="51"/>
                    <a:pt x="441" y="94"/>
                  </a:cubicBezTo>
                  <a:cubicBezTo>
                    <a:pt x="295" y="426"/>
                    <a:pt x="295" y="426"/>
                    <a:pt x="295" y="426"/>
                  </a:cubicBezTo>
                  <a:cubicBezTo>
                    <a:pt x="233" y="426"/>
                    <a:pt x="233" y="426"/>
                    <a:pt x="233" y="426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60" y="54"/>
                    <a:pt x="46" y="38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7" name="Freeform 14"/>
            <p:cNvSpPr>
              <a:spLocks noEditPoints="1"/>
            </p:cNvSpPr>
            <p:nvPr userDrawn="1"/>
          </p:nvSpPr>
          <p:spPr bwMode="white">
            <a:xfrm>
              <a:off x="17843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49" y="50"/>
                </a:cxn>
                <a:cxn ang="0">
                  <a:pos x="417" y="187"/>
                </a:cxn>
                <a:cxn ang="0">
                  <a:pos x="417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4" y="292"/>
                </a:cxn>
                <a:cxn ang="0">
                  <a:pos x="408" y="312"/>
                </a:cxn>
                <a:cxn ang="0">
                  <a:pos x="275" y="176"/>
                </a:cxn>
                <a:cxn ang="0">
                  <a:pos x="202" y="49"/>
                </a:cxn>
                <a:cxn ang="0">
                  <a:pos x="129" y="176"/>
                </a:cxn>
                <a:cxn ang="0">
                  <a:pos x="275" y="176"/>
                </a:cxn>
              </a:cxnLst>
              <a:rect l="0" t="0" r="r" b="b"/>
              <a:pathLst>
                <a:path w="417" h="442">
                  <a:moveTo>
                    <a:pt x="408" y="312"/>
                  </a:moveTo>
                  <a:cubicBezTo>
                    <a:pt x="350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7" y="18"/>
                    <a:pt x="349" y="50"/>
                  </a:cubicBezTo>
                  <a:cubicBezTo>
                    <a:pt x="410" y="110"/>
                    <a:pt x="381" y="168"/>
                    <a:pt x="417" y="187"/>
                  </a:cubicBezTo>
                  <a:cubicBezTo>
                    <a:pt x="417" y="216"/>
                    <a:pt x="417" y="216"/>
                    <a:pt x="417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8" y="366"/>
                    <a:pt x="259" y="366"/>
                  </a:cubicBezTo>
                  <a:cubicBezTo>
                    <a:pt x="297" y="366"/>
                    <a:pt x="334" y="345"/>
                    <a:pt x="384" y="292"/>
                  </a:cubicBezTo>
                  <a:lnTo>
                    <a:pt x="408" y="312"/>
                  </a:lnTo>
                  <a:close/>
                  <a:moveTo>
                    <a:pt x="275" y="176"/>
                  </a:moveTo>
                  <a:cubicBezTo>
                    <a:pt x="275" y="97"/>
                    <a:pt x="247" y="49"/>
                    <a:pt x="202" y="49"/>
                  </a:cubicBezTo>
                  <a:cubicBezTo>
                    <a:pt x="160" y="49"/>
                    <a:pt x="122" y="103"/>
                    <a:pt x="129" y="176"/>
                  </a:cubicBezTo>
                  <a:lnTo>
                    <a:pt x="275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8" name="Freeform 15"/>
            <p:cNvSpPr>
              <a:spLocks/>
            </p:cNvSpPr>
            <p:nvPr userDrawn="1"/>
          </p:nvSpPr>
          <p:spPr bwMode="white">
            <a:xfrm>
              <a:off x="1889125" y="763588"/>
              <a:ext cx="85725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09"/>
                </a:cxn>
                <a:cxn ang="0">
                  <a:pos x="7" y="409"/>
                </a:cxn>
                <a:cxn ang="0">
                  <a:pos x="65" y="337"/>
                </a:cxn>
                <a:cxn ang="0">
                  <a:pos x="65" y="170"/>
                </a:cxn>
                <a:cxn ang="0">
                  <a:pos x="27" y="101"/>
                </a:cxn>
                <a:cxn ang="0">
                  <a:pos x="0" y="89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2" y="11"/>
                </a:cxn>
                <a:cxn ang="0">
                  <a:pos x="302" y="14"/>
                </a:cxn>
                <a:cxn ang="0">
                  <a:pos x="383" y="44"/>
                </a:cxn>
                <a:cxn ang="0">
                  <a:pos x="334" y="153"/>
                </a:cxn>
                <a:cxn ang="0">
                  <a:pos x="251" y="128"/>
                </a:cxn>
                <a:cxn ang="0">
                  <a:pos x="190" y="174"/>
                </a:cxn>
                <a:cxn ang="0">
                  <a:pos x="190" y="340"/>
                </a:cxn>
                <a:cxn ang="0">
                  <a:pos x="259" y="409"/>
                </a:cxn>
                <a:cxn ang="0">
                  <a:pos x="286" y="409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7" y="409"/>
                    <a:pt x="7" y="409"/>
                    <a:pt x="7" y="409"/>
                  </a:cubicBezTo>
                  <a:cubicBezTo>
                    <a:pt x="49" y="409"/>
                    <a:pt x="65" y="391"/>
                    <a:pt x="65" y="337"/>
                  </a:cubicBezTo>
                  <a:cubicBezTo>
                    <a:pt x="65" y="170"/>
                    <a:pt x="65" y="170"/>
                    <a:pt x="65" y="170"/>
                  </a:cubicBezTo>
                  <a:cubicBezTo>
                    <a:pt x="65" y="123"/>
                    <a:pt x="58" y="113"/>
                    <a:pt x="27" y="101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7" y="11"/>
                    <a:pt x="282" y="11"/>
                  </a:cubicBezTo>
                  <a:cubicBezTo>
                    <a:pt x="289" y="11"/>
                    <a:pt x="297" y="12"/>
                    <a:pt x="302" y="14"/>
                  </a:cubicBezTo>
                  <a:cubicBezTo>
                    <a:pt x="383" y="44"/>
                    <a:pt x="383" y="44"/>
                    <a:pt x="383" y="44"/>
                  </a:cubicBezTo>
                  <a:cubicBezTo>
                    <a:pt x="371" y="87"/>
                    <a:pt x="354" y="124"/>
                    <a:pt x="334" y="153"/>
                  </a:cubicBezTo>
                  <a:cubicBezTo>
                    <a:pt x="302" y="141"/>
                    <a:pt x="264" y="128"/>
                    <a:pt x="251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0"/>
                    <a:pt x="190" y="340"/>
                    <a:pt x="190" y="340"/>
                  </a:cubicBezTo>
                  <a:cubicBezTo>
                    <a:pt x="190" y="390"/>
                    <a:pt x="205" y="409"/>
                    <a:pt x="259" y="409"/>
                  </a:cubicBezTo>
                  <a:cubicBezTo>
                    <a:pt x="286" y="409"/>
                    <a:pt x="286" y="409"/>
                    <a:pt x="286" y="409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9" name="Freeform 16"/>
            <p:cNvSpPr>
              <a:spLocks/>
            </p:cNvSpPr>
            <p:nvPr userDrawn="1"/>
          </p:nvSpPr>
          <p:spPr bwMode="white">
            <a:xfrm>
              <a:off x="1989138" y="766763"/>
              <a:ext cx="68263" cy="98425"/>
            </a:xfrm>
            <a:custGeom>
              <a:avLst/>
              <a:gdLst/>
              <a:ahLst/>
              <a:cxnLst>
                <a:cxn ang="0">
                  <a:pos x="0" y="310"/>
                </a:cxn>
                <a:cxn ang="0">
                  <a:pos x="33" y="310"/>
                </a:cxn>
                <a:cxn ang="0">
                  <a:pos x="140" y="398"/>
                </a:cxn>
                <a:cxn ang="0">
                  <a:pos x="193" y="351"/>
                </a:cxn>
                <a:cxn ang="0">
                  <a:pos x="0" y="131"/>
                </a:cxn>
                <a:cxn ang="0">
                  <a:pos x="161" y="0"/>
                </a:cxn>
                <a:cxn ang="0">
                  <a:pos x="277" y="22"/>
                </a:cxn>
                <a:cxn ang="0">
                  <a:pos x="279" y="132"/>
                </a:cxn>
                <a:cxn ang="0">
                  <a:pos x="246" y="132"/>
                </a:cxn>
                <a:cxn ang="0">
                  <a:pos x="149" y="45"/>
                </a:cxn>
                <a:cxn ang="0">
                  <a:pos x="102" y="84"/>
                </a:cxn>
                <a:cxn ang="0">
                  <a:pos x="304" y="312"/>
                </a:cxn>
                <a:cxn ang="0">
                  <a:pos x="171" y="441"/>
                </a:cxn>
                <a:cxn ang="0">
                  <a:pos x="62" y="427"/>
                </a:cxn>
                <a:cxn ang="0">
                  <a:pos x="41" y="440"/>
                </a:cxn>
                <a:cxn ang="0">
                  <a:pos x="11" y="440"/>
                </a:cxn>
                <a:cxn ang="0">
                  <a:pos x="0" y="310"/>
                </a:cxn>
              </a:cxnLst>
              <a:rect l="0" t="0" r="r" b="b"/>
              <a:pathLst>
                <a:path w="304" h="441">
                  <a:moveTo>
                    <a:pt x="0" y="310"/>
                  </a:moveTo>
                  <a:cubicBezTo>
                    <a:pt x="33" y="310"/>
                    <a:pt x="33" y="310"/>
                    <a:pt x="33" y="310"/>
                  </a:cubicBezTo>
                  <a:cubicBezTo>
                    <a:pt x="51" y="367"/>
                    <a:pt x="96" y="398"/>
                    <a:pt x="140" y="398"/>
                  </a:cubicBezTo>
                  <a:cubicBezTo>
                    <a:pt x="169" y="398"/>
                    <a:pt x="193" y="377"/>
                    <a:pt x="193" y="351"/>
                  </a:cubicBezTo>
                  <a:cubicBezTo>
                    <a:pt x="193" y="280"/>
                    <a:pt x="0" y="255"/>
                    <a:pt x="0" y="131"/>
                  </a:cubicBezTo>
                  <a:cubicBezTo>
                    <a:pt x="0" y="53"/>
                    <a:pt x="65" y="0"/>
                    <a:pt x="161" y="0"/>
                  </a:cubicBezTo>
                  <a:cubicBezTo>
                    <a:pt x="200" y="0"/>
                    <a:pt x="233" y="6"/>
                    <a:pt x="277" y="22"/>
                  </a:cubicBezTo>
                  <a:cubicBezTo>
                    <a:pt x="279" y="132"/>
                    <a:pt x="279" y="132"/>
                    <a:pt x="279" y="132"/>
                  </a:cubicBezTo>
                  <a:cubicBezTo>
                    <a:pt x="246" y="132"/>
                    <a:pt x="246" y="132"/>
                    <a:pt x="246" y="132"/>
                  </a:cubicBezTo>
                  <a:cubicBezTo>
                    <a:pt x="227" y="75"/>
                    <a:pt x="193" y="45"/>
                    <a:pt x="149" y="45"/>
                  </a:cubicBezTo>
                  <a:cubicBezTo>
                    <a:pt x="122" y="45"/>
                    <a:pt x="102" y="61"/>
                    <a:pt x="102" y="84"/>
                  </a:cubicBezTo>
                  <a:cubicBezTo>
                    <a:pt x="102" y="168"/>
                    <a:pt x="304" y="171"/>
                    <a:pt x="304" y="312"/>
                  </a:cubicBezTo>
                  <a:cubicBezTo>
                    <a:pt x="304" y="388"/>
                    <a:pt x="250" y="441"/>
                    <a:pt x="171" y="441"/>
                  </a:cubicBezTo>
                  <a:cubicBezTo>
                    <a:pt x="100" y="441"/>
                    <a:pt x="76" y="427"/>
                    <a:pt x="62" y="427"/>
                  </a:cubicBezTo>
                  <a:cubicBezTo>
                    <a:pt x="56" y="427"/>
                    <a:pt x="50" y="431"/>
                    <a:pt x="41" y="440"/>
                  </a:cubicBezTo>
                  <a:cubicBezTo>
                    <a:pt x="11" y="440"/>
                    <a:pt x="11" y="440"/>
                    <a:pt x="11" y="440"/>
                  </a:cubicBezTo>
                  <a:lnTo>
                    <a:pt x="0" y="31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0" name="Freeform 17"/>
            <p:cNvSpPr>
              <a:spLocks noEditPoints="1"/>
            </p:cNvSpPr>
            <p:nvPr userDrawn="1"/>
          </p:nvSpPr>
          <p:spPr bwMode="white">
            <a:xfrm>
              <a:off x="2076450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5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8" y="70"/>
                </a:cxn>
                <a:cxn ang="0">
                  <a:pos x="127" y="140"/>
                </a:cxn>
                <a:cxn ang="0">
                  <a:pos x="45" y="70"/>
                </a:cxn>
                <a:cxn ang="0">
                  <a:pos x="127" y="0"/>
                </a:cxn>
                <a:cxn ang="0">
                  <a:pos x="208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3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5" y="233"/>
                    <a:pt x="175" y="233"/>
                    <a:pt x="175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1" y="642"/>
                    <a:pt x="257" y="642"/>
                  </a:cubicBezTo>
                  <a:lnTo>
                    <a:pt x="257" y="675"/>
                  </a:lnTo>
                  <a:close/>
                  <a:moveTo>
                    <a:pt x="208" y="70"/>
                  </a:moveTo>
                  <a:cubicBezTo>
                    <a:pt x="208" y="111"/>
                    <a:pt x="169" y="140"/>
                    <a:pt x="127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7" y="0"/>
                  </a:cubicBezTo>
                  <a:cubicBezTo>
                    <a:pt x="174" y="0"/>
                    <a:pt x="208" y="31"/>
                    <a:pt x="208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1" name="Freeform 18"/>
            <p:cNvSpPr>
              <a:spLocks/>
            </p:cNvSpPr>
            <p:nvPr userDrawn="1"/>
          </p:nvSpPr>
          <p:spPr bwMode="white">
            <a:xfrm>
              <a:off x="214630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6" y="437"/>
                </a:cxn>
                <a:cxn ang="0">
                  <a:pos x="320" y="466"/>
                </a:cxn>
                <a:cxn ang="0">
                  <a:pos x="171" y="559"/>
                </a:cxn>
                <a:cxn ang="0">
                  <a:pos x="55" y="432"/>
                </a:cxn>
                <a:cxn ang="0">
                  <a:pos x="55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5" y="129"/>
                </a:cxn>
                <a:cxn ang="0">
                  <a:pos x="299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20" h="559">
                  <a:moveTo>
                    <a:pt x="180" y="434"/>
                  </a:moveTo>
                  <a:cubicBezTo>
                    <a:pt x="180" y="472"/>
                    <a:pt x="198" y="488"/>
                    <a:pt x="227" y="488"/>
                  </a:cubicBezTo>
                  <a:cubicBezTo>
                    <a:pt x="252" y="488"/>
                    <a:pt x="275" y="473"/>
                    <a:pt x="306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1"/>
                    <a:pt x="227" y="559"/>
                    <a:pt x="171" y="559"/>
                  </a:cubicBezTo>
                  <a:cubicBezTo>
                    <a:pt x="101" y="559"/>
                    <a:pt x="55" y="520"/>
                    <a:pt x="55" y="432"/>
                  </a:cubicBezTo>
                  <a:cubicBezTo>
                    <a:pt x="55" y="185"/>
                    <a:pt x="55" y="185"/>
                    <a:pt x="55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2" y="133"/>
                    <a:pt x="132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5" y="129"/>
                    <a:pt x="315" y="129"/>
                    <a:pt x="315" y="129"/>
                  </a:cubicBezTo>
                  <a:cubicBezTo>
                    <a:pt x="299" y="185"/>
                    <a:pt x="299" y="185"/>
                    <a:pt x="299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2" name="Freeform 19"/>
            <p:cNvSpPr>
              <a:spLocks noEditPoints="1"/>
            </p:cNvSpPr>
            <p:nvPr userDrawn="1"/>
          </p:nvSpPr>
          <p:spPr bwMode="white">
            <a:xfrm>
              <a:off x="22288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50" y="50"/>
                </a:cxn>
                <a:cxn ang="0">
                  <a:pos x="418" y="187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2"/>
                </a:cxn>
                <a:cxn ang="0">
                  <a:pos x="276" y="176"/>
                </a:cxn>
                <a:cxn ang="0">
                  <a:pos x="203" y="49"/>
                </a:cxn>
                <a:cxn ang="0">
                  <a:pos x="130" y="176"/>
                </a:cxn>
                <a:cxn ang="0">
                  <a:pos x="276" y="176"/>
                </a:cxn>
              </a:cxnLst>
              <a:rect l="0" t="0" r="r" b="b"/>
              <a:pathLst>
                <a:path w="418" h="442">
                  <a:moveTo>
                    <a:pt x="408" y="312"/>
                  </a:moveTo>
                  <a:cubicBezTo>
                    <a:pt x="351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8" y="18"/>
                    <a:pt x="350" y="50"/>
                  </a:cubicBezTo>
                  <a:cubicBezTo>
                    <a:pt x="410" y="110"/>
                    <a:pt x="382" y="168"/>
                    <a:pt x="418" y="187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9" y="366"/>
                    <a:pt x="259" y="366"/>
                  </a:cubicBezTo>
                  <a:cubicBezTo>
                    <a:pt x="297" y="366"/>
                    <a:pt x="334" y="345"/>
                    <a:pt x="385" y="292"/>
                  </a:cubicBezTo>
                  <a:lnTo>
                    <a:pt x="408" y="312"/>
                  </a:lnTo>
                  <a:close/>
                  <a:moveTo>
                    <a:pt x="276" y="176"/>
                  </a:moveTo>
                  <a:cubicBezTo>
                    <a:pt x="275" y="97"/>
                    <a:pt x="247" y="49"/>
                    <a:pt x="203" y="49"/>
                  </a:cubicBezTo>
                  <a:cubicBezTo>
                    <a:pt x="161" y="49"/>
                    <a:pt x="123" y="103"/>
                    <a:pt x="130" y="176"/>
                  </a:cubicBezTo>
                  <a:lnTo>
                    <a:pt x="276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3" name="Freeform 20"/>
            <p:cNvSpPr>
              <a:spLocks noEditPoints="1"/>
            </p:cNvSpPr>
            <p:nvPr userDrawn="1"/>
          </p:nvSpPr>
          <p:spPr bwMode="white">
            <a:xfrm>
              <a:off x="2332038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5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4" name="Freeform 21"/>
            <p:cNvSpPr>
              <a:spLocks/>
            </p:cNvSpPr>
            <p:nvPr userDrawn="1"/>
          </p:nvSpPr>
          <p:spPr bwMode="white">
            <a:xfrm>
              <a:off x="2401888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5" y="437"/>
                </a:cxn>
                <a:cxn ang="0">
                  <a:pos x="319" y="466"/>
                </a:cxn>
                <a:cxn ang="0">
                  <a:pos x="170" y="559"/>
                </a:cxn>
                <a:cxn ang="0">
                  <a:pos x="54" y="432"/>
                </a:cxn>
                <a:cxn ang="0">
                  <a:pos x="54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8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19" h="559">
                  <a:moveTo>
                    <a:pt x="180" y="434"/>
                  </a:moveTo>
                  <a:cubicBezTo>
                    <a:pt x="180" y="472"/>
                    <a:pt x="197" y="488"/>
                    <a:pt x="227" y="488"/>
                  </a:cubicBezTo>
                  <a:cubicBezTo>
                    <a:pt x="251" y="488"/>
                    <a:pt x="275" y="473"/>
                    <a:pt x="305" y="437"/>
                  </a:cubicBezTo>
                  <a:cubicBezTo>
                    <a:pt x="319" y="466"/>
                    <a:pt x="319" y="466"/>
                    <a:pt x="319" y="466"/>
                  </a:cubicBezTo>
                  <a:cubicBezTo>
                    <a:pt x="288" y="521"/>
                    <a:pt x="227" y="559"/>
                    <a:pt x="170" y="559"/>
                  </a:cubicBezTo>
                  <a:cubicBezTo>
                    <a:pt x="100" y="559"/>
                    <a:pt x="54" y="520"/>
                    <a:pt x="54" y="432"/>
                  </a:cubicBezTo>
                  <a:cubicBezTo>
                    <a:pt x="54" y="185"/>
                    <a:pt x="54" y="185"/>
                    <a:pt x="54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5" name="Freeform 22"/>
            <p:cNvSpPr>
              <a:spLocks/>
            </p:cNvSpPr>
            <p:nvPr userDrawn="1"/>
          </p:nvSpPr>
          <p:spPr bwMode="white">
            <a:xfrm>
              <a:off x="2530475" y="719138"/>
              <a:ext cx="174625" cy="146050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2" y="0"/>
                </a:cxn>
                <a:cxn ang="0">
                  <a:pos x="782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4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7" y="585"/>
                </a:cxn>
                <a:cxn ang="0">
                  <a:pos x="619" y="396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2" h="654">
                  <a:moveTo>
                    <a:pt x="516" y="0"/>
                  </a:moveTo>
                  <a:cubicBezTo>
                    <a:pt x="782" y="0"/>
                    <a:pt x="782" y="0"/>
                    <a:pt x="782" y="0"/>
                  </a:cubicBezTo>
                  <a:cubicBezTo>
                    <a:pt x="782" y="40"/>
                    <a:pt x="782" y="40"/>
                    <a:pt x="782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1"/>
                    <a:pt x="514" y="654"/>
                    <a:pt x="392" y="654"/>
                  </a:cubicBezTo>
                  <a:cubicBezTo>
                    <a:pt x="207" y="654"/>
                    <a:pt x="90" y="574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9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60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7" y="585"/>
                  </a:cubicBezTo>
                  <a:cubicBezTo>
                    <a:pt x="552" y="585"/>
                    <a:pt x="619" y="509"/>
                    <a:pt x="619" y="396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8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6" name="Freeform 23"/>
            <p:cNvSpPr>
              <a:spLocks/>
            </p:cNvSpPr>
            <p:nvPr userDrawn="1"/>
          </p:nvSpPr>
          <p:spPr bwMode="white">
            <a:xfrm>
              <a:off x="2701925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1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7" name="Freeform 24"/>
            <p:cNvSpPr>
              <a:spLocks/>
            </p:cNvSpPr>
            <p:nvPr userDrawn="1"/>
          </p:nvSpPr>
          <p:spPr bwMode="white">
            <a:xfrm>
              <a:off x="2784475" y="763588"/>
              <a:ext cx="84138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10"/>
                </a:cxn>
                <a:cxn ang="0">
                  <a:pos x="7" y="410"/>
                </a:cxn>
                <a:cxn ang="0">
                  <a:pos x="64" y="338"/>
                </a:cxn>
                <a:cxn ang="0">
                  <a:pos x="64" y="170"/>
                </a:cxn>
                <a:cxn ang="0">
                  <a:pos x="28" y="101"/>
                </a:cxn>
                <a:cxn ang="0">
                  <a:pos x="0" y="90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1" y="12"/>
                </a:cxn>
                <a:cxn ang="0">
                  <a:pos x="302" y="15"/>
                </a:cxn>
                <a:cxn ang="0">
                  <a:pos x="383" y="45"/>
                </a:cxn>
                <a:cxn ang="0">
                  <a:pos x="334" y="153"/>
                </a:cxn>
                <a:cxn ang="0">
                  <a:pos x="250" y="128"/>
                </a:cxn>
                <a:cxn ang="0">
                  <a:pos x="190" y="174"/>
                </a:cxn>
                <a:cxn ang="0">
                  <a:pos x="190" y="341"/>
                </a:cxn>
                <a:cxn ang="0">
                  <a:pos x="259" y="410"/>
                </a:cxn>
                <a:cxn ang="0">
                  <a:pos x="286" y="410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10"/>
                    <a:pt x="0" y="410"/>
                    <a:pt x="0" y="410"/>
                  </a:cubicBezTo>
                  <a:cubicBezTo>
                    <a:pt x="7" y="410"/>
                    <a:pt x="7" y="410"/>
                    <a:pt x="7" y="410"/>
                  </a:cubicBezTo>
                  <a:cubicBezTo>
                    <a:pt x="49" y="410"/>
                    <a:pt x="64" y="391"/>
                    <a:pt x="64" y="338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4" y="124"/>
                    <a:pt x="58" y="113"/>
                    <a:pt x="28" y="10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6" y="12"/>
                    <a:pt x="281" y="12"/>
                  </a:cubicBezTo>
                  <a:cubicBezTo>
                    <a:pt x="288" y="12"/>
                    <a:pt x="297" y="13"/>
                    <a:pt x="302" y="15"/>
                  </a:cubicBezTo>
                  <a:cubicBezTo>
                    <a:pt x="383" y="45"/>
                    <a:pt x="383" y="45"/>
                    <a:pt x="383" y="45"/>
                  </a:cubicBezTo>
                  <a:cubicBezTo>
                    <a:pt x="371" y="88"/>
                    <a:pt x="354" y="125"/>
                    <a:pt x="334" y="153"/>
                  </a:cubicBezTo>
                  <a:cubicBezTo>
                    <a:pt x="302" y="141"/>
                    <a:pt x="264" y="128"/>
                    <a:pt x="250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1"/>
                    <a:pt x="190" y="341"/>
                    <a:pt x="190" y="341"/>
                  </a:cubicBezTo>
                  <a:cubicBezTo>
                    <a:pt x="190" y="390"/>
                    <a:pt x="205" y="410"/>
                    <a:pt x="259" y="410"/>
                  </a:cubicBezTo>
                  <a:cubicBezTo>
                    <a:pt x="286" y="410"/>
                    <a:pt x="286" y="410"/>
                    <a:pt x="286" y="410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8" name="Freeform 25"/>
            <p:cNvSpPr>
              <a:spLocks noEditPoints="1"/>
            </p:cNvSpPr>
            <p:nvPr userDrawn="1"/>
          </p:nvSpPr>
          <p:spPr bwMode="white">
            <a:xfrm>
              <a:off x="2878138" y="765175"/>
              <a:ext cx="93663" cy="100013"/>
            </a:xfrm>
            <a:custGeom>
              <a:avLst/>
              <a:gdLst/>
              <a:ahLst/>
              <a:cxnLst>
                <a:cxn ang="0">
                  <a:pos x="408" y="311"/>
                </a:cxn>
                <a:cxn ang="0">
                  <a:pos x="188" y="442"/>
                </a:cxn>
                <a:cxn ang="0">
                  <a:pos x="0" y="231"/>
                </a:cxn>
                <a:cxn ang="0">
                  <a:pos x="220" y="0"/>
                </a:cxn>
                <a:cxn ang="0">
                  <a:pos x="350" y="49"/>
                </a:cxn>
                <a:cxn ang="0">
                  <a:pos x="418" y="186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1"/>
                </a:cxn>
                <a:cxn ang="0">
                  <a:pos x="276" y="175"/>
                </a:cxn>
                <a:cxn ang="0">
                  <a:pos x="203" y="48"/>
                </a:cxn>
                <a:cxn ang="0">
                  <a:pos x="130" y="175"/>
                </a:cxn>
                <a:cxn ang="0">
                  <a:pos x="276" y="175"/>
                </a:cxn>
              </a:cxnLst>
              <a:rect l="0" t="0" r="r" b="b"/>
              <a:pathLst>
                <a:path w="418" h="442">
                  <a:moveTo>
                    <a:pt x="408" y="311"/>
                  </a:moveTo>
                  <a:cubicBezTo>
                    <a:pt x="351" y="392"/>
                    <a:pt x="268" y="442"/>
                    <a:pt x="188" y="442"/>
                  </a:cubicBezTo>
                  <a:cubicBezTo>
                    <a:pt x="76" y="442"/>
                    <a:pt x="0" y="355"/>
                    <a:pt x="0" y="231"/>
                  </a:cubicBezTo>
                  <a:cubicBezTo>
                    <a:pt x="0" y="95"/>
                    <a:pt x="92" y="0"/>
                    <a:pt x="220" y="0"/>
                  </a:cubicBezTo>
                  <a:cubicBezTo>
                    <a:pt x="275" y="0"/>
                    <a:pt x="318" y="17"/>
                    <a:pt x="350" y="49"/>
                  </a:cubicBezTo>
                  <a:cubicBezTo>
                    <a:pt x="411" y="110"/>
                    <a:pt x="382" y="167"/>
                    <a:pt x="418" y="186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1"/>
                    <a:pt x="199" y="366"/>
                    <a:pt x="259" y="366"/>
                  </a:cubicBezTo>
                  <a:cubicBezTo>
                    <a:pt x="297" y="366"/>
                    <a:pt x="334" y="344"/>
                    <a:pt x="385" y="292"/>
                  </a:cubicBezTo>
                  <a:lnTo>
                    <a:pt x="408" y="311"/>
                  </a:lnTo>
                  <a:close/>
                  <a:moveTo>
                    <a:pt x="276" y="175"/>
                  </a:moveTo>
                  <a:cubicBezTo>
                    <a:pt x="275" y="96"/>
                    <a:pt x="247" y="48"/>
                    <a:pt x="203" y="48"/>
                  </a:cubicBezTo>
                  <a:cubicBezTo>
                    <a:pt x="161" y="48"/>
                    <a:pt x="123" y="102"/>
                    <a:pt x="130" y="175"/>
                  </a:cubicBezTo>
                  <a:lnTo>
                    <a:pt x="276" y="17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9" name="Freeform 26"/>
            <p:cNvSpPr>
              <a:spLocks/>
            </p:cNvSpPr>
            <p:nvPr userDrawn="1"/>
          </p:nvSpPr>
          <p:spPr bwMode="white">
            <a:xfrm>
              <a:off x="2984500" y="765175"/>
              <a:ext cx="95250" cy="100013"/>
            </a:xfrm>
            <a:custGeom>
              <a:avLst/>
              <a:gdLst/>
              <a:ahLst/>
              <a:cxnLst>
                <a:cxn ang="0">
                  <a:pos x="426" y="332"/>
                </a:cxn>
                <a:cxn ang="0">
                  <a:pos x="216" y="442"/>
                </a:cxn>
                <a:cxn ang="0">
                  <a:pos x="0" y="238"/>
                </a:cxn>
                <a:cxn ang="0">
                  <a:pos x="266" y="0"/>
                </a:cxn>
                <a:cxn ang="0">
                  <a:pos x="422" y="87"/>
                </a:cxn>
                <a:cxn ang="0">
                  <a:pos x="369" y="138"/>
                </a:cxn>
                <a:cxn ang="0">
                  <a:pos x="222" y="47"/>
                </a:cxn>
                <a:cxn ang="0">
                  <a:pos x="136" y="202"/>
                </a:cxn>
                <a:cxn ang="0">
                  <a:pos x="264" y="388"/>
                </a:cxn>
                <a:cxn ang="0">
                  <a:pos x="396" y="315"/>
                </a:cxn>
                <a:cxn ang="0">
                  <a:pos x="426" y="332"/>
                </a:cxn>
              </a:cxnLst>
              <a:rect l="0" t="0" r="r" b="b"/>
              <a:pathLst>
                <a:path w="426" h="442">
                  <a:moveTo>
                    <a:pt x="426" y="332"/>
                  </a:moveTo>
                  <a:cubicBezTo>
                    <a:pt x="379" y="404"/>
                    <a:pt x="307" y="442"/>
                    <a:pt x="216" y="442"/>
                  </a:cubicBezTo>
                  <a:cubicBezTo>
                    <a:pt x="91" y="442"/>
                    <a:pt x="0" y="356"/>
                    <a:pt x="0" y="238"/>
                  </a:cubicBezTo>
                  <a:cubicBezTo>
                    <a:pt x="0" y="103"/>
                    <a:pt x="116" y="0"/>
                    <a:pt x="266" y="0"/>
                  </a:cubicBezTo>
                  <a:cubicBezTo>
                    <a:pt x="355" y="0"/>
                    <a:pt x="422" y="37"/>
                    <a:pt x="422" y="87"/>
                  </a:cubicBezTo>
                  <a:cubicBezTo>
                    <a:pt x="422" y="118"/>
                    <a:pt x="401" y="138"/>
                    <a:pt x="369" y="138"/>
                  </a:cubicBezTo>
                  <a:cubicBezTo>
                    <a:pt x="297" y="138"/>
                    <a:pt x="282" y="47"/>
                    <a:pt x="222" y="47"/>
                  </a:cubicBezTo>
                  <a:cubicBezTo>
                    <a:pt x="171" y="47"/>
                    <a:pt x="136" y="110"/>
                    <a:pt x="136" y="202"/>
                  </a:cubicBezTo>
                  <a:cubicBezTo>
                    <a:pt x="136" y="313"/>
                    <a:pt x="188" y="388"/>
                    <a:pt x="264" y="388"/>
                  </a:cubicBezTo>
                  <a:cubicBezTo>
                    <a:pt x="311" y="388"/>
                    <a:pt x="354" y="365"/>
                    <a:pt x="396" y="315"/>
                  </a:cubicBezTo>
                  <a:lnTo>
                    <a:pt x="426" y="33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0" name="Freeform 27"/>
            <p:cNvSpPr>
              <a:spLocks/>
            </p:cNvSpPr>
            <p:nvPr userDrawn="1"/>
          </p:nvSpPr>
          <p:spPr bwMode="white">
            <a:xfrm>
              <a:off x="3086100" y="708025"/>
              <a:ext cx="122238" cy="153988"/>
            </a:xfrm>
            <a:custGeom>
              <a:avLst/>
              <a:gdLst/>
              <a:ahLst/>
              <a:cxnLst>
                <a:cxn ang="0">
                  <a:pos x="197" y="584"/>
                </a:cxn>
                <a:cxn ang="0">
                  <a:pos x="250" y="655"/>
                </a:cxn>
                <a:cxn ang="0">
                  <a:pos x="260" y="655"/>
                </a:cxn>
                <a:cxn ang="0">
                  <a:pos x="260" y="687"/>
                </a:cxn>
                <a:cxn ang="0">
                  <a:pos x="0" y="687"/>
                </a:cxn>
                <a:cxn ang="0">
                  <a:pos x="0" y="655"/>
                </a:cxn>
                <a:cxn ang="0">
                  <a:pos x="15" y="655"/>
                </a:cxn>
                <a:cxn ang="0">
                  <a:pos x="72" y="579"/>
                </a:cxn>
                <a:cxn ang="0">
                  <a:pos x="72" y="130"/>
                </a:cxn>
                <a:cxn ang="0">
                  <a:pos x="39" y="84"/>
                </a:cxn>
                <a:cxn ang="0">
                  <a:pos x="9" y="74"/>
                </a:cxn>
                <a:cxn ang="0">
                  <a:pos x="9" y="50"/>
                </a:cxn>
                <a:cxn ang="0">
                  <a:pos x="172" y="0"/>
                </a:cxn>
                <a:cxn ang="0">
                  <a:pos x="197" y="0"/>
                </a:cxn>
                <a:cxn ang="0">
                  <a:pos x="197" y="335"/>
                </a:cxn>
                <a:cxn ang="0">
                  <a:pos x="382" y="257"/>
                </a:cxn>
                <a:cxn ang="0">
                  <a:pos x="494" y="439"/>
                </a:cxn>
                <a:cxn ang="0">
                  <a:pos x="494" y="574"/>
                </a:cxn>
                <a:cxn ang="0">
                  <a:pos x="540" y="655"/>
                </a:cxn>
                <a:cxn ang="0">
                  <a:pos x="550" y="655"/>
                </a:cxn>
                <a:cxn ang="0">
                  <a:pos x="550" y="687"/>
                </a:cxn>
                <a:cxn ang="0">
                  <a:pos x="308" y="687"/>
                </a:cxn>
                <a:cxn ang="0">
                  <a:pos x="308" y="655"/>
                </a:cxn>
                <a:cxn ang="0">
                  <a:pos x="316" y="655"/>
                </a:cxn>
                <a:cxn ang="0">
                  <a:pos x="369" y="579"/>
                </a:cxn>
                <a:cxn ang="0">
                  <a:pos x="369" y="424"/>
                </a:cxn>
                <a:cxn ang="0">
                  <a:pos x="302" y="334"/>
                </a:cxn>
                <a:cxn ang="0">
                  <a:pos x="197" y="373"/>
                </a:cxn>
                <a:cxn ang="0">
                  <a:pos x="197" y="584"/>
                </a:cxn>
              </a:cxnLst>
              <a:rect l="0" t="0" r="r" b="b"/>
              <a:pathLst>
                <a:path w="550" h="687">
                  <a:moveTo>
                    <a:pt x="197" y="584"/>
                  </a:moveTo>
                  <a:cubicBezTo>
                    <a:pt x="197" y="648"/>
                    <a:pt x="214" y="655"/>
                    <a:pt x="250" y="655"/>
                  </a:cubicBezTo>
                  <a:cubicBezTo>
                    <a:pt x="260" y="655"/>
                    <a:pt x="260" y="655"/>
                    <a:pt x="260" y="655"/>
                  </a:cubicBezTo>
                  <a:cubicBezTo>
                    <a:pt x="260" y="687"/>
                    <a:pt x="260" y="687"/>
                    <a:pt x="260" y="687"/>
                  </a:cubicBezTo>
                  <a:cubicBezTo>
                    <a:pt x="0" y="687"/>
                    <a:pt x="0" y="687"/>
                    <a:pt x="0" y="687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15" y="655"/>
                    <a:pt x="15" y="655"/>
                    <a:pt x="15" y="655"/>
                  </a:cubicBezTo>
                  <a:cubicBezTo>
                    <a:pt x="67" y="655"/>
                    <a:pt x="72" y="634"/>
                    <a:pt x="72" y="579"/>
                  </a:cubicBezTo>
                  <a:cubicBezTo>
                    <a:pt x="72" y="130"/>
                    <a:pt x="72" y="130"/>
                    <a:pt x="72" y="130"/>
                  </a:cubicBezTo>
                  <a:cubicBezTo>
                    <a:pt x="72" y="100"/>
                    <a:pt x="66" y="93"/>
                    <a:pt x="39" y="8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335"/>
                    <a:pt x="197" y="335"/>
                    <a:pt x="197" y="335"/>
                  </a:cubicBezTo>
                  <a:cubicBezTo>
                    <a:pt x="255" y="295"/>
                    <a:pt x="328" y="257"/>
                    <a:pt x="382" y="257"/>
                  </a:cubicBezTo>
                  <a:cubicBezTo>
                    <a:pt x="457" y="257"/>
                    <a:pt x="494" y="317"/>
                    <a:pt x="494" y="439"/>
                  </a:cubicBezTo>
                  <a:cubicBezTo>
                    <a:pt x="494" y="574"/>
                    <a:pt x="494" y="574"/>
                    <a:pt x="494" y="574"/>
                  </a:cubicBezTo>
                  <a:cubicBezTo>
                    <a:pt x="494" y="635"/>
                    <a:pt x="501" y="655"/>
                    <a:pt x="540" y="655"/>
                  </a:cubicBezTo>
                  <a:cubicBezTo>
                    <a:pt x="550" y="655"/>
                    <a:pt x="550" y="655"/>
                    <a:pt x="550" y="655"/>
                  </a:cubicBezTo>
                  <a:cubicBezTo>
                    <a:pt x="550" y="687"/>
                    <a:pt x="550" y="687"/>
                    <a:pt x="550" y="687"/>
                  </a:cubicBezTo>
                  <a:cubicBezTo>
                    <a:pt x="308" y="687"/>
                    <a:pt x="308" y="687"/>
                    <a:pt x="308" y="687"/>
                  </a:cubicBezTo>
                  <a:cubicBezTo>
                    <a:pt x="308" y="655"/>
                    <a:pt x="308" y="655"/>
                    <a:pt x="308" y="655"/>
                  </a:cubicBezTo>
                  <a:cubicBezTo>
                    <a:pt x="316" y="655"/>
                    <a:pt x="316" y="655"/>
                    <a:pt x="316" y="655"/>
                  </a:cubicBezTo>
                  <a:cubicBezTo>
                    <a:pt x="359" y="655"/>
                    <a:pt x="369" y="638"/>
                    <a:pt x="369" y="579"/>
                  </a:cubicBezTo>
                  <a:cubicBezTo>
                    <a:pt x="369" y="424"/>
                    <a:pt x="369" y="424"/>
                    <a:pt x="369" y="424"/>
                  </a:cubicBezTo>
                  <a:cubicBezTo>
                    <a:pt x="369" y="369"/>
                    <a:pt x="343" y="334"/>
                    <a:pt x="302" y="334"/>
                  </a:cubicBezTo>
                  <a:cubicBezTo>
                    <a:pt x="274" y="334"/>
                    <a:pt x="233" y="349"/>
                    <a:pt x="197" y="373"/>
                  </a:cubicBezTo>
                  <a:lnTo>
                    <a:pt x="197" y="58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1" name="Freeform 28"/>
            <p:cNvSpPr>
              <a:spLocks/>
            </p:cNvSpPr>
            <p:nvPr userDrawn="1"/>
          </p:nvSpPr>
          <p:spPr bwMode="white">
            <a:xfrm>
              <a:off x="321945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2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2" name="Freeform 29"/>
            <p:cNvSpPr>
              <a:spLocks/>
            </p:cNvSpPr>
            <p:nvPr userDrawn="1"/>
          </p:nvSpPr>
          <p:spPr bwMode="auto">
            <a:xfrm>
              <a:off x="544513" y="468313"/>
              <a:ext cx="657225" cy="654050"/>
            </a:xfrm>
            <a:custGeom>
              <a:avLst/>
              <a:gdLst/>
              <a:ahLst/>
              <a:cxnLst>
                <a:cxn ang="0">
                  <a:pos x="178" y="1"/>
                </a:cxn>
                <a:cxn ang="0">
                  <a:pos x="190" y="4"/>
                </a:cxn>
                <a:cxn ang="0">
                  <a:pos x="228" y="0"/>
                </a:cxn>
                <a:cxn ang="0">
                  <a:pos x="239" y="6"/>
                </a:cxn>
                <a:cxn ang="0">
                  <a:pos x="277" y="11"/>
                </a:cxn>
                <a:cxn ang="0">
                  <a:pos x="286" y="20"/>
                </a:cxn>
                <a:cxn ang="0">
                  <a:pos x="321" y="34"/>
                </a:cxn>
                <a:cxn ang="0">
                  <a:pos x="328" y="44"/>
                </a:cxn>
                <a:cxn ang="0">
                  <a:pos x="359" y="66"/>
                </a:cxn>
                <a:cxn ang="0">
                  <a:pos x="363" y="78"/>
                </a:cxn>
                <a:cxn ang="0">
                  <a:pos x="388" y="107"/>
                </a:cxn>
                <a:cxn ang="0">
                  <a:pos x="390" y="119"/>
                </a:cxn>
                <a:cxn ang="0">
                  <a:pos x="407" y="153"/>
                </a:cxn>
                <a:cxn ang="0">
                  <a:pos x="405" y="165"/>
                </a:cxn>
                <a:cxn ang="0">
                  <a:pos x="414" y="203"/>
                </a:cxn>
                <a:cxn ang="0">
                  <a:pos x="409" y="214"/>
                </a:cxn>
                <a:cxn ang="0">
                  <a:pos x="409" y="252"/>
                </a:cxn>
                <a:cxn ang="0">
                  <a:pos x="401" y="262"/>
                </a:cxn>
                <a:cxn ang="0">
                  <a:pos x="392" y="299"/>
                </a:cxn>
                <a:cxn ang="0">
                  <a:pos x="382" y="307"/>
                </a:cxn>
                <a:cxn ang="0">
                  <a:pos x="364" y="341"/>
                </a:cxn>
                <a:cxn ang="0">
                  <a:pos x="353" y="346"/>
                </a:cxn>
                <a:cxn ang="0">
                  <a:pos x="327" y="375"/>
                </a:cxn>
                <a:cxn ang="0">
                  <a:pos x="315" y="377"/>
                </a:cxn>
                <a:cxn ang="0">
                  <a:pos x="283" y="399"/>
                </a:cxn>
                <a:cxn ang="0">
                  <a:pos x="271" y="398"/>
                </a:cxn>
                <a:cxn ang="0">
                  <a:pos x="235" y="411"/>
                </a:cxn>
                <a:cxn ang="0">
                  <a:pos x="223" y="408"/>
                </a:cxn>
                <a:cxn ang="0">
                  <a:pos x="185" y="412"/>
                </a:cxn>
                <a:cxn ang="0">
                  <a:pos x="175" y="406"/>
                </a:cxn>
                <a:cxn ang="0">
                  <a:pos x="136" y="401"/>
                </a:cxn>
                <a:cxn ang="0">
                  <a:pos x="128" y="393"/>
                </a:cxn>
                <a:cxn ang="0">
                  <a:pos x="92" y="378"/>
                </a:cxn>
                <a:cxn ang="0">
                  <a:pos x="85" y="368"/>
                </a:cxn>
                <a:cxn ang="0">
                  <a:pos x="54" y="346"/>
                </a:cxn>
                <a:cxn ang="0">
                  <a:pos x="50" y="335"/>
                </a:cxn>
                <a:cxn ang="0">
                  <a:pos x="25" y="305"/>
                </a:cxn>
                <a:cxn ang="0">
                  <a:pos x="24" y="293"/>
                </a:cxn>
                <a:cxn ang="0">
                  <a:pos x="6" y="259"/>
                </a:cxn>
                <a:cxn ang="0">
                  <a:pos x="8" y="247"/>
                </a:cxn>
                <a:cxn ang="0">
                  <a:pos x="0" y="210"/>
                </a:cxn>
                <a:cxn ang="0">
                  <a:pos x="4" y="198"/>
                </a:cxn>
                <a:cxn ang="0">
                  <a:pos x="5" y="160"/>
                </a:cxn>
                <a:cxn ang="0">
                  <a:pos x="12" y="150"/>
                </a:cxn>
                <a:cxn ang="0">
                  <a:pos x="22" y="113"/>
                </a:cxn>
                <a:cxn ang="0">
                  <a:pos x="31" y="105"/>
                </a:cxn>
                <a:cxn ang="0">
                  <a:pos x="49" y="71"/>
                </a:cxn>
                <a:cxn ang="0">
                  <a:pos x="60" y="66"/>
                </a:cxn>
                <a:cxn ang="0">
                  <a:pos x="86" y="38"/>
                </a:cxn>
                <a:cxn ang="0">
                  <a:pos x="98" y="35"/>
                </a:cxn>
                <a:cxn ang="0">
                  <a:pos x="130" y="14"/>
                </a:cxn>
                <a:cxn ang="0">
                  <a:pos x="142" y="14"/>
                </a:cxn>
              </a:cxnLst>
              <a:rect l="0" t="0" r="r" b="b"/>
              <a:pathLst>
                <a:path w="414" h="412">
                  <a:moveTo>
                    <a:pt x="174" y="6"/>
                  </a:moveTo>
                  <a:lnTo>
                    <a:pt x="178" y="1"/>
                  </a:lnTo>
                  <a:lnTo>
                    <a:pt x="185" y="0"/>
                  </a:lnTo>
                  <a:lnTo>
                    <a:pt x="190" y="4"/>
                  </a:lnTo>
                  <a:lnTo>
                    <a:pt x="223" y="4"/>
                  </a:lnTo>
                  <a:lnTo>
                    <a:pt x="228" y="0"/>
                  </a:lnTo>
                  <a:lnTo>
                    <a:pt x="235" y="1"/>
                  </a:lnTo>
                  <a:lnTo>
                    <a:pt x="239" y="6"/>
                  </a:lnTo>
                  <a:lnTo>
                    <a:pt x="271" y="14"/>
                  </a:lnTo>
                  <a:lnTo>
                    <a:pt x="277" y="11"/>
                  </a:lnTo>
                  <a:lnTo>
                    <a:pt x="283" y="14"/>
                  </a:lnTo>
                  <a:lnTo>
                    <a:pt x="286" y="20"/>
                  </a:lnTo>
                  <a:lnTo>
                    <a:pt x="315" y="35"/>
                  </a:lnTo>
                  <a:lnTo>
                    <a:pt x="321" y="34"/>
                  </a:lnTo>
                  <a:lnTo>
                    <a:pt x="327" y="38"/>
                  </a:lnTo>
                  <a:lnTo>
                    <a:pt x="328" y="44"/>
                  </a:lnTo>
                  <a:lnTo>
                    <a:pt x="353" y="66"/>
                  </a:lnTo>
                  <a:lnTo>
                    <a:pt x="359" y="66"/>
                  </a:lnTo>
                  <a:lnTo>
                    <a:pt x="364" y="71"/>
                  </a:lnTo>
                  <a:lnTo>
                    <a:pt x="363" y="78"/>
                  </a:lnTo>
                  <a:lnTo>
                    <a:pt x="382" y="105"/>
                  </a:lnTo>
                  <a:lnTo>
                    <a:pt x="388" y="107"/>
                  </a:lnTo>
                  <a:lnTo>
                    <a:pt x="392" y="113"/>
                  </a:lnTo>
                  <a:lnTo>
                    <a:pt x="390" y="119"/>
                  </a:lnTo>
                  <a:lnTo>
                    <a:pt x="401" y="150"/>
                  </a:lnTo>
                  <a:lnTo>
                    <a:pt x="407" y="153"/>
                  </a:lnTo>
                  <a:lnTo>
                    <a:pt x="408" y="160"/>
                  </a:lnTo>
                  <a:lnTo>
                    <a:pt x="405" y="165"/>
                  </a:lnTo>
                  <a:lnTo>
                    <a:pt x="409" y="198"/>
                  </a:lnTo>
                  <a:lnTo>
                    <a:pt x="414" y="203"/>
                  </a:lnTo>
                  <a:lnTo>
                    <a:pt x="414" y="210"/>
                  </a:lnTo>
                  <a:lnTo>
                    <a:pt x="409" y="214"/>
                  </a:lnTo>
                  <a:lnTo>
                    <a:pt x="405" y="247"/>
                  </a:lnTo>
                  <a:lnTo>
                    <a:pt x="409" y="252"/>
                  </a:lnTo>
                  <a:lnTo>
                    <a:pt x="407" y="259"/>
                  </a:lnTo>
                  <a:lnTo>
                    <a:pt x="401" y="262"/>
                  </a:lnTo>
                  <a:lnTo>
                    <a:pt x="390" y="293"/>
                  </a:lnTo>
                  <a:lnTo>
                    <a:pt x="392" y="299"/>
                  </a:lnTo>
                  <a:lnTo>
                    <a:pt x="388" y="305"/>
                  </a:lnTo>
                  <a:lnTo>
                    <a:pt x="382" y="307"/>
                  </a:lnTo>
                  <a:lnTo>
                    <a:pt x="363" y="335"/>
                  </a:lnTo>
                  <a:lnTo>
                    <a:pt x="364" y="341"/>
                  </a:lnTo>
                  <a:lnTo>
                    <a:pt x="359" y="346"/>
                  </a:lnTo>
                  <a:lnTo>
                    <a:pt x="353" y="346"/>
                  </a:lnTo>
                  <a:lnTo>
                    <a:pt x="328" y="368"/>
                  </a:lnTo>
                  <a:lnTo>
                    <a:pt x="327" y="375"/>
                  </a:lnTo>
                  <a:lnTo>
                    <a:pt x="321" y="378"/>
                  </a:lnTo>
                  <a:lnTo>
                    <a:pt x="315" y="377"/>
                  </a:lnTo>
                  <a:lnTo>
                    <a:pt x="286" y="393"/>
                  </a:lnTo>
                  <a:lnTo>
                    <a:pt x="283" y="399"/>
                  </a:lnTo>
                  <a:lnTo>
                    <a:pt x="277" y="401"/>
                  </a:lnTo>
                  <a:lnTo>
                    <a:pt x="271" y="398"/>
                  </a:lnTo>
                  <a:lnTo>
                    <a:pt x="239" y="406"/>
                  </a:lnTo>
                  <a:lnTo>
                    <a:pt x="235" y="411"/>
                  </a:lnTo>
                  <a:lnTo>
                    <a:pt x="228" y="412"/>
                  </a:lnTo>
                  <a:lnTo>
                    <a:pt x="223" y="408"/>
                  </a:lnTo>
                  <a:lnTo>
                    <a:pt x="190" y="408"/>
                  </a:lnTo>
                  <a:lnTo>
                    <a:pt x="185" y="412"/>
                  </a:lnTo>
                  <a:lnTo>
                    <a:pt x="178" y="411"/>
                  </a:lnTo>
                  <a:lnTo>
                    <a:pt x="175" y="406"/>
                  </a:lnTo>
                  <a:lnTo>
                    <a:pt x="142" y="398"/>
                  </a:lnTo>
                  <a:lnTo>
                    <a:pt x="136" y="401"/>
                  </a:lnTo>
                  <a:lnTo>
                    <a:pt x="130" y="399"/>
                  </a:lnTo>
                  <a:lnTo>
                    <a:pt x="128" y="393"/>
                  </a:lnTo>
                  <a:lnTo>
                    <a:pt x="98" y="377"/>
                  </a:lnTo>
                  <a:lnTo>
                    <a:pt x="92" y="378"/>
                  </a:lnTo>
                  <a:lnTo>
                    <a:pt x="86" y="375"/>
                  </a:lnTo>
                  <a:lnTo>
                    <a:pt x="85" y="368"/>
                  </a:lnTo>
                  <a:lnTo>
                    <a:pt x="60" y="346"/>
                  </a:lnTo>
                  <a:lnTo>
                    <a:pt x="54" y="346"/>
                  </a:lnTo>
                  <a:lnTo>
                    <a:pt x="49" y="341"/>
                  </a:lnTo>
                  <a:lnTo>
                    <a:pt x="50" y="335"/>
                  </a:lnTo>
                  <a:lnTo>
                    <a:pt x="31" y="307"/>
                  </a:lnTo>
                  <a:lnTo>
                    <a:pt x="25" y="305"/>
                  </a:lnTo>
                  <a:lnTo>
                    <a:pt x="22" y="299"/>
                  </a:lnTo>
                  <a:lnTo>
                    <a:pt x="24" y="293"/>
                  </a:lnTo>
                  <a:lnTo>
                    <a:pt x="12" y="262"/>
                  </a:lnTo>
                  <a:lnTo>
                    <a:pt x="6" y="259"/>
                  </a:lnTo>
                  <a:lnTo>
                    <a:pt x="5" y="252"/>
                  </a:lnTo>
                  <a:lnTo>
                    <a:pt x="8" y="247"/>
                  </a:lnTo>
                  <a:lnTo>
                    <a:pt x="4" y="214"/>
                  </a:lnTo>
                  <a:lnTo>
                    <a:pt x="0" y="210"/>
                  </a:lnTo>
                  <a:lnTo>
                    <a:pt x="0" y="203"/>
                  </a:lnTo>
                  <a:lnTo>
                    <a:pt x="4" y="198"/>
                  </a:lnTo>
                  <a:lnTo>
                    <a:pt x="8" y="165"/>
                  </a:lnTo>
                  <a:lnTo>
                    <a:pt x="5" y="160"/>
                  </a:lnTo>
                  <a:lnTo>
                    <a:pt x="6" y="153"/>
                  </a:lnTo>
                  <a:lnTo>
                    <a:pt x="12" y="150"/>
                  </a:lnTo>
                  <a:lnTo>
                    <a:pt x="24" y="119"/>
                  </a:lnTo>
                  <a:lnTo>
                    <a:pt x="22" y="113"/>
                  </a:lnTo>
                  <a:lnTo>
                    <a:pt x="25" y="107"/>
                  </a:lnTo>
                  <a:lnTo>
                    <a:pt x="31" y="105"/>
                  </a:lnTo>
                  <a:lnTo>
                    <a:pt x="50" y="78"/>
                  </a:lnTo>
                  <a:lnTo>
                    <a:pt x="49" y="71"/>
                  </a:lnTo>
                  <a:lnTo>
                    <a:pt x="54" y="66"/>
                  </a:lnTo>
                  <a:lnTo>
                    <a:pt x="60" y="66"/>
                  </a:lnTo>
                  <a:lnTo>
                    <a:pt x="85" y="44"/>
                  </a:lnTo>
                  <a:lnTo>
                    <a:pt x="86" y="38"/>
                  </a:lnTo>
                  <a:lnTo>
                    <a:pt x="92" y="34"/>
                  </a:lnTo>
                  <a:lnTo>
                    <a:pt x="98" y="35"/>
                  </a:lnTo>
                  <a:lnTo>
                    <a:pt x="128" y="20"/>
                  </a:lnTo>
                  <a:lnTo>
                    <a:pt x="130" y="14"/>
                  </a:lnTo>
                  <a:lnTo>
                    <a:pt x="136" y="11"/>
                  </a:lnTo>
                  <a:lnTo>
                    <a:pt x="142" y="14"/>
                  </a:lnTo>
                  <a:lnTo>
                    <a:pt x="174" y="6"/>
                  </a:lnTo>
                  <a:close/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3" name="Freeform 30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4" name="Freeform 31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5" name="Freeform 32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6" name="Freeform 33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close/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7" name="Freeform 34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8" name="Freeform 35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9" name="Freeform 36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0" name="Freeform 37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1" name="Freeform 38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2" name="Freeform 39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3" name="Freeform 40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4" name="Freeform 41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5" name="Freeform 42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6" name="Freeform 43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7" name="Freeform 44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8" name="Freeform 45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9" name="Freeform 46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0" name="Freeform 47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1" name="Freeform 48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2" name="Freeform 49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3" name="Freeform 50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4" name="Freeform 51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5" name="Freeform 52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6" name="Freeform 53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7" name="Freeform 54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8" name="Freeform 55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9" name="Freeform 56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0" name="Freeform 57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1" name="Freeform 58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2" name="Freeform 59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3" name="Freeform 60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4" name="Freeform 61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5" name="Freeform 6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6" name="Freeform 63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7" name="Freeform 64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8" name="Freeform 65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9" name="Freeform 66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0" name="Freeform 67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1" name="Freeform 68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2" name="Freeform 69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3" name="Freeform 7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4" name="Freeform 71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close/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5" name="Freeform 72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6" name="Freeform 73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7" name="Oval 74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8" name="Oval 75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9" name="Freeform 76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0" name="Freeform 77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1" name="Oval 78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2" name="Oval 79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3" name="Freeform 80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4" name="Freeform 81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5" name="Freeform 82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  <a:cxn ang="0">
                  <a:pos x="0" y="0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6" name="Freeform 83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7" name="Freeform 84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  <a:cxn ang="0">
                  <a:pos x="121" y="23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  <a:lnTo>
                    <a:pt x="121" y="23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8" name="Freeform 85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9" name="Freeform 86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  <a:cxn ang="0">
                  <a:pos x="3" y="0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0" name="Freeform 87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1" name="Freeform 88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  <a:cxn ang="0">
                  <a:pos x="0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2" name="Freeform 89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3" name="Freeform 90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  <a:cxn ang="0">
                  <a:pos x="8" y="0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4" name="Freeform 91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5" name="Freeform 92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  <a:cxn ang="0">
                  <a:pos x="39" y="0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6" name="Freeform 93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7" name="Freeform 94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  <a:cxn ang="0">
                  <a:pos x="66" y="0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8" name="Freeform 95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9" name="Freeform 96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  <a:cxn ang="0">
                  <a:pos x="90" y="0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0" name="Freeform 97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1" name="Freeform 98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  <a:cxn ang="0">
                  <a:pos x="109" y="0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2" name="Freeform 99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3" name="Freeform 100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  <a:cxn ang="0">
                  <a:pos x="121" y="0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4" name="Freeform 101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5" name="Freeform 102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  <a:cxn ang="0">
                  <a:pos x="126" y="0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6" name="Freeform 103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7" name="Freeform 104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  <a:cxn ang="0">
                  <a:pos x="125" y="23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  <a:lnTo>
                    <a:pt x="125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8" name="Freeform 105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9" name="Freeform 106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  <a:cxn ang="0">
                  <a:pos x="115" y="53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  <a:lnTo>
                    <a:pt x="115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0" name="Freeform 107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1" name="Freeform 108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  <a:cxn ang="0">
                  <a:pos x="99" y="79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  <a:lnTo>
                    <a:pt x="99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2" name="Freeform 109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3" name="Freeform 110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  <a:cxn ang="0">
                  <a:pos x="78" y="10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  <a:lnTo>
                    <a:pt x="78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4" name="Freeform 111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5" name="Freeform 112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  <a:cxn ang="0">
                  <a:pos x="44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  <a:lnTo>
                    <a:pt x="44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6" name="Freeform 113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7" name="Freeform 114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  <a:cxn ang="0">
                  <a:pos x="42" y="12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  <a:lnTo>
                    <a:pt x="42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8" name="Freeform 115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9" name="Freeform 116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  <a:cxn ang="0">
                  <a:pos x="39" y="12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  <a:lnTo>
                    <a:pt x="39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0" name="Freeform 117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1" name="Freeform 118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  <a:cxn ang="0">
                  <a:pos x="32" y="108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  <a:lnTo>
                    <a:pt x="32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2" name="Freeform 119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3" name="Freeform 120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  <a:cxn ang="0">
                  <a:pos x="25" y="89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  <a:lnTo>
                    <a:pt x="25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4" name="Freeform 121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5" name="Freeform 122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  <a:cxn ang="0">
                  <a:pos x="15" y="64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  <a:lnTo>
                    <a:pt x="15" y="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6" name="Freeform 123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7" name="Freeform 124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  <a:cxn ang="0">
                  <a:pos x="5" y="44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8" name="Freeform 125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9" name="Freeform 126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  <a:cxn ang="0">
                  <a:pos x="0" y="44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0" name="Freeform 127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1" name="Freeform 128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  <a:cxn ang="0">
                  <a:pos x="0" y="41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2" name="Freeform 129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3" name="Freeform 130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  <a:cxn ang="0">
                  <a:pos x="0" y="36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4" name="Freeform 131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5" name="Freeform 132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  <a:cxn ang="0">
                  <a:pos x="0" y="29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6" name="Freeform 133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7" name="Freeform 134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  <a:cxn ang="0">
                  <a:pos x="0" y="21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8" name="Freeform 135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9" name="Freeform 136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  <a:cxn ang="0">
                  <a:pos x="0" y="11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0" name="Freeform 137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1" name="Freeform 138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2" name="Freeform 139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3" name="Freeform 140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4" name="Freeform 141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5" name="Freeform 142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6" name="Freeform 143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7" name="Freeform 144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8" name="Freeform 145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  <a:cxn ang="0">
                  <a:pos x="51" y="11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  <a:lnTo>
                    <a:pt x="51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9" name="Freeform 146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0" name="Freeform 147"/>
            <p:cNvSpPr>
              <a:spLocks noEditPoints="1"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211" y="211"/>
                </a:cxn>
                <a:cxn ang="0">
                  <a:pos x="254" y="74"/>
                </a:cxn>
                <a:cxn ang="0">
                  <a:pos x="221" y="0"/>
                </a:cxn>
                <a:cxn ang="0">
                  <a:pos x="210" y="43"/>
                </a:cxn>
                <a:cxn ang="0">
                  <a:pos x="143" y="64"/>
                </a:cxn>
                <a:cxn ang="0">
                  <a:pos x="127" y="9"/>
                </a:cxn>
                <a:cxn ang="0">
                  <a:pos x="0" y="37"/>
                </a:cxn>
                <a:cxn ang="0">
                  <a:pos x="8" y="83"/>
                </a:cxn>
                <a:cxn ang="0">
                  <a:pos x="89" y="66"/>
                </a:cxn>
                <a:cxn ang="0">
                  <a:pos x="98" y="103"/>
                </a:cxn>
                <a:cxn ang="0">
                  <a:pos x="23" y="118"/>
                </a:cxn>
                <a:cxn ang="0">
                  <a:pos x="30" y="160"/>
                </a:cxn>
                <a:cxn ang="0">
                  <a:pos x="109" y="144"/>
                </a:cxn>
                <a:cxn ang="0">
                  <a:pos x="117" y="179"/>
                </a:cxn>
                <a:cxn ang="0">
                  <a:pos x="29" y="197"/>
                </a:cxn>
                <a:cxn ang="0">
                  <a:pos x="38" y="251"/>
                </a:cxn>
                <a:cxn ang="0">
                  <a:pos x="174" y="178"/>
                </a:cxn>
                <a:cxn ang="0">
                  <a:pos x="153" y="104"/>
                </a:cxn>
                <a:cxn ang="0">
                  <a:pos x="199" y="91"/>
                </a:cxn>
                <a:cxn ang="0">
                  <a:pos x="176" y="178"/>
                </a:cxn>
                <a:cxn ang="0">
                  <a:pos x="174" y="178"/>
                </a:cxn>
              </a:cxnLst>
              <a:rect l="0" t="0" r="r" b="b"/>
              <a:pathLst>
                <a:path w="254" h="251">
                  <a:moveTo>
                    <a:pt x="211" y="211"/>
                  </a:moveTo>
                  <a:cubicBezTo>
                    <a:pt x="254" y="74"/>
                    <a:pt x="254" y="74"/>
                    <a:pt x="254" y="74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10" y="43"/>
                    <a:pt x="210" y="43"/>
                    <a:pt x="210" y="43"/>
                  </a:cubicBezTo>
                  <a:cubicBezTo>
                    <a:pt x="188" y="50"/>
                    <a:pt x="166" y="57"/>
                    <a:pt x="143" y="64"/>
                  </a:cubicBezTo>
                  <a:cubicBezTo>
                    <a:pt x="127" y="9"/>
                    <a:pt x="127" y="9"/>
                    <a:pt x="127" y="9"/>
                  </a:cubicBezTo>
                  <a:cubicBezTo>
                    <a:pt x="85" y="20"/>
                    <a:pt x="43" y="29"/>
                    <a:pt x="0" y="37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34" y="78"/>
                    <a:pt x="60" y="73"/>
                    <a:pt x="89" y="66"/>
                  </a:cubicBezTo>
                  <a:cubicBezTo>
                    <a:pt x="98" y="103"/>
                    <a:pt x="98" y="103"/>
                    <a:pt x="98" y="103"/>
                  </a:cubicBezTo>
                  <a:cubicBezTo>
                    <a:pt x="71" y="109"/>
                    <a:pt x="47" y="114"/>
                    <a:pt x="23" y="118"/>
                  </a:cubicBezTo>
                  <a:cubicBezTo>
                    <a:pt x="30" y="160"/>
                    <a:pt x="30" y="160"/>
                    <a:pt x="30" y="160"/>
                  </a:cubicBezTo>
                  <a:cubicBezTo>
                    <a:pt x="55" y="155"/>
                    <a:pt x="80" y="150"/>
                    <a:pt x="109" y="144"/>
                  </a:cubicBezTo>
                  <a:cubicBezTo>
                    <a:pt x="117" y="179"/>
                    <a:pt x="117" y="179"/>
                    <a:pt x="117" y="179"/>
                  </a:cubicBezTo>
                  <a:cubicBezTo>
                    <a:pt x="86" y="186"/>
                    <a:pt x="57" y="192"/>
                    <a:pt x="29" y="197"/>
                  </a:cubicBezTo>
                  <a:cubicBezTo>
                    <a:pt x="38" y="251"/>
                    <a:pt x="38" y="251"/>
                    <a:pt x="38" y="251"/>
                  </a:cubicBezTo>
                  <a:moveTo>
                    <a:pt x="174" y="178"/>
                  </a:moveTo>
                  <a:cubicBezTo>
                    <a:pt x="153" y="104"/>
                    <a:pt x="153" y="104"/>
                    <a:pt x="153" y="104"/>
                  </a:cubicBezTo>
                  <a:cubicBezTo>
                    <a:pt x="168" y="100"/>
                    <a:pt x="184" y="96"/>
                    <a:pt x="199" y="91"/>
                  </a:cubicBezTo>
                  <a:cubicBezTo>
                    <a:pt x="176" y="178"/>
                    <a:pt x="176" y="178"/>
                    <a:pt x="176" y="178"/>
                  </a:cubicBezTo>
                  <a:lnTo>
                    <a:pt x="174" y="1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1" name="Freeform 148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2" name="Freeform 149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3" name="Freeform 150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4" name="Freeform 151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5" name="Freeform 15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6" name="Freeform 153"/>
            <p:cNvSpPr>
              <a:spLocks noEditPoints="1"/>
            </p:cNvSpPr>
            <p:nvPr userDrawn="1"/>
          </p:nvSpPr>
          <p:spPr bwMode="auto">
            <a:xfrm>
              <a:off x="542925" y="738188"/>
              <a:ext cx="52388" cy="39688"/>
            </a:xfrm>
            <a:custGeom>
              <a:avLst/>
              <a:gdLst/>
              <a:ahLst/>
              <a:cxnLst>
                <a:cxn ang="0">
                  <a:pos x="8" y="75"/>
                </a:cxn>
                <a:cxn ang="0">
                  <a:pos x="18" y="76"/>
                </a:cxn>
                <a:cxn ang="0">
                  <a:pos x="82" y="2"/>
                </a:cxn>
                <a:cxn ang="0">
                  <a:pos x="133" y="59"/>
                </a:cxn>
                <a:cxn ang="0">
                  <a:pos x="134" y="59"/>
                </a:cxn>
                <a:cxn ang="0">
                  <a:pos x="163" y="39"/>
                </a:cxn>
                <a:cxn ang="0">
                  <a:pos x="241" y="7"/>
                </a:cxn>
                <a:cxn ang="0">
                  <a:pos x="231" y="63"/>
                </a:cxn>
                <a:cxn ang="0">
                  <a:pos x="182" y="78"/>
                </a:cxn>
                <a:cxn ang="0">
                  <a:pos x="142" y="111"/>
                </a:cxn>
                <a:cxn ang="0">
                  <a:pos x="142" y="119"/>
                </a:cxn>
                <a:cxn ang="0">
                  <a:pos x="223" y="127"/>
                </a:cxn>
                <a:cxn ang="0">
                  <a:pos x="219" y="177"/>
                </a:cxn>
                <a:cxn ang="0">
                  <a:pos x="0" y="164"/>
                </a:cxn>
                <a:cxn ang="0">
                  <a:pos x="54" y="86"/>
                </a:cxn>
                <a:cxn ang="0">
                  <a:pos x="52" y="111"/>
                </a:cxn>
                <a:cxn ang="0">
                  <a:pos x="104" y="116"/>
                </a:cxn>
                <a:cxn ang="0">
                  <a:pos x="107" y="93"/>
                </a:cxn>
                <a:cxn ang="0">
                  <a:pos x="85" y="57"/>
                </a:cxn>
                <a:cxn ang="0">
                  <a:pos x="54" y="86"/>
                </a:cxn>
              </a:cxnLst>
              <a:rect l="0" t="0" r="r" b="b"/>
              <a:pathLst>
                <a:path w="241" h="177">
                  <a:moveTo>
                    <a:pt x="8" y="75"/>
                  </a:moveTo>
                  <a:cubicBezTo>
                    <a:pt x="18" y="76"/>
                    <a:pt x="18" y="76"/>
                    <a:pt x="18" y="76"/>
                  </a:cubicBezTo>
                  <a:cubicBezTo>
                    <a:pt x="23" y="34"/>
                    <a:pt x="43" y="0"/>
                    <a:pt x="82" y="2"/>
                  </a:cubicBezTo>
                  <a:cubicBezTo>
                    <a:pt x="113" y="5"/>
                    <a:pt x="133" y="26"/>
                    <a:pt x="133" y="59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43" y="50"/>
                    <a:pt x="150" y="46"/>
                    <a:pt x="163" y="39"/>
                  </a:cubicBezTo>
                  <a:cubicBezTo>
                    <a:pt x="184" y="27"/>
                    <a:pt x="241" y="7"/>
                    <a:pt x="241" y="7"/>
                  </a:cubicBezTo>
                  <a:cubicBezTo>
                    <a:pt x="236" y="26"/>
                    <a:pt x="233" y="44"/>
                    <a:pt x="231" y="63"/>
                  </a:cubicBezTo>
                  <a:cubicBezTo>
                    <a:pt x="231" y="63"/>
                    <a:pt x="197" y="72"/>
                    <a:pt x="182" y="78"/>
                  </a:cubicBezTo>
                  <a:cubicBezTo>
                    <a:pt x="163" y="85"/>
                    <a:pt x="145" y="96"/>
                    <a:pt x="142" y="111"/>
                  </a:cubicBezTo>
                  <a:cubicBezTo>
                    <a:pt x="142" y="114"/>
                    <a:pt x="142" y="117"/>
                    <a:pt x="142" y="119"/>
                  </a:cubicBezTo>
                  <a:cubicBezTo>
                    <a:pt x="223" y="127"/>
                    <a:pt x="223" y="127"/>
                    <a:pt x="223" y="127"/>
                  </a:cubicBezTo>
                  <a:cubicBezTo>
                    <a:pt x="221" y="144"/>
                    <a:pt x="220" y="160"/>
                    <a:pt x="219" y="177"/>
                  </a:cubicBezTo>
                  <a:cubicBezTo>
                    <a:pt x="0" y="164"/>
                    <a:pt x="0" y="164"/>
                    <a:pt x="0" y="164"/>
                  </a:cubicBezTo>
                  <a:moveTo>
                    <a:pt x="54" y="86"/>
                  </a:moveTo>
                  <a:cubicBezTo>
                    <a:pt x="53" y="94"/>
                    <a:pt x="53" y="102"/>
                    <a:pt x="52" y="111"/>
                  </a:cubicBezTo>
                  <a:cubicBezTo>
                    <a:pt x="104" y="116"/>
                    <a:pt x="104" y="116"/>
                    <a:pt x="104" y="116"/>
                  </a:cubicBezTo>
                  <a:cubicBezTo>
                    <a:pt x="105" y="109"/>
                    <a:pt x="106" y="100"/>
                    <a:pt x="107" y="93"/>
                  </a:cubicBezTo>
                  <a:cubicBezTo>
                    <a:pt x="108" y="80"/>
                    <a:pt x="106" y="60"/>
                    <a:pt x="85" y="57"/>
                  </a:cubicBezTo>
                  <a:cubicBezTo>
                    <a:pt x="67" y="55"/>
                    <a:pt x="57" y="65"/>
                    <a:pt x="54" y="8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7" name="Freeform 154"/>
            <p:cNvSpPr>
              <a:spLocks noEditPoints="1"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  <a:cxn ang="0">
                  <a:pos x="54" y="47"/>
                </a:cxn>
                <a:cxn ang="0">
                  <a:pos x="122" y="99"/>
                </a:cxn>
                <a:cxn ang="0">
                  <a:pos x="140" y="53"/>
                </a:cxn>
                <a:cxn ang="0">
                  <a:pos x="54" y="46"/>
                </a:cxn>
                <a:cxn ang="0">
                  <a:pos x="54" y="47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54" y="47"/>
                  </a:moveTo>
                  <a:cubicBezTo>
                    <a:pt x="122" y="99"/>
                    <a:pt x="122" y="99"/>
                    <a:pt x="122" y="99"/>
                  </a:cubicBezTo>
                  <a:cubicBezTo>
                    <a:pt x="128" y="84"/>
                    <a:pt x="133" y="69"/>
                    <a:pt x="140" y="53"/>
                  </a:cubicBezTo>
                  <a:cubicBezTo>
                    <a:pt x="54" y="46"/>
                    <a:pt x="54" y="46"/>
                    <a:pt x="54" y="46"/>
                  </a:cubicBezTo>
                  <a:lnTo>
                    <a:pt x="54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8" name="Freeform 155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9" name="Freeform 156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0" name="Freeform 157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1" name="Freeform 158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2" name="Freeform 159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3" name="Freeform 16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4" name="Freeform 161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5" name="Oval 162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6" name="Freeform 163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7" name="Oval 164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8" name="Freeform 165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9" name="Freeform 166"/>
            <p:cNvSpPr>
              <a:spLocks/>
            </p:cNvSpPr>
            <p:nvPr userDrawn="1"/>
          </p:nvSpPr>
          <p:spPr bwMode="auto">
            <a:xfrm>
              <a:off x="822325" y="744538"/>
              <a:ext cx="95250" cy="111125"/>
            </a:xfrm>
            <a:custGeom>
              <a:avLst/>
              <a:gdLst/>
              <a:ahLst/>
              <a:cxnLst>
                <a:cxn ang="0">
                  <a:pos x="429" y="430"/>
                </a:cxn>
                <a:cxn ang="0">
                  <a:pos x="364" y="457"/>
                </a:cxn>
                <a:cxn ang="0">
                  <a:pos x="311" y="457"/>
                </a:cxn>
                <a:cxn ang="0">
                  <a:pos x="237" y="494"/>
                </a:cxn>
                <a:cxn ang="0">
                  <a:pos x="218" y="494"/>
                </a:cxn>
                <a:cxn ang="0">
                  <a:pos x="144" y="457"/>
                </a:cxn>
                <a:cxn ang="0">
                  <a:pos x="91" y="457"/>
                </a:cxn>
                <a:cxn ang="0">
                  <a:pos x="0" y="366"/>
                </a:cxn>
                <a:cxn ang="0">
                  <a:pos x="0" y="0"/>
                </a:cxn>
              </a:cxnLst>
              <a:rect l="0" t="0" r="r" b="b"/>
              <a:pathLst>
                <a:path w="429" h="494">
                  <a:moveTo>
                    <a:pt x="429" y="430"/>
                  </a:moveTo>
                  <a:cubicBezTo>
                    <a:pt x="413" y="447"/>
                    <a:pt x="390" y="457"/>
                    <a:pt x="364" y="457"/>
                  </a:cubicBezTo>
                  <a:cubicBezTo>
                    <a:pt x="311" y="457"/>
                    <a:pt x="311" y="457"/>
                    <a:pt x="311" y="457"/>
                  </a:cubicBezTo>
                  <a:cubicBezTo>
                    <a:pt x="281" y="457"/>
                    <a:pt x="254" y="472"/>
                    <a:pt x="237" y="494"/>
                  </a:cubicBezTo>
                  <a:cubicBezTo>
                    <a:pt x="218" y="494"/>
                    <a:pt x="218" y="494"/>
                    <a:pt x="218" y="494"/>
                  </a:cubicBezTo>
                  <a:cubicBezTo>
                    <a:pt x="201" y="472"/>
                    <a:pt x="174" y="457"/>
                    <a:pt x="144" y="457"/>
                  </a:cubicBezTo>
                  <a:cubicBezTo>
                    <a:pt x="91" y="457"/>
                    <a:pt x="91" y="457"/>
                    <a:pt x="91" y="457"/>
                  </a:cubicBezTo>
                  <a:cubicBezTo>
                    <a:pt x="41" y="457"/>
                    <a:pt x="0" y="416"/>
                    <a:pt x="0" y="366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303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0" name="Freeform 167"/>
            <p:cNvSpPr>
              <a:spLocks/>
            </p:cNvSpPr>
            <p:nvPr userDrawn="1"/>
          </p:nvSpPr>
          <p:spPr bwMode="auto">
            <a:xfrm>
              <a:off x="822325" y="744538"/>
              <a:ext cx="101600" cy="968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6" y="0"/>
                </a:cxn>
                <a:cxn ang="0">
                  <a:pos x="456" y="366"/>
                </a:cxn>
                <a:cxn ang="0">
                  <a:pos x="429" y="430"/>
                </a:cxn>
              </a:cxnLst>
              <a:rect l="0" t="0" r="r" b="b"/>
              <a:pathLst>
                <a:path w="456" h="430">
                  <a:moveTo>
                    <a:pt x="0" y="0"/>
                  </a:moveTo>
                  <a:cubicBezTo>
                    <a:pt x="456" y="0"/>
                    <a:pt x="456" y="0"/>
                    <a:pt x="456" y="0"/>
                  </a:cubicBezTo>
                  <a:cubicBezTo>
                    <a:pt x="456" y="366"/>
                    <a:pt x="456" y="366"/>
                    <a:pt x="456" y="366"/>
                  </a:cubicBezTo>
                  <a:cubicBezTo>
                    <a:pt x="456" y="391"/>
                    <a:pt x="446" y="413"/>
                    <a:pt x="429" y="43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1" name="Freeform 168"/>
            <p:cNvSpPr>
              <a:spLocks noEditPoints="1"/>
            </p:cNvSpPr>
            <p:nvPr userDrawn="1"/>
          </p:nvSpPr>
          <p:spPr bwMode="auto">
            <a:xfrm>
              <a:off x="815975" y="739775"/>
              <a:ext cx="112713" cy="120650"/>
            </a:xfrm>
            <a:custGeom>
              <a:avLst/>
              <a:gdLst/>
              <a:ahLst/>
              <a:cxnLst>
                <a:cxn ang="0">
                  <a:pos x="503" y="389"/>
                </a:cxn>
                <a:cxn ang="0">
                  <a:pos x="388" y="504"/>
                </a:cxn>
                <a:cxn ang="0">
                  <a:pos x="335" y="504"/>
                </a:cxn>
                <a:cxn ang="0">
                  <a:pos x="272" y="545"/>
                </a:cxn>
                <a:cxn ang="0">
                  <a:pos x="231" y="545"/>
                </a:cxn>
                <a:cxn ang="0">
                  <a:pos x="168" y="504"/>
                </a:cxn>
                <a:cxn ang="0">
                  <a:pos x="115" y="504"/>
                </a:cxn>
                <a:cxn ang="0">
                  <a:pos x="0" y="389"/>
                </a:cxn>
                <a:cxn ang="0">
                  <a:pos x="0" y="0"/>
                </a:cxn>
                <a:cxn ang="0">
                  <a:pos x="503" y="0"/>
                </a:cxn>
                <a:cxn ang="0">
                  <a:pos x="503" y="389"/>
                </a:cxn>
                <a:cxn ang="0">
                  <a:pos x="456" y="47"/>
                </a:cxn>
                <a:cxn ang="0">
                  <a:pos x="47" y="47"/>
                </a:cxn>
                <a:cxn ang="0">
                  <a:pos x="47" y="389"/>
                </a:cxn>
                <a:cxn ang="0">
                  <a:pos x="115" y="457"/>
                </a:cxn>
                <a:cxn ang="0">
                  <a:pos x="168" y="457"/>
                </a:cxn>
                <a:cxn ang="0">
                  <a:pos x="251" y="492"/>
                </a:cxn>
                <a:cxn ang="0">
                  <a:pos x="252" y="492"/>
                </a:cxn>
                <a:cxn ang="0">
                  <a:pos x="335" y="457"/>
                </a:cxn>
                <a:cxn ang="0">
                  <a:pos x="388" y="457"/>
                </a:cxn>
                <a:cxn ang="0">
                  <a:pos x="456" y="389"/>
                </a:cxn>
                <a:cxn ang="0">
                  <a:pos x="456" y="47"/>
                </a:cxn>
              </a:cxnLst>
              <a:rect l="0" t="0" r="r" b="b"/>
              <a:pathLst>
                <a:path w="503" h="545">
                  <a:moveTo>
                    <a:pt x="503" y="389"/>
                  </a:moveTo>
                  <a:cubicBezTo>
                    <a:pt x="503" y="452"/>
                    <a:pt x="452" y="504"/>
                    <a:pt x="388" y="504"/>
                  </a:cubicBezTo>
                  <a:cubicBezTo>
                    <a:pt x="335" y="504"/>
                    <a:pt x="335" y="504"/>
                    <a:pt x="335" y="504"/>
                  </a:cubicBezTo>
                  <a:cubicBezTo>
                    <a:pt x="307" y="504"/>
                    <a:pt x="282" y="521"/>
                    <a:pt x="272" y="545"/>
                  </a:cubicBezTo>
                  <a:cubicBezTo>
                    <a:pt x="231" y="545"/>
                    <a:pt x="231" y="545"/>
                    <a:pt x="231" y="545"/>
                  </a:cubicBezTo>
                  <a:cubicBezTo>
                    <a:pt x="221" y="521"/>
                    <a:pt x="197" y="504"/>
                    <a:pt x="168" y="504"/>
                  </a:cubicBezTo>
                  <a:cubicBezTo>
                    <a:pt x="115" y="504"/>
                    <a:pt x="115" y="504"/>
                    <a:pt x="115" y="504"/>
                  </a:cubicBezTo>
                  <a:cubicBezTo>
                    <a:pt x="51" y="504"/>
                    <a:pt x="0" y="452"/>
                    <a:pt x="0" y="3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3" y="0"/>
                    <a:pt x="503" y="0"/>
                    <a:pt x="503" y="0"/>
                  </a:cubicBezTo>
                  <a:lnTo>
                    <a:pt x="503" y="389"/>
                  </a:lnTo>
                  <a:close/>
                  <a:moveTo>
                    <a:pt x="456" y="47"/>
                  </a:moveTo>
                  <a:cubicBezTo>
                    <a:pt x="47" y="47"/>
                    <a:pt x="47" y="47"/>
                    <a:pt x="47" y="47"/>
                  </a:cubicBezTo>
                  <a:cubicBezTo>
                    <a:pt x="47" y="389"/>
                    <a:pt x="47" y="389"/>
                    <a:pt x="47" y="389"/>
                  </a:cubicBezTo>
                  <a:cubicBezTo>
                    <a:pt x="47" y="426"/>
                    <a:pt x="77" y="457"/>
                    <a:pt x="115" y="457"/>
                  </a:cubicBezTo>
                  <a:cubicBezTo>
                    <a:pt x="168" y="457"/>
                    <a:pt x="168" y="457"/>
                    <a:pt x="168" y="457"/>
                  </a:cubicBezTo>
                  <a:cubicBezTo>
                    <a:pt x="201" y="457"/>
                    <a:pt x="230" y="470"/>
                    <a:pt x="251" y="492"/>
                  </a:cubicBezTo>
                  <a:cubicBezTo>
                    <a:pt x="252" y="492"/>
                    <a:pt x="252" y="492"/>
                    <a:pt x="252" y="492"/>
                  </a:cubicBezTo>
                  <a:cubicBezTo>
                    <a:pt x="273" y="470"/>
                    <a:pt x="302" y="457"/>
                    <a:pt x="335" y="457"/>
                  </a:cubicBezTo>
                  <a:cubicBezTo>
                    <a:pt x="388" y="457"/>
                    <a:pt x="388" y="457"/>
                    <a:pt x="388" y="457"/>
                  </a:cubicBezTo>
                  <a:cubicBezTo>
                    <a:pt x="426" y="457"/>
                    <a:pt x="456" y="426"/>
                    <a:pt x="456" y="389"/>
                  </a:cubicBezTo>
                  <a:lnTo>
                    <a:pt x="456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7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432909"/>
            <a:ext cx="3529012" cy="792000"/>
          </a:xfrm>
        </p:spPr>
        <p:txBody>
          <a:bodyPr/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Faculteitsnaam (bold), Subafdeling daaronder totaal max. 4 regels</a:t>
            </a:r>
          </a:p>
          <a:p>
            <a:pPr lvl="0"/>
            <a:endParaRPr lang="nl-NL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met afbeelding en zwart vlak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5" descr="PPT_titelpag_verloop-04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340292" cy="6858000"/>
          </a:xfrm>
          <a:prstGeom prst="rect">
            <a:avLst/>
          </a:prstGeom>
        </p:spPr>
      </p:pic>
      <p:grpSp>
        <p:nvGrpSpPr>
          <p:cNvPr id="5" name="Groep 177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79" name="AutoShape 7"/>
            <p:cNvSpPr>
              <a:spLocks noChangeAspect="1" noChangeArrowheads="1" noTextEdit="1"/>
            </p:cNvSpPr>
            <p:nvPr userDrawn="1"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Freeform 9"/>
            <p:cNvSpPr>
              <a:spLocks/>
            </p:cNvSpPr>
            <p:nvPr userDrawn="1"/>
          </p:nvSpPr>
          <p:spPr bwMode="auto">
            <a:xfrm>
              <a:off x="868363" y="0"/>
              <a:ext cx="1063625" cy="6858000"/>
            </a:xfrm>
            <a:custGeom>
              <a:avLst/>
              <a:gdLst/>
              <a:ahLst/>
              <a:cxnLst>
                <a:cxn ang="0">
                  <a:pos x="40" y="3673"/>
                </a:cxn>
                <a:cxn ang="0">
                  <a:pos x="119" y="0"/>
                </a:cxn>
                <a:cxn ang="0">
                  <a:pos x="79" y="0"/>
                </a:cxn>
                <a:cxn ang="0">
                  <a:pos x="0" y="3673"/>
                </a:cxn>
                <a:cxn ang="0">
                  <a:pos x="4725" y="30720"/>
                </a:cxn>
                <a:cxn ang="0">
                  <a:pos x="4767" y="30720"/>
                </a:cxn>
                <a:cxn ang="0">
                  <a:pos x="40" y="3673"/>
                </a:cxn>
              </a:cxnLst>
              <a:rect l="0" t="0" r="r" b="b"/>
              <a:pathLst>
                <a:path w="4767" h="30720">
                  <a:moveTo>
                    <a:pt x="40" y="3673"/>
                  </a:moveTo>
                  <a:cubicBezTo>
                    <a:pt x="40" y="2482"/>
                    <a:pt x="67" y="1200"/>
                    <a:pt x="11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27" y="1200"/>
                    <a:pt x="0" y="2482"/>
                    <a:pt x="0" y="3673"/>
                  </a:cubicBezTo>
                  <a:cubicBezTo>
                    <a:pt x="0" y="12930"/>
                    <a:pt x="1589" y="22030"/>
                    <a:pt x="4725" y="30720"/>
                  </a:cubicBezTo>
                  <a:cubicBezTo>
                    <a:pt x="4767" y="30720"/>
                    <a:pt x="4767" y="30720"/>
                    <a:pt x="4767" y="30720"/>
                  </a:cubicBezTo>
                  <a:cubicBezTo>
                    <a:pt x="1630" y="22030"/>
                    <a:pt x="40" y="12930"/>
                    <a:pt x="40" y="3673"/>
                  </a:cubicBezTo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1" name="Freeform 10"/>
            <p:cNvSpPr>
              <a:spLocks/>
            </p:cNvSpPr>
            <p:nvPr userDrawn="1"/>
          </p:nvSpPr>
          <p:spPr bwMode="white">
            <a:xfrm>
              <a:off x="1295400" y="720725"/>
              <a:ext cx="174625" cy="144463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3" y="0"/>
                </a:cxn>
                <a:cxn ang="0">
                  <a:pos x="783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3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8" y="585"/>
                </a:cxn>
                <a:cxn ang="0">
                  <a:pos x="619" y="395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3" h="653">
                  <a:moveTo>
                    <a:pt x="516" y="0"/>
                  </a:moveTo>
                  <a:cubicBezTo>
                    <a:pt x="783" y="0"/>
                    <a:pt x="783" y="0"/>
                    <a:pt x="783" y="0"/>
                  </a:cubicBezTo>
                  <a:cubicBezTo>
                    <a:pt x="783" y="40"/>
                    <a:pt x="783" y="40"/>
                    <a:pt x="783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0"/>
                    <a:pt x="514" y="653"/>
                    <a:pt x="392" y="653"/>
                  </a:cubicBezTo>
                  <a:cubicBezTo>
                    <a:pt x="207" y="653"/>
                    <a:pt x="90" y="573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8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59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8" y="585"/>
                  </a:cubicBezTo>
                  <a:cubicBezTo>
                    <a:pt x="553" y="585"/>
                    <a:pt x="619" y="509"/>
                    <a:pt x="619" y="395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9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4" name="Freeform 11"/>
            <p:cNvSpPr>
              <a:spLocks/>
            </p:cNvSpPr>
            <p:nvPr userDrawn="1"/>
          </p:nvSpPr>
          <p:spPr bwMode="white">
            <a:xfrm>
              <a:off x="1466850" y="763588"/>
              <a:ext cx="123825" cy="98425"/>
            </a:xfrm>
            <a:custGeom>
              <a:avLst/>
              <a:gdLst/>
              <a:ahLst/>
              <a:cxnLst>
                <a:cxn ang="0">
                  <a:pos x="494" y="349"/>
                </a:cxn>
                <a:cxn ang="0">
                  <a:pos x="552" y="409"/>
                </a:cxn>
                <a:cxn ang="0">
                  <a:pos x="552" y="442"/>
                </a:cxn>
                <a:cxn ang="0">
                  <a:pos x="310" y="442"/>
                </a:cxn>
                <a:cxn ang="0">
                  <a:pos x="310" y="409"/>
                </a:cxn>
                <a:cxn ang="0">
                  <a:pos x="368" y="293"/>
                </a:cxn>
                <a:cxn ang="0">
                  <a:pos x="368" y="204"/>
                </a:cxn>
                <a:cxn ang="0">
                  <a:pos x="305" y="89"/>
                </a:cxn>
                <a:cxn ang="0">
                  <a:pos x="195" y="135"/>
                </a:cxn>
                <a:cxn ang="0">
                  <a:pos x="195" y="343"/>
                </a:cxn>
                <a:cxn ang="0">
                  <a:pos x="256" y="409"/>
                </a:cxn>
                <a:cxn ang="0">
                  <a:pos x="265" y="409"/>
                </a:cxn>
                <a:cxn ang="0">
                  <a:pos x="265" y="442"/>
                </a:cxn>
                <a:cxn ang="0">
                  <a:pos x="5" y="442"/>
                </a:cxn>
                <a:cxn ang="0">
                  <a:pos x="5" y="409"/>
                </a:cxn>
                <a:cxn ang="0">
                  <a:pos x="11" y="409"/>
                </a:cxn>
                <a:cxn ang="0">
                  <a:pos x="70" y="337"/>
                </a:cxn>
                <a:cxn ang="0">
                  <a:pos x="70" y="137"/>
                </a:cxn>
                <a:cxn ang="0">
                  <a:pos x="22" y="91"/>
                </a:cxn>
                <a:cxn ang="0">
                  <a:pos x="0" y="84"/>
                </a:cxn>
                <a:cxn ang="0">
                  <a:pos x="0" y="60"/>
                </a:cxn>
                <a:cxn ang="0">
                  <a:pos x="176" y="0"/>
                </a:cxn>
                <a:cxn ang="0">
                  <a:pos x="195" y="0"/>
                </a:cxn>
                <a:cxn ang="0">
                  <a:pos x="195" y="92"/>
                </a:cxn>
                <a:cxn ang="0">
                  <a:pos x="386" y="11"/>
                </a:cxn>
                <a:cxn ang="0">
                  <a:pos x="494" y="188"/>
                </a:cxn>
                <a:cxn ang="0">
                  <a:pos x="494" y="349"/>
                </a:cxn>
              </a:cxnLst>
              <a:rect l="0" t="0" r="r" b="b"/>
              <a:pathLst>
                <a:path w="552" h="442">
                  <a:moveTo>
                    <a:pt x="494" y="349"/>
                  </a:moveTo>
                  <a:cubicBezTo>
                    <a:pt x="494" y="399"/>
                    <a:pt x="512" y="409"/>
                    <a:pt x="552" y="409"/>
                  </a:cubicBezTo>
                  <a:cubicBezTo>
                    <a:pt x="552" y="442"/>
                    <a:pt x="552" y="442"/>
                    <a:pt x="552" y="442"/>
                  </a:cubicBezTo>
                  <a:cubicBezTo>
                    <a:pt x="310" y="442"/>
                    <a:pt x="310" y="442"/>
                    <a:pt x="310" y="442"/>
                  </a:cubicBezTo>
                  <a:cubicBezTo>
                    <a:pt x="310" y="409"/>
                    <a:pt x="310" y="409"/>
                    <a:pt x="310" y="409"/>
                  </a:cubicBezTo>
                  <a:cubicBezTo>
                    <a:pt x="352" y="406"/>
                    <a:pt x="368" y="377"/>
                    <a:pt x="368" y="293"/>
                  </a:cubicBezTo>
                  <a:cubicBezTo>
                    <a:pt x="368" y="204"/>
                    <a:pt x="368" y="204"/>
                    <a:pt x="368" y="204"/>
                  </a:cubicBezTo>
                  <a:cubicBezTo>
                    <a:pt x="368" y="121"/>
                    <a:pt x="346" y="89"/>
                    <a:pt x="305" y="89"/>
                  </a:cubicBezTo>
                  <a:cubicBezTo>
                    <a:pt x="273" y="89"/>
                    <a:pt x="239" y="105"/>
                    <a:pt x="195" y="135"/>
                  </a:cubicBezTo>
                  <a:cubicBezTo>
                    <a:pt x="195" y="343"/>
                    <a:pt x="195" y="343"/>
                    <a:pt x="195" y="343"/>
                  </a:cubicBezTo>
                  <a:cubicBezTo>
                    <a:pt x="195" y="390"/>
                    <a:pt x="215" y="409"/>
                    <a:pt x="256" y="409"/>
                  </a:cubicBezTo>
                  <a:cubicBezTo>
                    <a:pt x="265" y="409"/>
                    <a:pt x="265" y="409"/>
                    <a:pt x="265" y="409"/>
                  </a:cubicBezTo>
                  <a:cubicBezTo>
                    <a:pt x="265" y="442"/>
                    <a:pt x="265" y="442"/>
                    <a:pt x="265" y="442"/>
                  </a:cubicBezTo>
                  <a:cubicBezTo>
                    <a:pt x="5" y="442"/>
                    <a:pt x="5" y="442"/>
                    <a:pt x="5" y="442"/>
                  </a:cubicBezTo>
                  <a:cubicBezTo>
                    <a:pt x="5" y="409"/>
                    <a:pt x="5" y="409"/>
                    <a:pt x="5" y="409"/>
                  </a:cubicBezTo>
                  <a:cubicBezTo>
                    <a:pt x="11" y="409"/>
                    <a:pt x="11" y="409"/>
                    <a:pt x="11" y="409"/>
                  </a:cubicBezTo>
                  <a:cubicBezTo>
                    <a:pt x="55" y="409"/>
                    <a:pt x="70" y="391"/>
                    <a:pt x="70" y="337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70" y="114"/>
                    <a:pt x="58" y="101"/>
                    <a:pt x="22" y="9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95" y="92"/>
                    <a:pt x="195" y="92"/>
                    <a:pt x="195" y="92"/>
                  </a:cubicBezTo>
                  <a:cubicBezTo>
                    <a:pt x="270" y="42"/>
                    <a:pt x="336" y="11"/>
                    <a:pt x="386" y="11"/>
                  </a:cubicBezTo>
                  <a:cubicBezTo>
                    <a:pt x="461" y="11"/>
                    <a:pt x="494" y="65"/>
                    <a:pt x="494" y="188"/>
                  </a:cubicBezTo>
                  <a:lnTo>
                    <a:pt x="494" y="349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5" name="Freeform 12"/>
            <p:cNvSpPr>
              <a:spLocks noEditPoints="1"/>
            </p:cNvSpPr>
            <p:nvPr userDrawn="1"/>
          </p:nvSpPr>
          <p:spPr bwMode="white">
            <a:xfrm>
              <a:off x="1604963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5" y="233"/>
                </a:cxn>
                <a:cxn ang="0">
                  <a:pos x="195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6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5" y="233"/>
                    <a:pt x="195" y="233"/>
                    <a:pt x="195" y="233"/>
                  </a:cubicBezTo>
                  <a:cubicBezTo>
                    <a:pt x="195" y="578"/>
                    <a:pt x="195" y="578"/>
                    <a:pt x="195" y="578"/>
                  </a:cubicBezTo>
                  <a:cubicBezTo>
                    <a:pt x="195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6" y="110"/>
                    <a:pt x="46" y="70"/>
                  </a:cubicBezTo>
                  <a:cubicBezTo>
                    <a:pt x="46" y="33"/>
                    <a:pt x="85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6" name="Freeform 13"/>
            <p:cNvSpPr>
              <a:spLocks/>
            </p:cNvSpPr>
            <p:nvPr userDrawn="1"/>
          </p:nvSpPr>
          <p:spPr bwMode="white">
            <a:xfrm>
              <a:off x="1665288" y="768350"/>
              <a:ext cx="117475" cy="95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2" y="0"/>
                </a:cxn>
                <a:cxn ang="0">
                  <a:pos x="262" y="33"/>
                </a:cxn>
                <a:cxn ang="0">
                  <a:pos x="226" y="33"/>
                </a:cxn>
                <a:cxn ang="0">
                  <a:pos x="212" y="90"/>
                </a:cxn>
                <a:cxn ang="0">
                  <a:pos x="304" y="295"/>
                </a:cxn>
                <a:cxn ang="0">
                  <a:pos x="384" y="114"/>
                </a:cxn>
                <a:cxn ang="0">
                  <a:pos x="323" y="33"/>
                </a:cxn>
                <a:cxn ang="0">
                  <a:pos x="323" y="0"/>
                </a:cxn>
                <a:cxn ang="0">
                  <a:pos x="528" y="0"/>
                </a:cxn>
                <a:cxn ang="0">
                  <a:pos x="528" y="33"/>
                </a:cxn>
                <a:cxn ang="0">
                  <a:pos x="441" y="94"/>
                </a:cxn>
                <a:cxn ang="0">
                  <a:pos x="295" y="426"/>
                </a:cxn>
                <a:cxn ang="0">
                  <a:pos x="233" y="426"/>
                </a:cxn>
                <a:cxn ang="0">
                  <a:pos x="80" y="96"/>
                </a:cxn>
                <a:cxn ang="0">
                  <a:pos x="0" y="33"/>
                </a:cxn>
                <a:cxn ang="0">
                  <a:pos x="0" y="0"/>
                </a:cxn>
              </a:cxnLst>
              <a:rect l="0" t="0" r="r" b="b"/>
              <a:pathLst>
                <a:path w="528" h="426">
                  <a:moveTo>
                    <a:pt x="0" y="0"/>
                  </a:moveTo>
                  <a:cubicBezTo>
                    <a:pt x="262" y="0"/>
                    <a:pt x="262" y="0"/>
                    <a:pt x="262" y="0"/>
                  </a:cubicBezTo>
                  <a:cubicBezTo>
                    <a:pt x="262" y="33"/>
                    <a:pt x="262" y="33"/>
                    <a:pt x="262" y="33"/>
                  </a:cubicBezTo>
                  <a:cubicBezTo>
                    <a:pt x="226" y="33"/>
                    <a:pt x="226" y="33"/>
                    <a:pt x="226" y="33"/>
                  </a:cubicBezTo>
                  <a:cubicBezTo>
                    <a:pt x="204" y="33"/>
                    <a:pt x="195" y="52"/>
                    <a:pt x="212" y="90"/>
                  </a:cubicBezTo>
                  <a:cubicBezTo>
                    <a:pt x="304" y="295"/>
                    <a:pt x="304" y="295"/>
                    <a:pt x="304" y="295"/>
                  </a:cubicBezTo>
                  <a:cubicBezTo>
                    <a:pt x="384" y="114"/>
                    <a:pt x="384" y="114"/>
                    <a:pt x="384" y="114"/>
                  </a:cubicBezTo>
                  <a:cubicBezTo>
                    <a:pt x="408" y="60"/>
                    <a:pt x="395" y="40"/>
                    <a:pt x="323" y="33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528" y="0"/>
                    <a:pt x="528" y="0"/>
                    <a:pt x="528" y="0"/>
                  </a:cubicBezTo>
                  <a:cubicBezTo>
                    <a:pt x="528" y="33"/>
                    <a:pt x="528" y="33"/>
                    <a:pt x="528" y="33"/>
                  </a:cubicBezTo>
                  <a:cubicBezTo>
                    <a:pt x="474" y="38"/>
                    <a:pt x="461" y="51"/>
                    <a:pt x="441" y="94"/>
                  </a:cubicBezTo>
                  <a:cubicBezTo>
                    <a:pt x="295" y="426"/>
                    <a:pt x="295" y="426"/>
                    <a:pt x="295" y="426"/>
                  </a:cubicBezTo>
                  <a:cubicBezTo>
                    <a:pt x="233" y="426"/>
                    <a:pt x="233" y="426"/>
                    <a:pt x="233" y="426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60" y="54"/>
                    <a:pt x="46" y="38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7" name="Freeform 14"/>
            <p:cNvSpPr>
              <a:spLocks noEditPoints="1"/>
            </p:cNvSpPr>
            <p:nvPr userDrawn="1"/>
          </p:nvSpPr>
          <p:spPr bwMode="white">
            <a:xfrm>
              <a:off x="17843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49" y="50"/>
                </a:cxn>
                <a:cxn ang="0">
                  <a:pos x="417" y="187"/>
                </a:cxn>
                <a:cxn ang="0">
                  <a:pos x="417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4" y="292"/>
                </a:cxn>
                <a:cxn ang="0">
                  <a:pos x="408" y="312"/>
                </a:cxn>
                <a:cxn ang="0">
                  <a:pos x="275" y="176"/>
                </a:cxn>
                <a:cxn ang="0">
                  <a:pos x="202" y="49"/>
                </a:cxn>
                <a:cxn ang="0">
                  <a:pos x="129" y="176"/>
                </a:cxn>
                <a:cxn ang="0">
                  <a:pos x="275" y="176"/>
                </a:cxn>
              </a:cxnLst>
              <a:rect l="0" t="0" r="r" b="b"/>
              <a:pathLst>
                <a:path w="417" h="442">
                  <a:moveTo>
                    <a:pt x="408" y="312"/>
                  </a:moveTo>
                  <a:cubicBezTo>
                    <a:pt x="350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7" y="18"/>
                    <a:pt x="349" y="50"/>
                  </a:cubicBezTo>
                  <a:cubicBezTo>
                    <a:pt x="410" y="110"/>
                    <a:pt x="381" y="168"/>
                    <a:pt x="417" y="187"/>
                  </a:cubicBezTo>
                  <a:cubicBezTo>
                    <a:pt x="417" y="216"/>
                    <a:pt x="417" y="216"/>
                    <a:pt x="417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8" y="366"/>
                    <a:pt x="259" y="366"/>
                  </a:cubicBezTo>
                  <a:cubicBezTo>
                    <a:pt x="297" y="366"/>
                    <a:pt x="334" y="345"/>
                    <a:pt x="384" y="292"/>
                  </a:cubicBezTo>
                  <a:lnTo>
                    <a:pt x="408" y="312"/>
                  </a:lnTo>
                  <a:close/>
                  <a:moveTo>
                    <a:pt x="275" y="176"/>
                  </a:moveTo>
                  <a:cubicBezTo>
                    <a:pt x="275" y="97"/>
                    <a:pt x="247" y="49"/>
                    <a:pt x="202" y="49"/>
                  </a:cubicBezTo>
                  <a:cubicBezTo>
                    <a:pt x="160" y="49"/>
                    <a:pt x="122" y="103"/>
                    <a:pt x="129" y="176"/>
                  </a:cubicBezTo>
                  <a:lnTo>
                    <a:pt x="275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8" name="Freeform 15"/>
            <p:cNvSpPr>
              <a:spLocks/>
            </p:cNvSpPr>
            <p:nvPr userDrawn="1"/>
          </p:nvSpPr>
          <p:spPr bwMode="white">
            <a:xfrm>
              <a:off x="1889125" y="763588"/>
              <a:ext cx="85725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09"/>
                </a:cxn>
                <a:cxn ang="0">
                  <a:pos x="7" y="409"/>
                </a:cxn>
                <a:cxn ang="0">
                  <a:pos x="65" y="337"/>
                </a:cxn>
                <a:cxn ang="0">
                  <a:pos x="65" y="170"/>
                </a:cxn>
                <a:cxn ang="0">
                  <a:pos x="27" y="101"/>
                </a:cxn>
                <a:cxn ang="0">
                  <a:pos x="0" y="89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2" y="11"/>
                </a:cxn>
                <a:cxn ang="0">
                  <a:pos x="302" y="14"/>
                </a:cxn>
                <a:cxn ang="0">
                  <a:pos x="383" y="44"/>
                </a:cxn>
                <a:cxn ang="0">
                  <a:pos x="334" y="153"/>
                </a:cxn>
                <a:cxn ang="0">
                  <a:pos x="251" y="128"/>
                </a:cxn>
                <a:cxn ang="0">
                  <a:pos x="190" y="174"/>
                </a:cxn>
                <a:cxn ang="0">
                  <a:pos x="190" y="340"/>
                </a:cxn>
                <a:cxn ang="0">
                  <a:pos x="259" y="409"/>
                </a:cxn>
                <a:cxn ang="0">
                  <a:pos x="286" y="409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7" y="409"/>
                    <a:pt x="7" y="409"/>
                    <a:pt x="7" y="409"/>
                  </a:cubicBezTo>
                  <a:cubicBezTo>
                    <a:pt x="49" y="409"/>
                    <a:pt x="65" y="391"/>
                    <a:pt x="65" y="337"/>
                  </a:cubicBezTo>
                  <a:cubicBezTo>
                    <a:pt x="65" y="170"/>
                    <a:pt x="65" y="170"/>
                    <a:pt x="65" y="170"/>
                  </a:cubicBezTo>
                  <a:cubicBezTo>
                    <a:pt x="65" y="123"/>
                    <a:pt x="58" y="113"/>
                    <a:pt x="27" y="101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7" y="11"/>
                    <a:pt x="282" y="11"/>
                  </a:cubicBezTo>
                  <a:cubicBezTo>
                    <a:pt x="289" y="11"/>
                    <a:pt x="297" y="12"/>
                    <a:pt x="302" y="14"/>
                  </a:cubicBezTo>
                  <a:cubicBezTo>
                    <a:pt x="383" y="44"/>
                    <a:pt x="383" y="44"/>
                    <a:pt x="383" y="44"/>
                  </a:cubicBezTo>
                  <a:cubicBezTo>
                    <a:pt x="371" y="87"/>
                    <a:pt x="354" y="124"/>
                    <a:pt x="334" y="153"/>
                  </a:cubicBezTo>
                  <a:cubicBezTo>
                    <a:pt x="302" y="141"/>
                    <a:pt x="264" y="128"/>
                    <a:pt x="251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0"/>
                    <a:pt x="190" y="340"/>
                    <a:pt x="190" y="340"/>
                  </a:cubicBezTo>
                  <a:cubicBezTo>
                    <a:pt x="190" y="390"/>
                    <a:pt x="205" y="409"/>
                    <a:pt x="259" y="409"/>
                  </a:cubicBezTo>
                  <a:cubicBezTo>
                    <a:pt x="286" y="409"/>
                    <a:pt x="286" y="409"/>
                    <a:pt x="286" y="409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9" name="Freeform 16"/>
            <p:cNvSpPr>
              <a:spLocks/>
            </p:cNvSpPr>
            <p:nvPr userDrawn="1"/>
          </p:nvSpPr>
          <p:spPr bwMode="white">
            <a:xfrm>
              <a:off x="1989138" y="766763"/>
              <a:ext cx="68263" cy="98425"/>
            </a:xfrm>
            <a:custGeom>
              <a:avLst/>
              <a:gdLst/>
              <a:ahLst/>
              <a:cxnLst>
                <a:cxn ang="0">
                  <a:pos x="0" y="310"/>
                </a:cxn>
                <a:cxn ang="0">
                  <a:pos x="33" y="310"/>
                </a:cxn>
                <a:cxn ang="0">
                  <a:pos x="140" y="398"/>
                </a:cxn>
                <a:cxn ang="0">
                  <a:pos x="193" y="351"/>
                </a:cxn>
                <a:cxn ang="0">
                  <a:pos x="0" y="131"/>
                </a:cxn>
                <a:cxn ang="0">
                  <a:pos x="161" y="0"/>
                </a:cxn>
                <a:cxn ang="0">
                  <a:pos x="277" y="22"/>
                </a:cxn>
                <a:cxn ang="0">
                  <a:pos x="279" y="132"/>
                </a:cxn>
                <a:cxn ang="0">
                  <a:pos x="246" y="132"/>
                </a:cxn>
                <a:cxn ang="0">
                  <a:pos x="149" y="45"/>
                </a:cxn>
                <a:cxn ang="0">
                  <a:pos x="102" y="84"/>
                </a:cxn>
                <a:cxn ang="0">
                  <a:pos x="304" y="312"/>
                </a:cxn>
                <a:cxn ang="0">
                  <a:pos x="171" y="441"/>
                </a:cxn>
                <a:cxn ang="0">
                  <a:pos x="62" y="427"/>
                </a:cxn>
                <a:cxn ang="0">
                  <a:pos x="41" y="440"/>
                </a:cxn>
                <a:cxn ang="0">
                  <a:pos x="11" y="440"/>
                </a:cxn>
                <a:cxn ang="0">
                  <a:pos x="0" y="310"/>
                </a:cxn>
              </a:cxnLst>
              <a:rect l="0" t="0" r="r" b="b"/>
              <a:pathLst>
                <a:path w="304" h="441">
                  <a:moveTo>
                    <a:pt x="0" y="310"/>
                  </a:moveTo>
                  <a:cubicBezTo>
                    <a:pt x="33" y="310"/>
                    <a:pt x="33" y="310"/>
                    <a:pt x="33" y="310"/>
                  </a:cubicBezTo>
                  <a:cubicBezTo>
                    <a:pt x="51" y="367"/>
                    <a:pt x="96" y="398"/>
                    <a:pt x="140" y="398"/>
                  </a:cubicBezTo>
                  <a:cubicBezTo>
                    <a:pt x="169" y="398"/>
                    <a:pt x="193" y="377"/>
                    <a:pt x="193" y="351"/>
                  </a:cubicBezTo>
                  <a:cubicBezTo>
                    <a:pt x="193" y="280"/>
                    <a:pt x="0" y="255"/>
                    <a:pt x="0" y="131"/>
                  </a:cubicBezTo>
                  <a:cubicBezTo>
                    <a:pt x="0" y="53"/>
                    <a:pt x="65" y="0"/>
                    <a:pt x="161" y="0"/>
                  </a:cubicBezTo>
                  <a:cubicBezTo>
                    <a:pt x="200" y="0"/>
                    <a:pt x="233" y="6"/>
                    <a:pt x="277" y="22"/>
                  </a:cubicBezTo>
                  <a:cubicBezTo>
                    <a:pt x="279" y="132"/>
                    <a:pt x="279" y="132"/>
                    <a:pt x="279" y="132"/>
                  </a:cubicBezTo>
                  <a:cubicBezTo>
                    <a:pt x="246" y="132"/>
                    <a:pt x="246" y="132"/>
                    <a:pt x="246" y="132"/>
                  </a:cubicBezTo>
                  <a:cubicBezTo>
                    <a:pt x="227" y="75"/>
                    <a:pt x="193" y="45"/>
                    <a:pt x="149" y="45"/>
                  </a:cubicBezTo>
                  <a:cubicBezTo>
                    <a:pt x="122" y="45"/>
                    <a:pt x="102" y="61"/>
                    <a:pt x="102" y="84"/>
                  </a:cubicBezTo>
                  <a:cubicBezTo>
                    <a:pt x="102" y="168"/>
                    <a:pt x="304" y="171"/>
                    <a:pt x="304" y="312"/>
                  </a:cubicBezTo>
                  <a:cubicBezTo>
                    <a:pt x="304" y="388"/>
                    <a:pt x="250" y="441"/>
                    <a:pt x="171" y="441"/>
                  </a:cubicBezTo>
                  <a:cubicBezTo>
                    <a:pt x="100" y="441"/>
                    <a:pt x="76" y="427"/>
                    <a:pt x="62" y="427"/>
                  </a:cubicBezTo>
                  <a:cubicBezTo>
                    <a:pt x="56" y="427"/>
                    <a:pt x="50" y="431"/>
                    <a:pt x="41" y="440"/>
                  </a:cubicBezTo>
                  <a:cubicBezTo>
                    <a:pt x="11" y="440"/>
                    <a:pt x="11" y="440"/>
                    <a:pt x="11" y="440"/>
                  </a:cubicBezTo>
                  <a:lnTo>
                    <a:pt x="0" y="31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0" name="Freeform 17"/>
            <p:cNvSpPr>
              <a:spLocks noEditPoints="1"/>
            </p:cNvSpPr>
            <p:nvPr userDrawn="1"/>
          </p:nvSpPr>
          <p:spPr bwMode="white">
            <a:xfrm>
              <a:off x="2076450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5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8" y="70"/>
                </a:cxn>
                <a:cxn ang="0">
                  <a:pos x="127" y="140"/>
                </a:cxn>
                <a:cxn ang="0">
                  <a:pos x="45" y="70"/>
                </a:cxn>
                <a:cxn ang="0">
                  <a:pos x="127" y="0"/>
                </a:cxn>
                <a:cxn ang="0">
                  <a:pos x="208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3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5" y="233"/>
                    <a:pt x="175" y="233"/>
                    <a:pt x="175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1" y="642"/>
                    <a:pt x="257" y="642"/>
                  </a:cubicBezTo>
                  <a:lnTo>
                    <a:pt x="257" y="675"/>
                  </a:lnTo>
                  <a:close/>
                  <a:moveTo>
                    <a:pt x="208" y="70"/>
                  </a:moveTo>
                  <a:cubicBezTo>
                    <a:pt x="208" y="111"/>
                    <a:pt x="169" y="140"/>
                    <a:pt x="127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7" y="0"/>
                  </a:cubicBezTo>
                  <a:cubicBezTo>
                    <a:pt x="174" y="0"/>
                    <a:pt x="208" y="31"/>
                    <a:pt x="208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1" name="Freeform 18"/>
            <p:cNvSpPr>
              <a:spLocks/>
            </p:cNvSpPr>
            <p:nvPr userDrawn="1"/>
          </p:nvSpPr>
          <p:spPr bwMode="white">
            <a:xfrm>
              <a:off x="214630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6" y="437"/>
                </a:cxn>
                <a:cxn ang="0">
                  <a:pos x="320" y="466"/>
                </a:cxn>
                <a:cxn ang="0">
                  <a:pos x="171" y="559"/>
                </a:cxn>
                <a:cxn ang="0">
                  <a:pos x="55" y="432"/>
                </a:cxn>
                <a:cxn ang="0">
                  <a:pos x="55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5" y="129"/>
                </a:cxn>
                <a:cxn ang="0">
                  <a:pos x="299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20" h="559">
                  <a:moveTo>
                    <a:pt x="180" y="434"/>
                  </a:moveTo>
                  <a:cubicBezTo>
                    <a:pt x="180" y="472"/>
                    <a:pt x="198" y="488"/>
                    <a:pt x="227" y="488"/>
                  </a:cubicBezTo>
                  <a:cubicBezTo>
                    <a:pt x="252" y="488"/>
                    <a:pt x="275" y="473"/>
                    <a:pt x="306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1"/>
                    <a:pt x="227" y="559"/>
                    <a:pt x="171" y="559"/>
                  </a:cubicBezTo>
                  <a:cubicBezTo>
                    <a:pt x="101" y="559"/>
                    <a:pt x="55" y="520"/>
                    <a:pt x="55" y="432"/>
                  </a:cubicBezTo>
                  <a:cubicBezTo>
                    <a:pt x="55" y="185"/>
                    <a:pt x="55" y="185"/>
                    <a:pt x="55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2" y="133"/>
                    <a:pt x="132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5" y="129"/>
                    <a:pt x="315" y="129"/>
                    <a:pt x="315" y="129"/>
                  </a:cubicBezTo>
                  <a:cubicBezTo>
                    <a:pt x="299" y="185"/>
                    <a:pt x="299" y="185"/>
                    <a:pt x="299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2" name="Freeform 19"/>
            <p:cNvSpPr>
              <a:spLocks noEditPoints="1"/>
            </p:cNvSpPr>
            <p:nvPr userDrawn="1"/>
          </p:nvSpPr>
          <p:spPr bwMode="white">
            <a:xfrm>
              <a:off x="22288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50" y="50"/>
                </a:cxn>
                <a:cxn ang="0">
                  <a:pos x="418" y="187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2"/>
                </a:cxn>
                <a:cxn ang="0">
                  <a:pos x="276" y="176"/>
                </a:cxn>
                <a:cxn ang="0">
                  <a:pos x="203" y="49"/>
                </a:cxn>
                <a:cxn ang="0">
                  <a:pos x="130" y="176"/>
                </a:cxn>
                <a:cxn ang="0">
                  <a:pos x="276" y="176"/>
                </a:cxn>
              </a:cxnLst>
              <a:rect l="0" t="0" r="r" b="b"/>
              <a:pathLst>
                <a:path w="418" h="442">
                  <a:moveTo>
                    <a:pt x="408" y="312"/>
                  </a:moveTo>
                  <a:cubicBezTo>
                    <a:pt x="351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8" y="18"/>
                    <a:pt x="350" y="50"/>
                  </a:cubicBezTo>
                  <a:cubicBezTo>
                    <a:pt x="410" y="110"/>
                    <a:pt x="382" y="168"/>
                    <a:pt x="418" y="187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9" y="366"/>
                    <a:pt x="259" y="366"/>
                  </a:cubicBezTo>
                  <a:cubicBezTo>
                    <a:pt x="297" y="366"/>
                    <a:pt x="334" y="345"/>
                    <a:pt x="385" y="292"/>
                  </a:cubicBezTo>
                  <a:lnTo>
                    <a:pt x="408" y="312"/>
                  </a:lnTo>
                  <a:close/>
                  <a:moveTo>
                    <a:pt x="276" y="176"/>
                  </a:moveTo>
                  <a:cubicBezTo>
                    <a:pt x="275" y="97"/>
                    <a:pt x="247" y="49"/>
                    <a:pt x="203" y="49"/>
                  </a:cubicBezTo>
                  <a:cubicBezTo>
                    <a:pt x="161" y="49"/>
                    <a:pt x="123" y="103"/>
                    <a:pt x="130" y="176"/>
                  </a:cubicBezTo>
                  <a:lnTo>
                    <a:pt x="276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3" name="Freeform 20"/>
            <p:cNvSpPr>
              <a:spLocks noEditPoints="1"/>
            </p:cNvSpPr>
            <p:nvPr userDrawn="1"/>
          </p:nvSpPr>
          <p:spPr bwMode="white">
            <a:xfrm>
              <a:off x="2332038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5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4" name="Freeform 21"/>
            <p:cNvSpPr>
              <a:spLocks/>
            </p:cNvSpPr>
            <p:nvPr userDrawn="1"/>
          </p:nvSpPr>
          <p:spPr bwMode="white">
            <a:xfrm>
              <a:off x="2401888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5" y="437"/>
                </a:cxn>
                <a:cxn ang="0">
                  <a:pos x="319" y="466"/>
                </a:cxn>
                <a:cxn ang="0">
                  <a:pos x="170" y="559"/>
                </a:cxn>
                <a:cxn ang="0">
                  <a:pos x="54" y="432"/>
                </a:cxn>
                <a:cxn ang="0">
                  <a:pos x="54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8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19" h="559">
                  <a:moveTo>
                    <a:pt x="180" y="434"/>
                  </a:moveTo>
                  <a:cubicBezTo>
                    <a:pt x="180" y="472"/>
                    <a:pt x="197" y="488"/>
                    <a:pt x="227" y="488"/>
                  </a:cubicBezTo>
                  <a:cubicBezTo>
                    <a:pt x="251" y="488"/>
                    <a:pt x="275" y="473"/>
                    <a:pt x="305" y="437"/>
                  </a:cubicBezTo>
                  <a:cubicBezTo>
                    <a:pt x="319" y="466"/>
                    <a:pt x="319" y="466"/>
                    <a:pt x="319" y="466"/>
                  </a:cubicBezTo>
                  <a:cubicBezTo>
                    <a:pt x="288" y="521"/>
                    <a:pt x="227" y="559"/>
                    <a:pt x="170" y="559"/>
                  </a:cubicBezTo>
                  <a:cubicBezTo>
                    <a:pt x="100" y="559"/>
                    <a:pt x="54" y="520"/>
                    <a:pt x="54" y="432"/>
                  </a:cubicBezTo>
                  <a:cubicBezTo>
                    <a:pt x="54" y="185"/>
                    <a:pt x="54" y="185"/>
                    <a:pt x="54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5" name="Freeform 22"/>
            <p:cNvSpPr>
              <a:spLocks/>
            </p:cNvSpPr>
            <p:nvPr userDrawn="1"/>
          </p:nvSpPr>
          <p:spPr bwMode="white">
            <a:xfrm>
              <a:off x="2530475" y="719138"/>
              <a:ext cx="174625" cy="146050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2" y="0"/>
                </a:cxn>
                <a:cxn ang="0">
                  <a:pos x="782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4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7" y="585"/>
                </a:cxn>
                <a:cxn ang="0">
                  <a:pos x="619" y="396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2" h="654">
                  <a:moveTo>
                    <a:pt x="516" y="0"/>
                  </a:moveTo>
                  <a:cubicBezTo>
                    <a:pt x="782" y="0"/>
                    <a:pt x="782" y="0"/>
                    <a:pt x="782" y="0"/>
                  </a:cubicBezTo>
                  <a:cubicBezTo>
                    <a:pt x="782" y="40"/>
                    <a:pt x="782" y="40"/>
                    <a:pt x="782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1"/>
                    <a:pt x="514" y="654"/>
                    <a:pt x="392" y="654"/>
                  </a:cubicBezTo>
                  <a:cubicBezTo>
                    <a:pt x="207" y="654"/>
                    <a:pt x="90" y="574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9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60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7" y="585"/>
                  </a:cubicBezTo>
                  <a:cubicBezTo>
                    <a:pt x="552" y="585"/>
                    <a:pt x="619" y="509"/>
                    <a:pt x="619" y="396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8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6" name="Freeform 23"/>
            <p:cNvSpPr>
              <a:spLocks/>
            </p:cNvSpPr>
            <p:nvPr userDrawn="1"/>
          </p:nvSpPr>
          <p:spPr bwMode="white">
            <a:xfrm>
              <a:off x="2701925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1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7" name="Freeform 24"/>
            <p:cNvSpPr>
              <a:spLocks/>
            </p:cNvSpPr>
            <p:nvPr userDrawn="1"/>
          </p:nvSpPr>
          <p:spPr bwMode="white">
            <a:xfrm>
              <a:off x="2784475" y="763588"/>
              <a:ext cx="84138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10"/>
                </a:cxn>
                <a:cxn ang="0">
                  <a:pos x="7" y="410"/>
                </a:cxn>
                <a:cxn ang="0">
                  <a:pos x="64" y="338"/>
                </a:cxn>
                <a:cxn ang="0">
                  <a:pos x="64" y="170"/>
                </a:cxn>
                <a:cxn ang="0">
                  <a:pos x="28" y="101"/>
                </a:cxn>
                <a:cxn ang="0">
                  <a:pos x="0" y="90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1" y="12"/>
                </a:cxn>
                <a:cxn ang="0">
                  <a:pos x="302" y="15"/>
                </a:cxn>
                <a:cxn ang="0">
                  <a:pos x="383" y="45"/>
                </a:cxn>
                <a:cxn ang="0">
                  <a:pos x="334" y="153"/>
                </a:cxn>
                <a:cxn ang="0">
                  <a:pos x="250" y="128"/>
                </a:cxn>
                <a:cxn ang="0">
                  <a:pos x="190" y="174"/>
                </a:cxn>
                <a:cxn ang="0">
                  <a:pos x="190" y="341"/>
                </a:cxn>
                <a:cxn ang="0">
                  <a:pos x="259" y="410"/>
                </a:cxn>
                <a:cxn ang="0">
                  <a:pos x="286" y="410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10"/>
                    <a:pt x="0" y="410"/>
                    <a:pt x="0" y="410"/>
                  </a:cubicBezTo>
                  <a:cubicBezTo>
                    <a:pt x="7" y="410"/>
                    <a:pt x="7" y="410"/>
                    <a:pt x="7" y="410"/>
                  </a:cubicBezTo>
                  <a:cubicBezTo>
                    <a:pt x="49" y="410"/>
                    <a:pt x="64" y="391"/>
                    <a:pt x="64" y="338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4" y="124"/>
                    <a:pt x="58" y="113"/>
                    <a:pt x="28" y="10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6" y="12"/>
                    <a:pt x="281" y="12"/>
                  </a:cubicBezTo>
                  <a:cubicBezTo>
                    <a:pt x="288" y="12"/>
                    <a:pt x="297" y="13"/>
                    <a:pt x="302" y="15"/>
                  </a:cubicBezTo>
                  <a:cubicBezTo>
                    <a:pt x="383" y="45"/>
                    <a:pt x="383" y="45"/>
                    <a:pt x="383" y="45"/>
                  </a:cubicBezTo>
                  <a:cubicBezTo>
                    <a:pt x="371" y="88"/>
                    <a:pt x="354" y="125"/>
                    <a:pt x="334" y="153"/>
                  </a:cubicBezTo>
                  <a:cubicBezTo>
                    <a:pt x="302" y="141"/>
                    <a:pt x="264" y="128"/>
                    <a:pt x="250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1"/>
                    <a:pt x="190" y="341"/>
                    <a:pt x="190" y="341"/>
                  </a:cubicBezTo>
                  <a:cubicBezTo>
                    <a:pt x="190" y="390"/>
                    <a:pt x="205" y="410"/>
                    <a:pt x="259" y="410"/>
                  </a:cubicBezTo>
                  <a:cubicBezTo>
                    <a:pt x="286" y="410"/>
                    <a:pt x="286" y="410"/>
                    <a:pt x="286" y="410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8" name="Freeform 25"/>
            <p:cNvSpPr>
              <a:spLocks noEditPoints="1"/>
            </p:cNvSpPr>
            <p:nvPr userDrawn="1"/>
          </p:nvSpPr>
          <p:spPr bwMode="white">
            <a:xfrm>
              <a:off x="2878138" y="765175"/>
              <a:ext cx="93663" cy="100013"/>
            </a:xfrm>
            <a:custGeom>
              <a:avLst/>
              <a:gdLst/>
              <a:ahLst/>
              <a:cxnLst>
                <a:cxn ang="0">
                  <a:pos x="408" y="311"/>
                </a:cxn>
                <a:cxn ang="0">
                  <a:pos x="188" y="442"/>
                </a:cxn>
                <a:cxn ang="0">
                  <a:pos x="0" y="231"/>
                </a:cxn>
                <a:cxn ang="0">
                  <a:pos x="220" y="0"/>
                </a:cxn>
                <a:cxn ang="0">
                  <a:pos x="350" y="49"/>
                </a:cxn>
                <a:cxn ang="0">
                  <a:pos x="418" y="186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1"/>
                </a:cxn>
                <a:cxn ang="0">
                  <a:pos x="276" y="175"/>
                </a:cxn>
                <a:cxn ang="0">
                  <a:pos x="203" y="48"/>
                </a:cxn>
                <a:cxn ang="0">
                  <a:pos x="130" y="175"/>
                </a:cxn>
                <a:cxn ang="0">
                  <a:pos x="276" y="175"/>
                </a:cxn>
              </a:cxnLst>
              <a:rect l="0" t="0" r="r" b="b"/>
              <a:pathLst>
                <a:path w="418" h="442">
                  <a:moveTo>
                    <a:pt x="408" y="311"/>
                  </a:moveTo>
                  <a:cubicBezTo>
                    <a:pt x="351" y="392"/>
                    <a:pt x="268" y="442"/>
                    <a:pt x="188" y="442"/>
                  </a:cubicBezTo>
                  <a:cubicBezTo>
                    <a:pt x="76" y="442"/>
                    <a:pt x="0" y="355"/>
                    <a:pt x="0" y="231"/>
                  </a:cubicBezTo>
                  <a:cubicBezTo>
                    <a:pt x="0" y="95"/>
                    <a:pt x="92" y="0"/>
                    <a:pt x="220" y="0"/>
                  </a:cubicBezTo>
                  <a:cubicBezTo>
                    <a:pt x="275" y="0"/>
                    <a:pt x="318" y="17"/>
                    <a:pt x="350" y="49"/>
                  </a:cubicBezTo>
                  <a:cubicBezTo>
                    <a:pt x="411" y="110"/>
                    <a:pt x="382" y="167"/>
                    <a:pt x="418" y="186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1"/>
                    <a:pt x="199" y="366"/>
                    <a:pt x="259" y="366"/>
                  </a:cubicBezTo>
                  <a:cubicBezTo>
                    <a:pt x="297" y="366"/>
                    <a:pt x="334" y="344"/>
                    <a:pt x="385" y="292"/>
                  </a:cubicBezTo>
                  <a:lnTo>
                    <a:pt x="408" y="311"/>
                  </a:lnTo>
                  <a:close/>
                  <a:moveTo>
                    <a:pt x="276" y="175"/>
                  </a:moveTo>
                  <a:cubicBezTo>
                    <a:pt x="275" y="96"/>
                    <a:pt x="247" y="48"/>
                    <a:pt x="203" y="48"/>
                  </a:cubicBezTo>
                  <a:cubicBezTo>
                    <a:pt x="161" y="48"/>
                    <a:pt x="123" y="102"/>
                    <a:pt x="130" y="175"/>
                  </a:cubicBezTo>
                  <a:lnTo>
                    <a:pt x="276" y="17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9" name="Freeform 26"/>
            <p:cNvSpPr>
              <a:spLocks/>
            </p:cNvSpPr>
            <p:nvPr userDrawn="1"/>
          </p:nvSpPr>
          <p:spPr bwMode="white">
            <a:xfrm>
              <a:off x="2984500" y="765175"/>
              <a:ext cx="95250" cy="100013"/>
            </a:xfrm>
            <a:custGeom>
              <a:avLst/>
              <a:gdLst/>
              <a:ahLst/>
              <a:cxnLst>
                <a:cxn ang="0">
                  <a:pos x="426" y="332"/>
                </a:cxn>
                <a:cxn ang="0">
                  <a:pos x="216" y="442"/>
                </a:cxn>
                <a:cxn ang="0">
                  <a:pos x="0" y="238"/>
                </a:cxn>
                <a:cxn ang="0">
                  <a:pos x="266" y="0"/>
                </a:cxn>
                <a:cxn ang="0">
                  <a:pos x="422" y="87"/>
                </a:cxn>
                <a:cxn ang="0">
                  <a:pos x="369" y="138"/>
                </a:cxn>
                <a:cxn ang="0">
                  <a:pos x="222" y="47"/>
                </a:cxn>
                <a:cxn ang="0">
                  <a:pos x="136" y="202"/>
                </a:cxn>
                <a:cxn ang="0">
                  <a:pos x="264" y="388"/>
                </a:cxn>
                <a:cxn ang="0">
                  <a:pos x="396" y="315"/>
                </a:cxn>
                <a:cxn ang="0">
                  <a:pos x="426" y="332"/>
                </a:cxn>
              </a:cxnLst>
              <a:rect l="0" t="0" r="r" b="b"/>
              <a:pathLst>
                <a:path w="426" h="442">
                  <a:moveTo>
                    <a:pt x="426" y="332"/>
                  </a:moveTo>
                  <a:cubicBezTo>
                    <a:pt x="379" y="404"/>
                    <a:pt x="307" y="442"/>
                    <a:pt x="216" y="442"/>
                  </a:cubicBezTo>
                  <a:cubicBezTo>
                    <a:pt x="91" y="442"/>
                    <a:pt x="0" y="356"/>
                    <a:pt x="0" y="238"/>
                  </a:cubicBezTo>
                  <a:cubicBezTo>
                    <a:pt x="0" y="103"/>
                    <a:pt x="116" y="0"/>
                    <a:pt x="266" y="0"/>
                  </a:cubicBezTo>
                  <a:cubicBezTo>
                    <a:pt x="355" y="0"/>
                    <a:pt x="422" y="37"/>
                    <a:pt x="422" y="87"/>
                  </a:cubicBezTo>
                  <a:cubicBezTo>
                    <a:pt x="422" y="118"/>
                    <a:pt x="401" y="138"/>
                    <a:pt x="369" y="138"/>
                  </a:cubicBezTo>
                  <a:cubicBezTo>
                    <a:pt x="297" y="138"/>
                    <a:pt x="282" y="47"/>
                    <a:pt x="222" y="47"/>
                  </a:cubicBezTo>
                  <a:cubicBezTo>
                    <a:pt x="171" y="47"/>
                    <a:pt x="136" y="110"/>
                    <a:pt x="136" y="202"/>
                  </a:cubicBezTo>
                  <a:cubicBezTo>
                    <a:pt x="136" y="313"/>
                    <a:pt x="188" y="388"/>
                    <a:pt x="264" y="388"/>
                  </a:cubicBezTo>
                  <a:cubicBezTo>
                    <a:pt x="311" y="388"/>
                    <a:pt x="354" y="365"/>
                    <a:pt x="396" y="315"/>
                  </a:cubicBezTo>
                  <a:lnTo>
                    <a:pt x="426" y="33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0" name="Freeform 27"/>
            <p:cNvSpPr>
              <a:spLocks/>
            </p:cNvSpPr>
            <p:nvPr userDrawn="1"/>
          </p:nvSpPr>
          <p:spPr bwMode="white">
            <a:xfrm>
              <a:off x="3086100" y="708025"/>
              <a:ext cx="122238" cy="153988"/>
            </a:xfrm>
            <a:custGeom>
              <a:avLst/>
              <a:gdLst/>
              <a:ahLst/>
              <a:cxnLst>
                <a:cxn ang="0">
                  <a:pos x="197" y="584"/>
                </a:cxn>
                <a:cxn ang="0">
                  <a:pos x="250" y="655"/>
                </a:cxn>
                <a:cxn ang="0">
                  <a:pos x="260" y="655"/>
                </a:cxn>
                <a:cxn ang="0">
                  <a:pos x="260" y="687"/>
                </a:cxn>
                <a:cxn ang="0">
                  <a:pos x="0" y="687"/>
                </a:cxn>
                <a:cxn ang="0">
                  <a:pos x="0" y="655"/>
                </a:cxn>
                <a:cxn ang="0">
                  <a:pos x="15" y="655"/>
                </a:cxn>
                <a:cxn ang="0">
                  <a:pos x="72" y="579"/>
                </a:cxn>
                <a:cxn ang="0">
                  <a:pos x="72" y="130"/>
                </a:cxn>
                <a:cxn ang="0">
                  <a:pos x="39" y="84"/>
                </a:cxn>
                <a:cxn ang="0">
                  <a:pos x="9" y="74"/>
                </a:cxn>
                <a:cxn ang="0">
                  <a:pos x="9" y="50"/>
                </a:cxn>
                <a:cxn ang="0">
                  <a:pos x="172" y="0"/>
                </a:cxn>
                <a:cxn ang="0">
                  <a:pos x="197" y="0"/>
                </a:cxn>
                <a:cxn ang="0">
                  <a:pos x="197" y="335"/>
                </a:cxn>
                <a:cxn ang="0">
                  <a:pos x="382" y="257"/>
                </a:cxn>
                <a:cxn ang="0">
                  <a:pos x="494" y="439"/>
                </a:cxn>
                <a:cxn ang="0">
                  <a:pos x="494" y="574"/>
                </a:cxn>
                <a:cxn ang="0">
                  <a:pos x="540" y="655"/>
                </a:cxn>
                <a:cxn ang="0">
                  <a:pos x="550" y="655"/>
                </a:cxn>
                <a:cxn ang="0">
                  <a:pos x="550" y="687"/>
                </a:cxn>
                <a:cxn ang="0">
                  <a:pos x="308" y="687"/>
                </a:cxn>
                <a:cxn ang="0">
                  <a:pos x="308" y="655"/>
                </a:cxn>
                <a:cxn ang="0">
                  <a:pos x="316" y="655"/>
                </a:cxn>
                <a:cxn ang="0">
                  <a:pos x="369" y="579"/>
                </a:cxn>
                <a:cxn ang="0">
                  <a:pos x="369" y="424"/>
                </a:cxn>
                <a:cxn ang="0">
                  <a:pos x="302" y="334"/>
                </a:cxn>
                <a:cxn ang="0">
                  <a:pos x="197" y="373"/>
                </a:cxn>
                <a:cxn ang="0">
                  <a:pos x="197" y="584"/>
                </a:cxn>
              </a:cxnLst>
              <a:rect l="0" t="0" r="r" b="b"/>
              <a:pathLst>
                <a:path w="550" h="687">
                  <a:moveTo>
                    <a:pt x="197" y="584"/>
                  </a:moveTo>
                  <a:cubicBezTo>
                    <a:pt x="197" y="648"/>
                    <a:pt x="214" y="655"/>
                    <a:pt x="250" y="655"/>
                  </a:cubicBezTo>
                  <a:cubicBezTo>
                    <a:pt x="260" y="655"/>
                    <a:pt x="260" y="655"/>
                    <a:pt x="260" y="655"/>
                  </a:cubicBezTo>
                  <a:cubicBezTo>
                    <a:pt x="260" y="687"/>
                    <a:pt x="260" y="687"/>
                    <a:pt x="260" y="687"/>
                  </a:cubicBezTo>
                  <a:cubicBezTo>
                    <a:pt x="0" y="687"/>
                    <a:pt x="0" y="687"/>
                    <a:pt x="0" y="687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15" y="655"/>
                    <a:pt x="15" y="655"/>
                    <a:pt x="15" y="655"/>
                  </a:cubicBezTo>
                  <a:cubicBezTo>
                    <a:pt x="67" y="655"/>
                    <a:pt x="72" y="634"/>
                    <a:pt x="72" y="579"/>
                  </a:cubicBezTo>
                  <a:cubicBezTo>
                    <a:pt x="72" y="130"/>
                    <a:pt x="72" y="130"/>
                    <a:pt x="72" y="130"/>
                  </a:cubicBezTo>
                  <a:cubicBezTo>
                    <a:pt x="72" y="100"/>
                    <a:pt x="66" y="93"/>
                    <a:pt x="39" y="8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335"/>
                    <a:pt x="197" y="335"/>
                    <a:pt x="197" y="335"/>
                  </a:cubicBezTo>
                  <a:cubicBezTo>
                    <a:pt x="255" y="295"/>
                    <a:pt x="328" y="257"/>
                    <a:pt x="382" y="257"/>
                  </a:cubicBezTo>
                  <a:cubicBezTo>
                    <a:pt x="457" y="257"/>
                    <a:pt x="494" y="317"/>
                    <a:pt x="494" y="439"/>
                  </a:cubicBezTo>
                  <a:cubicBezTo>
                    <a:pt x="494" y="574"/>
                    <a:pt x="494" y="574"/>
                    <a:pt x="494" y="574"/>
                  </a:cubicBezTo>
                  <a:cubicBezTo>
                    <a:pt x="494" y="635"/>
                    <a:pt x="501" y="655"/>
                    <a:pt x="540" y="655"/>
                  </a:cubicBezTo>
                  <a:cubicBezTo>
                    <a:pt x="550" y="655"/>
                    <a:pt x="550" y="655"/>
                    <a:pt x="550" y="655"/>
                  </a:cubicBezTo>
                  <a:cubicBezTo>
                    <a:pt x="550" y="687"/>
                    <a:pt x="550" y="687"/>
                    <a:pt x="550" y="687"/>
                  </a:cubicBezTo>
                  <a:cubicBezTo>
                    <a:pt x="308" y="687"/>
                    <a:pt x="308" y="687"/>
                    <a:pt x="308" y="687"/>
                  </a:cubicBezTo>
                  <a:cubicBezTo>
                    <a:pt x="308" y="655"/>
                    <a:pt x="308" y="655"/>
                    <a:pt x="308" y="655"/>
                  </a:cubicBezTo>
                  <a:cubicBezTo>
                    <a:pt x="316" y="655"/>
                    <a:pt x="316" y="655"/>
                    <a:pt x="316" y="655"/>
                  </a:cubicBezTo>
                  <a:cubicBezTo>
                    <a:pt x="359" y="655"/>
                    <a:pt x="369" y="638"/>
                    <a:pt x="369" y="579"/>
                  </a:cubicBezTo>
                  <a:cubicBezTo>
                    <a:pt x="369" y="424"/>
                    <a:pt x="369" y="424"/>
                    <a:pt x="369" y="424"/>
                  </a:cubicBezTo>
                  <a:cubicBezTo>
                    <a:pt x="369" y="369"/>
                    <a:pt x="343" y="334"/>
                    <a:pt x="302" y="334"/>
                  </a:cubicBezTo>
                  <a:cubicBezTo>
                    <a:pt x="274" y="334"/>
                    <a:pt x="233" y="349"/>
                    <a:pt x="197" y="373"/>
                  </a:cubicBezTo>
                  <a:lnTo>
                    <a:pt x="197" y="58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1" name="Freeform 28"/>
            <p:cNvSpPr>
              <a:spLocks/>
            </p:cNvSpPr>
            <p:nvPr userDrawn="1"/>
          </p:nvSpPr>
          <p:spPr bwMode="white">
            <a:xfrm>
              <a:off x="321945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2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2" name="Freeform 29"/>
            <p:cNvSpPr>
              <a:spLocks/>
            </p:cNvSpPr>
            <p:nvPr userDrawn="1"/>
          </p:nvSpPr>
          <p:spPr bwMode="auto">
            <a:xfrm>
              <a:off x="544513" y="468313"/>
              <a:ext cx="657225" cy="654050"/>
            </a:xfrm>
            <a:custGeom>
              <a:avLst/>
              <a:gdLst/>
              <a:ahLst/>
              <a:cxnLst>
                <a:cxn ang="0">
                  <a:pos x="178" y="1"/>
                </a:cxn>
                <a:cxn ang="0">
                  <a:pos x="190" y="4"/>
                </a:cxn>
                <a:cxn ang="0">
                  <a:pos x="228" y="0"/>
                </a:cxn>
                <a:cxn ang="0">
                  <a:pos x="239" y="6"/>
                </a:cxn>
                <a:cxn ang="0">
                  <a:pos x="277" y="11"/>
                </a:cxn>
                <a:cxn ang="0">
                  <a:pos x="286" y="20"/>
                </a:cxn>
                <a:cxn ang="0">
                  <a:pos x="321" y="34"/>
                </a:cxn>
                <a:cxn ang="0">
                  <a:pos x="328" y="44"/>
                </a:cxn>
                <a:cxn ang="0">
                  <a:pos x="359" y="66"/>
                </a:cxn>
                <a:cxn ang="0">
                  <a:pos x="363" y="78"/>
                </a:cxn>
                <a:cxn ang="0">
                  <a:pos x="388" y="107"/>
                </a:cxn>
                <a:cxn ang="0">
                  <a:pos x="390" y="119"/>
                </a:cxn>
                <a:cxn ang="0">
                  <a:pos x="407" y="153"/>
                </a:cxn>
                <a:cxn ang="0">
                  <a:pos x="405" y="165"/>
                </a:cxn>
                <a:cxn ang="0">
                  <a:pos x="414" y="203"/>
                </a:cxn>
                <a:cxn ang="0">
                  <a:pos x="409" y="214"/>
                </a:cxn>
                <a:cxn ang="0">
                  <a:pos x="409" y="252"/>
                </a:cxn>
                <a:cxn ang="0">
                  <a:pos x="401" y="262"/>
                </a:cxn>
                <a:cxn ang="0">
                  <a:pos x="392" y="299"/>
                </a:cxn>
                <a:cxn ang="0">
                  <a:pos x="382" y="307"/>
                </a:cxn>
                <a:cxn ang="0">
                  <a:pos x="364" y="341"/>
                </a:cxn>
                <a:cxn ang="0">
                  <a:pos x="353" y="346"/>
                </a:cxn>
                <a:cxn ang="0">
                  <a:pos x="327" y="375"/>
                </a:cxn>
                <a:cxn ang="0">
                  <a:pos x="315" y="377"/>
                </a:cxn>
                <a:cxn ang="0">
                  <a:pos x="283" y="399"/>
                </a:cxn>
                <a:cxn ang="0">
                  <a:pos x="271" y="398"/>
                </a:cxn>
                <a:cxn ang="0">
                  <a:pos x="235" y="411"/>
                </a:cxn>
                <a:cxn ang="0">
                  <a:pos x="223" y="408"/>
                </a:cxn>
                <a:cxn ang="0">
                  <a:pos x="185" y="412"/>
                </a:cxn>
                <a:cxn ang="0">
                  <a:pos x="175" y="406"/>
                </a:cxn>
                <a:cxn ang="0">
                  <a:pos x="136" y="401"/>
                </a:cxn>
                <a:cxn ang="0">
                  <a:pos x="128" y="393"/>
                </a:cxn>
                <a:cxn ang="0">
                  <a:pos x="92" y="378"/>
                </a:cxn>
                <a:cxn ang="0">
                  <a:pos x="85" y="368"/>
                </a:cxn>
                <a:cxn ang="0">
                  <a:pos x="54" y="346"/>
                </a:cxn>
                <a:cxn ang="0">
                  <a:pos x="50" y="335"/>
                </a:cxn>
                <a:cxn ang="0">
                  <a:pos x="25" y="305"/>
                </a:cxn>
                <a:cxn ang="0">
                  <a:pos x="24" y="293"/>
                </a:cxn>
                <a:cxn ang="0">
                  <a:pos x="6" y="259"/>
                </a:cxn>
                <a:cxn ang="0">
                  <a:pos x="8" y="247"/>
                </a:cxn>
                <a:cxn ang="0">
                  <a:pos x="0" y="210"/>
                </a:cxn>
                <a:cxn ang="0">
                  <a:pos x="4" y="198"/>
                </a:cxn>
                <a:cxn ang="0">
                  <a:pos x="5" y="160"/>
                </a:cxn>
                <a:cxn ang="0">
                  <a:pos x="12" y="150"/>
                </a:cxn>
                <a:cxn ang="0">
                  <a:pos x="22" y="113"/>
                </a:cxn>
                <a:cxn ang="0">
                  <a:pos x="31" y="105"/>
                </a:cxn>
                <a:cxn ang="0">
                  <a:pos x="49" y="71"/>
                </a:cxn>
                <a:cxn ang="0">
                  <a:pos x="60" y="66"/>
                </a:cxn>
                <a:cxn ang="0">
                  <a:pos x="86" y="38"/>
                </a:cxn>
                <a:cxn ang="0">
                  <a:pos x="98" y="35"/>
                </a:cxn>
                <a:cxn ang="0">
                  <a:pos x="130" y="14"/>
                </a:cxn>
                <a:cxn ang="0">
                  <a:pos x="142" y="14"/>
                </a:cxn>
              </a:cxnLst>
              <a:rect l="0" t="0" r="r" b="b"/>
              <a:pathLst>
                <a:path w="414" h="412">
                  <a:moveTo>
                    <a:pt x="174" y="6"/>
                  </a:moveTo>
                  <a:lnTo>
                    <a:pt x="178" y="1"/>
                  </a:lnTo>
                  <a:lnTo>
                    <a:pt x="185" y="0"/>
                  </a:lnTo>
                  <a:lnTo>
                    <a:pt x="190" y="4"/>
                  </a:lnTo>
                  <a:lnTo>
                    <a:pt x="223" y="4"/>
                  </a:lnTo>
                  <a:lnTo>
                    <a:pt x="228" y="0"/>
                  </a:lnTo>
                  <a:lnTo>
                    <a:pt x="235" y="1"/>
                  </a:lnTo>
                  <a:lnTo>
                    <a:pt x="239" y="6"/>
                  </a:lnTo>
                  <a:lnTo>
                    <a:pt x="271" y="14"/>
                  </a:lnTo>
                  <a:lnTo>
                    <a:pt x="277" y="11"/>
                  </a:lnTo>
                  <a:lnTo>
                    <a:pt x="283" y="14"/>
                  </a:lnTo>
                  <a:lnTo>
                    <a:pt x="286" y="20"/>
                  </a:lnTo>
                  <a:lnTo>
                    <a:pt x="315" y="35"/>
                  </a:lnTo>
                  <a:lnTo>
                    <a:pt x="321" y="34"/>
                  </a:lnTo>
                  <a:lnTo>
                    <a:pt x="327" y="38"/>
                  </a:lnTo>
                  <a:lnTo>
                    <a:pt x="328" y="44"/>
                  </a:lnTo>
                  <a:lnTo>
                    <a:pt x="353" y="66"/>
                  </a:lnTo>
                  <a:lnTo>
                    <a:pt x="359" y="66"/>
                  </a:lnTo>
                  <a:lnTo>
                    <a:pt x="364" y="71"/>
                  </a:lnTo>
                  <a:lnTo>
                    <a:pt x="363" y="78"/>
                  </a:lnTo>
                  <a:lnTo>
                    <a:pt x="382" y="105"/>
                  </a:lnTo>
                  <a:lnTo>
                    <a:pt x="388" y="107"/>
                  </a:lnTo>
                  <a:lnTo>
                    <a:pt x="392" y="113"/>
                  </a:lnTo>
                  <a:lnTo>
                    <a:pt x="390" y="119"/>
                  </a:lnTo>
                  <a:lnTo>
                    <a:pt x="401" y="150"/>
                  </a:lnTo>
                  <a:lnTo>
                    <a:pt x="407" y="153"/>
                  </a:lnTo>
                  <a:lnTo>
                    <a:pt x="408" y="160"/>
                  </a:lnTo>
                  <a:lnTo>
                    <a:pt x="405" y="165"/>
                  </a:lnTo>
                  <a:lnTo>
                    <a:pt x="409" y="198"/>
                  </a:lnTo>
                  <a:lnTo>
                    <a:pt x="414" y="203"/>
                  </a:lnTo>
                  <a:lnTo>
                    <a:pt x="414" y="210"/>
                  </a:lnTo>
                  <a:lnTo>
                    <a:pt x="409" y="214"/>
                  </a:lnTo>
                  <a:lnTo>
                    <a:pt x="405" y="247"/>
                  </a:lnTo>
                  <a:lnTo>
                    <a:pt x="409" y="252"/>
                  </a:lnTo>
                  <a:lnTo>
                    <a:pt x="407" y="259"/>
                  </a:lnTo>
                  <a:lnTo>
                    <a:pt x="401" y="262"/>
                  </a:lnTo>
                  <a:lnTo>
                    <a:pt x="390" y="293"/>
                  </a:lnTo>
                  <a:lnTo>
                    <a:pt x="392" y="299"/>
                  </a:lnTo>
                  <a:lnTo>
                    <a:pt x="388" y="305"/>
                  </a:lnTo>
                  <a:lnTo>
                    <a:pt x="382" y="307"/>
                  </a:lnTo>
                  <a:lnTo>
                    <a:pt x="363" y="335"/>
                  </a:lnTo>
                  <a:lnTo>
                    <a:pt x="364" y="341"/>
                  </a:lnTo>
                  <a:lnTo>
                    <a:pt x="359" y="346"/>
                  </a:lnTo>
                  <a:lnTo>
                    <a:pt x="353" y="346"/>
                  </a:lnTo>
                  <a:lnTo>
                    <a:pt x="328" y="368"/>
                  </a:lnTo>
                  <a:lnTo>
                    <a:pt x="327" y="375"/>
                  </a:lnTo>
                  <a:lnTo>
                    <a:pt x="321" y="378"/>
                  </a:lnTo>
                  <a:lnTo>
                    <a:pt x="315" y="377"/>
                  </a:lnTo>
                  <a:lnTo>
                    <a:pt x="286" y="393"/>
                  </a:lnTo>
                  <a:lnTo>
                    <a:pt x="283" y="399"/>
                  </a:lnTo>
                  <a:lnTo>
                    <a:pt x="277" y="401"/>
                  </a:lnTo>
                  <a:lnTo>
                    <a:pt x="271" y="398"/>
                  </a:lnTo>
                  <a:lnTo>
                    <a:pt x="239" y="406"/>
                  </a:lnTo>
                  <a:lnTo>
                    <a:pt x="235" y="411"/>
                  </a:lnTo>
                  <a:lnTo>
                    <a:pt x="228" y="412"/>
                  </a:lnTo>
                  <a:lnTo>
                    <a:pt x="223" y="408"/>
                  </a:lnTo>
                  <a:lnTo>
                    <a:pt x="190" y="408"/>
                  </a:lnTo>
                  <a:lnTo>
                    <a:pt x="185" y="412"/>
                  </a:lnTo>
                  <a:lnTo>
                    <a:pt x="178" y="411"/>
                  </a:lnTo>
                  <a:lnTo>
                    <a:pt x="175" y="406"/>
                  </a:lnTo>
                  <a:lnTo>
                    <a:pt x="142" y="398"/>
                  </a:lnTo>
                  <a:lnTo>
                    <a:pt x="136" y="401"/>
                  </a:lnTo>
                  <a:lnTo>
                    <a:pt x="130" y="399"/>
                  </a:lnTo>
                  <a:lnTo>
                    <a:pt x="128" y="393"/>
                  </a:lnTo>
                  <a:lnTo>
                    <a:pt x="98" y="377"/>
                  </a:lnTo>
                  <a:lnTo>
                    <a:pt x="92" y="378"/>
                  </a:lnTo>
                  <a:lnTo>
                    <a:pt x="86" y="375"/>
                  </a:lnTo>
                  <a:lnTo>
                    <a:pt x="85" y="368"/>
                  </a:lnTo>
                  <a:lnTo>
                    <a:pt x="60" y="346"/>
                  </a:lnTo>
                  <a:lnTo>
                    <a:pt x="54" y="346"/>
                  </a:lnTo>
                  <a:lnTo>
                    <a:pt x="49" y="341"/>
                  </a:lnTo>
                  <a:lnTo>
                    <a:pt x="50" y="335"/>
                  </a:lnTo>
                  <a:lnTo>
                    <a:pt x="31" y="307"/>
                  </a:lnTo>
                  <a:lnTo>
                    <a:pt x="25" y="305"/>
                  </a:lnTo>
                  <a:lnTo>
                    <a:pt x="22" y="299"/>
                  </a:lnTo>
                  <a:lnTo>
                    <a:pt x="24" y="293"/>
                  </a:lnTo>
                  <a:lnTo>
                    <a:pt x="12" y="262"/>
                  </a:lnTo>
                  <a:lnTo>
                    <a:pt x="6" y="259"/>
                  </a:lnTo>
                  <a:lnTo>
                    <a:pt x="5" y="252"/>
                  </a:lnTo>
                  <a:lnTo>
                    <a:pt x="8" y="247"/>
                  </a:lnTo>
                  <a:lnTo>
                    <a:pt x="4" y="214"/>
                  </a:lnTo>
                  <a:lnTo>
                    <a:pt x="0" y="210"/>
                  </a:lnTo>
                  <a:lnTo>
                    <a:pt x="0" y="203"/>
                  </a:lnTo>
                  <a:lnTo>
                    <a:pt x="4" y="198"/>
                  </a:lnTo>
                  <a:lnTo>
                    <a:pt x="8" y="165"/>
                  </a:lnTo>
                  <a:lnTo>
                    <a:pt x="5" y="160"/>
                  </a:lnTo>
                  <a:lnTo>
                    <a:pt x="6" y="153"/>
                  </a:lnTo>
                  <a:lnTo>
                    <a:pt x="12" y="150"/>
                  </a:lnTo>
                  <a:lnTo>
                    <a:pt x="24" y="119"/>
                  </a:lnTo>
                  <a:lnTo>
                    <a:pt x="22" y="113"/>
                  </a:lnTo>
                  <a:lnTo>
                    <a:pt x="25" y="107"/>
                  </a:lnTo>
                  <a:lnTo>
                    <a:pt x="31" y="105"/>
                  </a:lnTo>
                  <a:lnTo>
                    <a:pt x="50" y="78"/>
                  </a:lnTo>
                  <a:lnTo>
                    <a:pt x="49" y="71"/>
                  </a:lnTo>
                  <a:lnTo>
                    <a:pt x="54" y="66"/>
                  </a:lnTo>
                  <a:lnTo>
                    <a:pt x="60" y="66"/>
                  </a:lnTo>
                  <a:lnTo>
                    <a:pt x="85" y="44"/>
                  </a:lnTo>
                  <a:lnTo>
                    <a:pt x="86" y="38"/>
                  </a:lnTo>
                  <a:lnTo>
                    <a:pt x="92" y="34"/>
                  </a:lnTo>
                  <a:lnTo>
                    <a:pt x="98" y="35"/>
                  </a:lnTo>
                  <a:lnTo>
                    <a:pt x="128" y="20"/>
                  </a:lnTo>
                  <a:lnTo>
                    <a:pt x="130" y="14"/>
                  </a:lnTo>
                  <a:lnTo>
                    <a:pt x="136" y="11"/>
                  </a:lnTo>
                  <a:lnTo>
                    <a:pt x="142" y="14"/>
                  </a:lnTo>
                  <a:lnTo>
                    <a:pt x="174" y="6"/>
                  </a:lnTo>
                  <a:close/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3" name="Freeform 30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4" name="Freeform 31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5" name="Freeform 32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6" name="Freeform 33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close/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7" name="Freeform 34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8" name="Freeform 35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9" name="Freeform 36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0" name="Freeform 37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1" name="Freeform 38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2" name="Freeform 39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3" name="Freeform 40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4" name="Freeform 41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5" name="Freeform 42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6" name="Freeform 43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7" name="Freeform 44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8" name="Freeform 45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9" name="Freeform 46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0" name="Freeform 47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1" name="Freeform 48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2" name="Freeform 49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3" name="Freeform 50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4" name="Freeform 51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5" name="Freeform 52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6" name="Freeform 53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7" name="Freeform 54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8" name="Freeform 55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9" name="Freeform 56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0" name="Freeform 57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1" name="Freeform 58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2" name="Freeform 59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3" name="Freeform 60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4" name="Freeform 61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5" name="Freeform 6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6" name="Freeform 63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7" name="Freeform 64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8" name="Freeform 65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9" name="Freeform 66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0" name="Freeform 67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1" name="Freeform 68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2" name="Freeform 69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3" name="Freeform 7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4" name="Freeform 71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close/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5" name="Freeform 72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6" name="Freeform 73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7" name="Oval 74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8" name="Oval 75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9" name="Freeform 76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0" name="Freeform 77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1" name="Oval 78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2" name="Oval 79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3" name="Freeform 80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4" name="Freeform 81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5" name="Freeform 82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  <a:cxn ang="0">
                  <a:pos x="0" y="0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6" name="Freeform 83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7" name="Freeform 84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  <a:cxn ang="0">
                  <a:pos x="121" y="23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  <a:lnTo>
                    <a:pt x="121" y="23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8" name="Freeform 85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9" name="Freeform 86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  <a:cxn ang="0">
                  <a:pos x="3" y="0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0" name="Freeform 87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1" name="Freeform 88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  <a:cxn ang="0">
                  <a:pos x="0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2" name="Freeform 89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3" name="Freeform 90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  <a:cxn ang="0">
                  <a:pos x="8" y="0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4" name="Freeform 91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5" name="Freeform 92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  <a:cxn ang="0">
                  <a:pos x="39" y="0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6" name="Freeform 93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7" name="Freeform 94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  <a:cxn ang="0">
                  <a:pos x="66" y="0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8" name="Freeform 95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9" name="Freeform 96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  <a:cxn ang="0">
                  <a:pos x="90" y="0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0" name="Freeform 97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1" name="Freeform 98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  <a:cxn ang="0">
                  <a:pos x="109" y="0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2" name="Freeform 99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3" name="Freeform 100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  <a:cxn ang="0">
                  <a:pos x="121" y="0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4" name="Freeform 101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5" name="Freeform 102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  <a:cxn ang="0">
                  <a:pos x="126" y="0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6" name="Freeform 103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7" name="Freeform 104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  <a:cxn ang="0">
                  <a:pos x="125" y="23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  <a:lnTo>
                    <a:pt x="125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8" name="Freeform 105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9" name="Freeform 106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  <a:cxn ang="0">
                  <a:pos x="115" y="53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  <a:lnTo>
                    <a:pt x="115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0" name="Freeform 107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1" name="Freeform 108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  <a:cxn ang="0">
                  <a:pos x="99" y="79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  <a:lnTo>
                    <a:pt x="99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2" name="Freeform 109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3" name="Freeform 110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  <a:cxn ang="0">
                  <a:pos x="78" y="10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  <a:lnTo>
                    <a:pt x="78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4" name="Freeform 111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5" name="Freeform 112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  <a:cxn ang="0">
                  <a:pos x="44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  <a:lnTo>
                    <a:pt x="44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6" name="Freeform 113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7" name="Freeform 114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  <a:cxn ang="0">
                  <a:pos x="42" y="12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  <a:lnTo>
                    <a:pt x="42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8" name="Freeform 115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9" name="Freeform 116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  <a:cxn ang="0">
                  <a:pos x="39" y="12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  <a:lnTo>
                    <a:pt x="39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0" name="Freeform 117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1" name="Freeform 118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  <a:cxn ang="0">
                  <a:pos x="32" y="108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  <a:lnTo>
                    <a:pt x="32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2" name="Freeform 119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3" name="Freeform 120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  <a:cxn ang="0">
                  <a:pos x="25" y="89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  <a:lnTo>
                    <a:pt x="25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4" name="Freeform 121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5" name="Freeform 122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  <a:cxn ang="0">
                  <a:pos x="15" y="64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  <a:lnTo>
                    <a:pt x="15" y="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6" name="Freeform 123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7" name="Freeform 124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  <a:cxn ang="0">
                  <a:pos x="5" y="44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8" name="Freeform 125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9" name="Freeform 126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  <a:cxn ang="0">
                  <a:pos x="0" y="44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0" name="Freeform 127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1" name="Freeform 128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  <a:cxn ang="0">
                  <a:pos x="0" y="41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2" name="Freeform 129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3" name="Freeform 130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  <a:cxn ang="0">
                  <a:pos x="0" y="36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4" name="Freeform 131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5" name="Freeform 132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  <a:cxn ang="0">
                  <a:pos x="0" y="29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6" name="Freeform 133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7" name="Freeform 134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  <a:cxn ang="0">
                  <a:pos x="0" y="21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8" name="Freeform 135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9" name="Freeform 136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  <a:cxn ang="0">
                  <a:pos x="0" y="11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0" name="Freeform 137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1" name="Freeform 138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2" name="Freeform 139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3" name="Freeform 140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4" name="Freeform 141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5" name="Freeform 142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6" name="Freeform 143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7" name="Freeform 144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8" name="Freeform 145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  <a:cxn ang="0">
                  <a:pos x="51" y="11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  <a:lnTo>
                    <a:pt x="51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9" name="Freeform 146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0" name="Freeform 147"/>
            <p:cNvSpPr>
              <a:spLocks noEditPoints="1"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211" y="211"/>
                </a:cxn>
                <a:cxn ang="0">
                  <a:pos x="254" y="74"/>
                </a:cxn>
                <a:cxn ang="0">
                  <a:pos x="221" y="0"/>
                </a:cxn>
                <a:cxn ang="0">
                  <a:pos x="210" y="43"/>
                </a:cxn>
                <a:cxn ang="0">
                  <a:pos x="143" y="64"/>
                </a:cxn>
                <a:cxn ang="0">
                  <a:pos x="127" y="9"/>
                </a:cxn>
                <a:cxn ang="0">
                  <a:pos x="0" y="37"/>
                </a:cxn>
                <a:cxn ang="0">
                  <a:pos x="8" y="83"/>
                </a:cxn>
                <a:cxn ang="0">
                  <a:pos x="89" y="66"/>
                </a:cxn>
                <a:cxn ang="0">
                  <a:pos x="98" y="103"/>
                </a:cxn>
                <a:cxn ang="0">
                  <a:pos x="23" y="118"/>
                </a:cxn>
                <a:cxn ang="0">
                  <a:pos x="30" y="160"/>
                </a:cxn>
                <a:cxn ang="0">
                  <a:pos x="109" y="144"/>
                </a:cxn>
                <a:cxn ang="0">
                  <a:pos x="117" y="179"/>
                </a:cxn>
                <a:cxn ang="0">
                  <a:pos x="29" y="197"/>
                </a:cxn>
                <a:cxn ang="0">
                  <a:pos x="38" y="251"/>
                </a:cxn>
                <a:cxn ang="0">
                  <a:pos x="174" y="178"/>
                </a:cxn>
                <a:cxn ang="0">
                  <a:pos x="153" y="104"/>
                </a:cxn>
                <a:cxn ang="0">
                  <a:pos x="199" y="91"/>
                </a:cxn>
                <a:cxn ang="0">
                  <a:pos x="176" y="178"/>
                </a:cxn>
                <a:cxn ang="0">
                  <a:pos x="174" y="178"/>
                </a:cxn>
              </a:cxnLst>
              <a:rect l="0" t="0" r="r" b="b"/>
              <a:pathLst>
                <a:path w="254" h="251">
                  <a:moveTo>
                    <a:pt x="211" y="211"/>
                  </a:moveTo>
                  <a:cubicBezTo>
                    <a:pt x="254" y="74"/>
                    <a:pt x="254" y="74"/>
                    <a:pt x="254" y="74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10" y="43"/>
                    <a:pt x="210" y="43"/>
                    <a:pt x="210" y="43"/>
                  </a:cubicBezTo>
                  <a:cubicBezTo>
                    <a:pt x="188" y="50"/>
                    <a:pt x="166" y="57"/>
                    <a:pt x="143" y="64"/>
                  </a:cubicBezTo>
                  <a:cubicBezTo>
                    <a:pt x="127" y="9"/>
                    <a:pt x="127" y="9"/>
                    <a:pt x="127" y="9"/>
                  </a:cubicBezTo>
                  <a:cubicBezTo>
                    <a:pt x="85" y="20"/>
                    <a:pt x="43" y="29"/>
                    <a:pt x="0" y="37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34" y="78"/>
                    <a:pt x="60" y="73"/>
                    <a:pt x="89" y="66"/>
                  </a:cubicBezTo>
                  <a:cubicBezTo>
                    <a:pt x="98" y="103"/>
                    <a:pt x="98" y="103"/>
                    <a:pt x="98" y="103"/>
                  </a:cubicBezTo>
                  <a:cubicBezTo>
                    <a:pt x="71" y="109"/>
                    <a:pt x="47" y="114"/>
                    <a:pt x="23" y="118"/>
                  </a:cubicBezTo>
                  <a:cubicBezTo>
                    <a:pt x="30" y="160"/>
                    <a:pt x="30" y="160"/>
                    <a:pt x="30" y="160"/>
                  </a:cubicBezTo>
                  <a:cubicBezTo>
                    <a:pt x="55" y="155"/>
                    <a:pt x="80" y="150"/>
                    <a:pt x="109" y="144"/>
                  </a:cubicBezTo>
                  <a:cubicBezTo>
                    <a:pt x="117" y="179"/>
                    <a:pt x="117" y="179"/>
                    <a:pt x="117" y="179"/>
                  </a:cubicBezTo>
                  <a:cubicBezTo>
                    <a:pt x="86" y="186"/>
                    <a:pt x="57" y="192"/>
                    <a:pt x="29" y="197"/>
                  </a:cubicBezTo>
                  <a:cubicBezTo>
                    <a:pt x="38" y="251"/>
                    <a:pt x="38" y="251"/>
                    <a:pt x="38" y="251"/>
                  </a:cubicBezTo>
                  <a:moveTo>
                    <a:pt x="174" y="178"/>
                  </a:moveTo>
                  <a:cubicBezTo>
                    <a:pt x="153" y="104"/>
                    <a:pt x="153" y="104"/>
                    <a:pt x="153" y="104"/>
                  </a:cubicBezTo>
                  <a:cubicBezTo>
                    <a:pt x="168" y="100"/>
                    <a:pt x="184" y="96"/>
                    <a:pt x="199" y="91"/>
                  </a:cubicBezTo>
                  <a:cubicBezTo>
                    <a:pt x="176" y="178"/>
                    <a:pt x="176" y="178"/>
                    <a:pt x="176" y="178"/>
                  </a:cubicBezTo>
                  <a:lnTo>
                    <a:pt x="174" y="1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1" name="Freeform 148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2" name="Freeform 149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3" name="Freeform 150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4" name="Freeform 151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5" name="Freeform 15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6" name="Freeform 153"/>
            <p:cNvSpPr>
              <a:spLocks noEditPoints="1"/>
            </p:cNvSpPr>
            <p:nvPr userDrawn="1"/>
          </p:nvSpPr>
          <p:spPr bwMode="auto">
            <a:xfrm>
              <a:off x="542925" y="738188"/>
              <a:ext cx="52388" cy="39688"/>
            </a:xfrm>
            <a:custGeom>
              <a:avLst/>
              <a:gdLst/>
              <a:ahLst/>
              <a:cxnLst>
                <a:cxn ang="0">
                  <a:pos x="8" y="75"/>
                </a:cxn>
                <a:cxn ang="0">
                  <a:pos x="18" y="76"/>
                </a:cxn>
                <a:cxn ang="0">
                  <a:pos x="82" y="2"/>
                </a:cxn>
                <a:cxn ang="0">
                  <a:pos x="133" y="59"/>
                </a:cxn>
                <a:cxn ang="0">
                  <a:pos x="134" y="59"/>
                </a:cxn>
                <a:cxn ang="0">
                  <a:pos x="163" y="39"/>
                </a:cxn>
                <a:cxn ang="0">
                  <a:pos x="241" y="7"/>
                </a:cxn>
                <a:cxn ang="0">
                  <a:pos x="231" y="63"/>
                </a:cxn>
                <a:cxn ang="0">
                  <a:pos x="182" y="78"/>
                </a:cxn>
                <a:cxn ang="0">
                  <a:pos x="142" y="111"/>
                </a:cxn>
                <a:cxn ang="0">
                  <a:pos x="142" y="119"/>
                </a:cxn>
                <a:cxn ang="0">
                  <a:pos x="223" y="127"/>
                </a:cxn>
                <a:cxn ang="0">
                  <a:pos x="219" y="177"/>
                </a:cxn>
                <a:cxn ang="0">
                  <a:pos x="0" y="164"/>
                </a:cxn>
                <a:cxn ang="0">
                  <a:pos x="54" y="86"/>
                </a:cxn>
                <a:cxn ang="0">
                  <a:pos x="52" y="111"/>
                </a:cxn>
                <a:cxn ang="0">
                  <a:pos x="104" y="116"/>
                </a:cxn>
                <a:cxn ang="0">
                  <a:pos x="107" y="93"/>
                </a:cxn>
                <a:cxn ang="0">
                  <a:pos x="85" y="57"/>
                </a:cxn>
                <a:cxn ang="0">
                  <a:pos x="54" y="86"/>
                </a:cxn>
              </a:cxnLst>
              <a:rect l="0" t="0" r="r" b="b"/>
              <a:pathLst>
                <a:path w="241" h="177">
                  <a:moveTo>
                    <a:pt x="8" y="75"/>
                  </a:moveTo>
                  <a:cubicBezTo>
                    <a:pt x="18" y="76"/>
                    <a:pt x="18" y="76"/>
                    <a:pt x="18" y="76"/>
                  </a:cubicBezTo>
                  <a:cubicBezTo>
                    <a:pt x="23" y="34"/>
                    <a:pt x="43" y="0"/>
                    <a:pt x="82" y="2"/>
                  </a:cubicBezTo>
                  <a:cubicBezTo>
                    <a:pt x="113" y="5"/>
                    <a:pt x="133" y="26"/>
                    <a:pt x="133" y="59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43" y="50"/>
                    <a:pt x="150" y="46"/>
                    <a:pt x="163" y="39"/>
                  </a:cubicBezTo>
                  <a:cubicBezTo>
                    <a:pt x="184" y="27"/>
                    <a:pt x="241" y="7"/>
                    <a:pt x="241" y="7"/>
                  </a:cubicBezTo>
                  <a:cubicBezTo>
                    <a:pt x="236" y="26"/>
                    <a:pt x="233" y="44"/>
                    <a:pt x="231" y="63"/>
                  </a:cubicBezTo>
                  <a:cubicBezTo>
                    <a:pt x="231" y="63"/>
                    <a:pt x="197" y="72"/>
                    <a:pt x="182" y="78"/>
                  </a:cubicBezTo>
                  <a:cubicBezTo>
                    <a:pt x="163" y="85"/>
                    <a:pt x="145" y="96"/>
                    <a:pt x="142" y="111"/>
                  </a:cubicBezTo>
                  <a:cubicBezTo>
                    <a:pt x="142" y="114"/>
                    <a:pt x="142" y="117"/>
                    <a:pt x="142" y="119"/>
                  </a:cubicBezTo>
                  <a:cubicBezTo>
                    <a:pt x="223" y="127"/>
                    <a:pt x="223" y="127"/>
                    <a:pt x="223" y="127"/>
                  </a:cubicBezTo>
                  <a:cubicBezTo>
                    <a:pt x="221" y="144"/>
                    <a:pt x="220" y="160"/>
                    <a:pt x="219" y="177"/>
                  </a:cubicBezTo>
                  <a:cubicBezTo>
                    <a:pt x="0" y="164"/>
                    <a:pt x="0" y="164"/>
                    <a:pt x="0" y="164"/>
                  </a:cubicBezTo>
                  <a:moveTo>
                    <a:pt x="54" y="86"/>
                  </a:moveTo>
                  <a:cubicBezTo>
                    <a:pt x="53" y="94"/>
                    <a:pt x="53" y="102"/>
                    <a:pt x="52" y="111"/>
                  </a:cubicBezTo>
                  <a:cubicBezTo>
                    <a:pt x="104" y="116"/>
                    <a:pt x="104" y="116"/>
                    <a:pt x="104" y="116"/>
                  </a:cubicBezTo>
                  <a:cubicBezTo>
                    <a:pt x="105" y="109"/>
                    <a:pt x="106" y="100"/>
                    <a:pt x="107" y="93"/>
                  </a:cubicBezTo>
                  <a:cubicBezTo>
                    <a:pt x="108" y="80"/>
                    <a:pt x="106" y="60"/>
                    <a:pt x="85" y="57"/>
                  </a:cubicBezTo>
                  <a:cubicBezTo>
                    <a:pt x="67" y="55"/>
                    <a:pt x="57" y="65"/>
                    <a:pt x="54" y="8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7" name="Freeform 154"/>
            <p:cNvSpPr>
              <a:spLocks noEditPoints="1"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  <a:cxn ang="0">
                  <a:pos x="54" y="47"/>
                </a:cxn>
                <a:cxn ang="0">
                  <a:pos x="122" y="99"/>
                </a:cxn>
                <a:cxn ang="0">
                  <a:pos x="140" y="53"/>
                </a:cxn>
                <a:cxn ang="0">
                  <a:pos x="54" y="46"/>
                </a:cxn>
                <a:cxn ang="0">
                  <a:pos x="54" y="47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54" y="47"/>
                  </a:moveTo>
                  <a:cubicBezTo>
                    <a:pt x="122" y="99"/>
                    <a:pt x="122" y="99"/>
                    <a:pt x="122" y="99"/>
                  </a:cubicBezTo>
                  <a:cubicBezTo>
                    <a:pt x="128" y="84"/>
                    <a:pt x="133" y="69"/>
                    <a:pt x="140" y="53"/>
                  </a:cubicBezTo>
                  <a:cubicBezTo>
                    <a:pt x="54" y="46"/>
                    <a:pt x="54" y="46"/>
                    <a:pt x="54" y="46"/>
                  </a:cubicBezTo>
                  <a:lnTo>
                    <a:pt x="54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8" name="Freeform 155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9" name="Freeform 156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0" name="Freeform 157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1" name="Freeform 158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2" name="Freeform 159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3" name="Freeform 16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4" name="Freeform 161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5" name="Oval 162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6" name="Freeform 163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7" name="Oval 164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8" name="Freeform 165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9" name="Freeform 166"/>
            <p:cNvSpPr>
              <a:spLocks/>
            </p:cNvSpPr>
            <p:nvPr userDrawn="1"/>
          </p:nvSpPr>
          <p:spPr bwMode="auto">
            <a:xfrm>
              <a:off x="822325" y="744538"/>
              <a:ext cx="95250" cy="111125"/>
            </a:xfrm>
            <a:custGeom>
              <a:avLst/>
              <a:gdLst/>
              <a:ahLst/>
              <a:cxnLst>
                <a:cxn ang="0">
                  <a:pos x="429" y="430"/>
                </a:cxn>
                <a:cxn ang="0">
                  <a:pos x="364" y="457"/>
                </a:cxn>
                <a:cxn ang="0">
                  <a:pos x="311" y="457"/>
                </a:cxn>
                <a:cxn ang="0">
                  <a:pos x="237" y="494"/>
                </a:cxn>
                <a:cxn ang="0">
                  <a:pos x="218" y="494"/>
                </a:cxn>
                <a:cxn ang="0">
                  <a:pos x="144" y="457"/>
                </a:cxn>
                <a:cxn ang="0">
                  <a:pos x="91" y="457"/>
                </a:cxn>
                <a:cxn ang="0">
                  <a:pos x="0" y="366"/>
                </a:cxn>
                <a:cxn ang="0">
                  <a:pos x="0" y="0"/>
                </a:cxn>
              </a:cxnLst>
              <a:rect l="0" t="0" r="r" b="b"/>
              <a:pathLst>
                <a:path w="429" h="494">
                  <a:moveTo>
                    <a:pt x="429" y="430"/>
                  </a:moveTo>
                  <a:cubicBezTo>
                    <a:pt x="413" y="447"/>
                    <a:pt x="390" y="457"/>
                    <a:pt x="364" y="457"/>
                  </a:cubicBezTo>
                  <a:cubicBezTo>
                    <a:pt x="311" y="457"/>
                    <a:pt x="311" y="457"/>
                    <a:pt x="311" y="457"/>
                  </a:cubicBezTo>
                  <a:cubicBezTo>
                    <a:pt x="281" y="457"/>
                    <a:pt x="254" y="472"/>
                    <a:pt x="237" y="494"/>
                  </a:cubicBezTo>
                  <a:cubicBezTo>
                    <a:pt x="218" y="494"/>
                    <a:pt x="218" y="494"/>
                    <a:pt x="218" y="494"/>
                  </a:cubicBezTo>
                  <a:cubicBezTo>
                    <a:pt x="201" y="472"/>
                    <a:pt x="174" y="457"/>
                    <a:pt x="144" y="457"/>
                  </a:cubicBezTo>
                  <a:cubicBezTo>
                    <a:pt x="91" y="457"/>
                    <a:pt x="91" y="457"/>
                    <a:pt x="91" y="457"/>
                  </a:cubicBezTo>
                  <a:cubicBezTo>
                    <a:pt x="41" y="457"/>
                    <a:pt x="0" y="416"/>
                    <a:pt x="0" y="366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303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0" name="Freeform 167"/>
            <p:cNvSpPr>
              <a:spLocks/>
            </p:cNvSpPr>
            <p:nvPr userDrawn="1"/>
          </p:nvSpPr>
          <p:spPr bwMode="auto">
            <a:xfrm>
              <a:off x="822325" y="744538"/>
              <a:ext cx="101600" cy="968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6" y="0"/>
                </a:cxn>
                <a:cxn ang="0">
                  <a:pos x="456" y="366"/>
                </a:cxn>
                <a:cxn ang="0">
                  <a:pos x="429" y="430"/>
                </a:cxn>
              </a:cxnLst>
              <a:rect l="0" t="0" r="r" b="b"/>
              <a:pathLst>
                <a:path w="456" h="430">
                  <a:moveTo>
                    <a:pt x="0" y="0"/>
                  </a:moveTo>
                  <a:cubicBezTo>
                    <a:pt x="456" y="0"/>
                    <a:pt x="456" y="0"/>
                    <a:pt x="456" y="0"/>
                  </a:cubicBezTo>
                  <a:cubicBezTo>
                    <a:pt x="456" y="366"/>
                    <a:pt x="456" y="366"/>
                    <a:pt x="456" y="366"/>
                  </a:cubicBezTo>
                  <a:cubicBezTo>
                    <a:pt x="456" y="391"/>
                    <a:pt x="446" y="413"/>
                    <a:pt x="429" y="43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1" name="Freeform 168"/>
            <p:cNvSpPr>
              <a:spLocks noEditPoints="1"/>
            </p:cNvSpPr>
            <p:nvPr userDrawn="1"/>
          </p:nvSpPr>
          <p:spPr bwMode="auto">
            <a:xfrm>
              <a:off x="815975" y="739775"/>
              <a:ext cx="112713" cy="120650"/>
            </a:xfrm>
            <a:custGeom>
              <a:avLst/>
              <a:gdLst/>
              <a:ahLst/>
              <a:cxnLst>
                <a:cxn ang="0">
                  <a:pos x="503" y="389"/>
                </a:cxn>
                <a:cxn ang="0">
                  <a:pos x="388" y="504"/>
                </a:cxn>
                <a:cxn ang="0">
                  <a:pos x="335" y="504"/>
                </a:cxn>
                <a:cxn ang="0">
                  <a:pos x="272" y="545"/>
                </a:cxn>
                <a:cxn ang="0">
                  <a:pos x="231" y="545"/>
                </a:cxn>
                <a:cxn ang="0">
                  <a:pos x="168" y="504"/>
                </a:cxn>
                <a:cxn ang="0">
                  <a:pos x="115" y="504"/>
                </a:cxn>
                <a:cxn ang="0">
                  <a:pos x="0" y="389"/>
                </a:cxn>
                <a:cxn ang="0">
                  <a:pos x="0" y="0"/>
                </a:cxn>
                <a:cxn ang="0">
                  <a:pos x="503" y="0"/>
                </a:cxn>
                <a:cxn ang="0">
                  <a:pos x="503" y="389"/>
                </a:cxn>
                <a:cxn ang="0">
                  <a:pos x="456" y="47"/>
                </a:cxn>
                <a:cxn ang="0">
                  <a:pos x="47" y="47"/>
                </a:cxn>
                <a:cxn ang="0">
                  <a:pos x="47" y="389"/>
                </a:cxn>
                <a:cxn ang="0">
                  <a:pos x="115" y="457"/>
                </a:cxn>
                <a:cxn ang="0">
                  <a:pos x="168" y="457"/>
                </a:cxn>
                <a:cxn ang="0">
                  <a:pos x="251" y="492"/>
                </a:cxn>
                <a:cxn ang="0">
                  <a:pos x="252" y="492"/>
                </a:cxn>
                <a:cxn ang="0">
                  <a:pos x="335" y="457"/>
                </a:cxn>
                <a:cxn ang="0">
                  <a:pos x="388" y="457"/>
                </a:cxn>
                <a:cxn ang="0">
                  <a:pos x="456" y="389"/>
                </a:cxn>
                <a:cxn ang="0">
                  <a:pos x="456" y="47"/>
                </a:cxn>
              </a:cxnLst>
              <a:rect l="0" t="0" r="r" b="b"/>
              <a:pathLst>
                <a:path w="503" h="545">
                  <a:moveTo>
                    <a:pt x="503" y="389"/>
                  </a:moveTo>
                  <a:cubicBezTo>
                    <a:pt x="503" y="452"/>
                    <a:pt x="452" y="504"/>
                    <a:pt x="388" y="504"/>
                  </a:cubicBezTo>
                  <a:cubicBezTo>
                    <a:pt x="335" y="504"/>
                    <a:pt x="335" y="504"/>
                    <a:pt x="335" y="504"/>
                  </a:cubicBezTo>
                  <a:cubicBezTo>
                    <a:pt x="307" y="504"/>
                    <a:pt x="282" y="521"/>
                    <a:pt x="272" y="545"/>
                  </a:cubicBezTo>
                  <a:cubicBezTo>
                    <a:pt x="231" y="545"/>
                    <a:pt x="231" y="545"/>
                    <a:pt x="231" y="545"/>
                  </a:cubicBezTo>
                  <a:cubicBezTo>
                    <a:pt x="221" y="521"/>
                    <a:pt x="197" y="504"/>
                    <a:pt x="168" y="504"/>
                  </a:cubicBezTo>
                  <a:cubicBezTo>
                    <a:pt x="115" y="504"/>
                    <a:pt x="115" y="504"/>
                    <a:pt x="115" y="504"/>
                  </a:cubicBezTo>
                  <a:cubicBezTo>
                    <a:pt x="51" y="504"/>
                    <a:pt x="0" y="452"/>
                    <a:pt x="0" y="3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3" y="0"/>
                    <a:pt x="503" y="0"/>
                    <a:pt x="503" y="0"/>
                  </a:cubicBezTo>
                  <a:lnTo>
                    <a:pt x="503" y="389"/>
                  </a:lnTo>
                  <a:close/>
                  <a:moveTo>
                    <a:pt x="456" y="47"/>
                  </a:moveTo>
                  <a:cubicBezTo>
                    <a:pt x="47" y="47"/>
                    <a:pt x="47" y="47"/>
                    <a:pt x="47" y="47"/>
                  </a:cubicBezTo>
                  <a:cubicBezTo>
                    <a:pt x="47" y="389"/>
                    <a:pt x="47" y="389"/>
                    <a:pt x="47" y="389"/>
                  </a:cubicBezTo>
                  <a:cubicBezTo>
                    <a:pt x="47" y="426"/>
                    <a:pt x="77" y="457"/>
                    <a:pt x="115" y="457"/>
                  </a:cubicBezTo>
                  <a:cubicBezTo>
                    <a:pt x="168" y="457"/>
                    <a:pt x="168" y="457"/>
                    <a:pt x="168" y="457"/>
                  </a:cubicBezTo>
                  <a:cubicBezTo>
                    <a:pt x="201" y="457"/>
                    <a:pt x="230" y="470"/>
                    <a:pt x="251" y="492"/>
                  </a:cubicBezTo>
                  <a:cubicBezTo>
                    <a:pt x="252" y="492"/>
                    <a:pt x="252" y="492"/>
                    <a:pt x="252" y="492"/>
                  </a:cubicBezTo>
                  <a:cubicBezTo>
                    <a:pt x="273" y="470"/>
                    <a:pt x="302" y="457"/>
                    <a:pt x="335" y="457"/>
                  </a:cubicBezTo>
                  <a:cubicBezTo>
                    <a:pt x="388" y="457"/>
                    <a:pt x="388" y="457"/>
                    <a:pt x="388" y="457"/>
                  </a:cubicBezTo>
                  <a:cubicBezTo>
                    <a:pt x="426" y="457"/>
                    <a:pt x="456" y="426"/>
                    <a:pt x="456" y="389"/>
                  </a:cubicBezTo>
                  <a:lnTo>
                    <a:pt x="456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4" name="Rechthoek 173"/>
          <p:cNvSpPr/>
          <p:nvPr userDrawn="1"/>
        </p:nvSpPr>
        <p:spPr>
          <a:xfrm>
            <a:off x="1833384" y="1692894"/>
            <a:ext cx="6660000" cy="25560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n>
                <a:noFill/>
              </a:ln>
            </a:endParaRPr>
          </a:p>
        </p:txBody>
      </p:sp>
      <p:sp>
        <p:nvSpPr>
          <p:cNvPr id="2" name="Titel 1"/>
          <p:cNvSpPr>
            <a:spLocks noGrp="1"/>
          </p:cNvSpPr>
          <p:nvPr userDrawn="1">
            <p:ph type="ctrTitle"/>
          </p:nvPr>
        </p:nvSpPr>
        <p:spPr bwMode="white">
          <a:xfrm>
            <a:off x="2088000" y="1834998"/>
            <a:ext cx="6120000" cy="1470025"/>
          </a:xfrm>
        </p:spPr>
        <p:txBody>
          <a:bodyPr anchor="t" anchorCtr="0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9" name="Tijdelijke aanduiding voor tekst 8"/>
          <p:cNvSpPr>
            <a:spLocks noGrp="1"/>
          </p:cNvSpPr>
          <p:nvPr userDrawn="1">
            <p:ph type="body" sz="quarter" idx="13" hasCustomPrompt="1"/>
          </p:nvPr>
        </p:nvSpPr>
        <p:spPr bwMode="white">
          <a:xfrm>
            <a:off x="2088000" y="3781579"/>
            <a:ext cx="6120000" cy="288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Functieomschrijving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 userDrawn="1">
            <p:ph type="dt" sz="half" idx="10"/>
          </p:nvPr>
        </p:nvSpPr>
        <p:spPr bwMode="white">
          <a:xfrm>
            <a:off x="2088000" y="6139993"/>
            <a:ext cx="2133600" cy="365125"/>
          </a:xfr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fld id="{7CDD9BB5-7309-47DD-A7DE-CBDCB35D4DAD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3" name="Ondertitel 2"/>
          <p:cNvSpPr>
            <a:spLocks noGrp="1"/>
          </p:cNvSpPr>
          <p:nvPr userDrawn="1">
            <p:ph type="subTitle" idx="1" hasCustomPrompt="1"/>
          </p:nvPr>
        </p:nvSpPr>
        <p:spPr bwMode="white">
          <a:xfrm>
            <a:off x="2088000" y="3482165"/>
            <a:ext cx="6120000" cy="28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Voornaam Achternaam</a:t>
            </a:r>
            <a:endParaRPr lang="nl-NL"/>
          </a:p>
        </p:txBody>
      </p:sp>
      <p:cxnSp>
        <p:nvCxnSpPr>
          <p:cNvPr id="10" name="Rechte verbindingslijn 9"/>
          <p:cNvCxnSpPr/>
          <p:nvPr userDrawn="1"/>
        </p:nvCxnSpPr>
        <p:spPr bwMode="white">
          <a:xfrm>
            <a:off x="2094196" y="3334040"/>
            <a:ext cx="4068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rgbClr val="211C1C"/>
                </a:solidFill>
              </a:defRPr>
            </a:lvl1pPr>
          </a:lstStyle>
          <a:p>
            <a:r>
              <a:rPr lang="nl-NL" smtClean="0"/>
              <a:t>|  De opbrengsten van twee modellen voor verrijkingsprogramma's vergeleken</a:t>
            </a:r>
            <a:endParaRPr lang="nl-NL"/>
          </a:p>
        </p:txBody>
      </p:sp>
      <p:sp>
        <p:nvSpPr>
          <p:cNvPr id="17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rgbClr val="211C1C"/>
                </a:solidFill>
              </a:defRPr>
            </a:lvl1pPr>
          </a:lstStyle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77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432909"/>
            <a:ext cx="3529012" cy="792000"/>
          </a:xfrm>
        </p:spPr>
        <p:txBody>
          <a:bodyPr/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Faculteitsnaam (bold), Subafdeling daaronder totaal max. 4 regels</a:t>
            </a:r>
          </a:p>
          <a:p>
            <a:pPr lvl="0"/>
            <a:endParaRPr lang="nl-NL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met afbeelding en wit vlak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5" descr="PPT_titelpag_verloop-04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340292" cy="6858000"/>
          </a:xfrm>
          <a:prstGeom prst="rect">
            <a:avLst/>
          </a:prstGeom>
        </p:spPr>
      </p:pic>
      <p:grpSp>
        <p:nvGrpSpPr>
          <p:cNvPr id="5" name="Groep 177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79" name="AutoShape 7"/>
            <p:cNvSpPr>
              <a:spLocks noChangeAspect="1" noChangeArrowheads="1" noTextEdit="1"/>
            </p:cNvSpPr>
            <p:nvPr userDrawn="1"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Freeform 9"/>
            <p:cNvSpPr>
              <a:spLocks/>
            </p:cNvSpPr>
            <p:nvPr userDrawn="1"/>
          </p:nvSpPr>
          <p:spPr bwMode="auto">
            <a:xfrm>
              <a:off x="868363" y="0"/>
              <a:ext cx="1063625" cy="6858000"/>
            </a:xfrm>
            <a:custGeom>
              <a:avLst/>
              <a:gdLst/>
              <a:ahLst/>
              <a:cxnLst>
                <a:cxn ang="0">
                  <a:pos x="40" y="3673"/>
                </a:cxn>
                <a:cxn ang="0">
                  <a:pos x="119" y="0"/>
                </a:cxn>
                <a:cxn ang="0">
                  <a:pos x="79" y="0"/>
                </a:cxn>
                <a:cxn ang="0">
                  <a:pos x="0" y="3673"/>
                </a:cxn>
                <a:cxn ang="0">
                  <a:pos x="4725" y="30720"/>
                </a:cxn>
                <a:cxn ang="0">
                  <a:pos x="4767" y="30720"/>
                </a:cxn>
                <a:cxn ang="0">
                  <a:pos x="40" y="3673"/>
                </a:cxn>
              </a:cxnLst>
              <a:rect l="0" t="0" r="r" b="b"/>
              <a:pathLst>
                <a:path w="4767" h="30720">
                  <a:moveTo>
                    <a:pt x="40" y="3673"/>
                  </a:moveTo>
                  <a:cubicBezTo>
                    <a:pt x="40" y="2482"/>
                    <a:pt x="67" y="1200"/>
                    <a:pt x="11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27" y="1200"/>
                    <a:pt x="0" y="2482"/>
                    <a:pt x="0" y="3673"/>
                  </a:cubicBezTo>
                  <a:cubicBezTo>
                    <a:pt x="0" y="12930"/>
                    <a:pt x="1589" y="22030"/>
                    <a:pt x="4725" y="30720"/>
                  </a:cubicBezTo>
                  <a:cubicBezTo>
                    <a:pt x="4767" y="30720"/>
                    <a:pt x="4767" y="30720"/>
                    <a:pt x="4767" y="30720"/>
                  </a:cubicBezTo>
                  <a:cubicBezTo>
                    <a:pt x="1630" y="22030"/>
                    <a:pt x="40" y="12930"/>
                    <a:pt x="40" y="3673"/>
                  </a:cubicBezTo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1" name="Freeform 10"/>
            <p:cNvSpPr>
              <a:spLocks/>
            </p:cNvSpPr>
            <p:nvPr userDrawn="1"/>
          </p:nvSpPr>
          <p:spPr bwMode="white">
            <a:xfrm>
              <a:off x="1295400" y="720725"/>
              <a:ext cx="174625" cy="144463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3" y="0"/>
                </a:cxn>
                <a:cxn ang="0">
                  <a:pos x="783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3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8" y="585"/>
                </a:cxn>
                <a:cxn ang="0">
                  <a:pos x="619" y="395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3" h="653">
                  <a:moveTo>
                    <a:pt x="516" y="0"/>
                  </a:moveTo>
                  <a:cubicBezTo>
                    <a:pt x="783" y="0"/>
                    <a:pt x="783" y="0"/>
                    <a:pt x="783" y="0"/>
                  </a:cubicBezTo>
                  <a:cubicBezTo>
                    <a:pt x="783" y="40"/>
                    <a:pt x="783" y="40"/>
                    <a:pt x="783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0"/>
                    <a:pt x="514" y="653"/>
                    <a:pt x="392" y="653"/>
                  </a:cubicBezTo>
                  <a:cubicBezTo>
                    <a:pt x="207" y="653"/>
                    <a:pt x="90" y="573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8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59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8" y="585"/>
                  </a:cubicBezTo>
                  <a:cubicBezTo>
                    <a:pt x="553" y="585"/>
                    <a:pt x="619" y="509"/>
                    <a:pt x="619" y="395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9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4" name="Freeform 11"/>
            <p:cNvSpPr>
              <a:spLocks/>
            </p:cNvSpPr>
            <p:nvPr userDrawn="1"/>
          </p:nvSpPr>
          <p:spPr bwMode="white">
            <a:xfrm>
              <a:off x="1466850" y="763588"/>
              <a:ext cx="123825" cy="98425"/>
            </a:xfrm>
            <a:custGeom>
              <a:avLst/>
              <a:gdLst/>
              <a:ahLst/>
              <a:cxnLst>
                <a:cxn ang="0">
                  <a:pos x="494" y="349"/>
                </a:cxn>
                <a:cxn ang="0">
                  <a:pos x="552" y="409"/>
                </a:cxn>
                <a:cxn ang="0">
                  <a:pos x="552" y="442"/>
                </a:cxn>
                <a:cxn ang="0">
                  <a:pos x="310" y="442"/>
                </a:cxn>
                <a:cxn ang="0">
                  <a:pos x="310" y="409"/>
                </a:cxn>
                <a:cxn ang="0">
                  <a:pos x="368" y="293"/>
                </a:cxn>
                <a:cxn ang="0">
                  <a:pos x="368" y="204"/>
                </a:cxn>
                <a:cxn ang="0">
                  <a:pos x="305" y="89"/>
                </a:cxn>
                <a:cxn ang="0">
                  <a:pos x="195" y="135"/>
                </a:cxn>
                <a:cxn ang="0">
                  <a:pos x="195" y="343"/>
                </a:cxn>
                <a:cxn ang="0">
                  <a:pos x="256" y="409"/>
                </a:cxn>
                <a:cxn ang="0">
                  <a:pos x="265" y="409"/>
                </a:cxn>
                <a:cxn ang="0">
                  <a:pos x="265" y="442"/>
                </a:cxn>
                <a:cxn ang="0">
                  <a:pos x="5" y="442"/>
                </a:cxn>
                <a:cxn ang="0">
                  <a:pos x="5" y="409"/>
                </a:cxn>
                <a:cxn ang="0">
                  <a:pos x="11" y="409"/>
                </a:cxn>
                <a:cxn ang="0">
                  <a:pos x="70" y="337"/>
                </a:cxn>
                <a:cxn ang="0">
                  <a:pos x="70" y="137"/>
                </a:cxn>
                <a:cxn ang="0">
                  <a:pos x="22" y="91"/>
                </a:cxn>
                <a:cxn ang="0">
                  <a:pos x="0" y="84"/>
                </a:cxn>
                <a:cxn ang="0">
                  <a:pos x="0" y="60"/>
                </a:cxn>
                <a:cxn ang="0">
                  <a:pos x="176" y="0"/>
                </a:cxn>
                <a:cxn ang="0">
                  <a:pos x="195" y="0"/>
                </a:cxn>
                <a:cxn ang="0">
                  <a:pos x="195" y="92"/>
                </a:cxn>
                <a:cxn ang="0">
                  <a:pos x="386" y="11"/>
                </a:cxn>
                <a:cxn ang="0">
                  <a:pos x="494" y="188"/>
                </a:cxn>
                <a:cxn ang="0">
                  <a:pos x="494" y="349"/>
                </a:cxn>
              </a:cxnLst>
              <a:rect l="0" t="0" r="r" b="b"/>
              <a:pathLst>
                <a:path w="552" h="442">
                  <a:moveTo>
                    <a:pt x="494" y="349"/>
                  </a:moveTo>
                  <a:cubicBezTo>
                    <a:pt x="494" y="399"/>
                    <a:pt x="512" y="409"/>
                    <a:pt x="552" y="409"/>
                  </a:cubicBezTo>
                  <a:cubicBezTo>
                    <a:pt x="552" y="442"/>
                    <a:pt x="552" y="442"/>
                    <a:pt x="552" y="442"/>
                  </a:cubicBezTo>
                  <a:cubicBezTo>
                    <a:pt x="310" y="442"/>
                    <a:pt x="310" y="442"/>
                    <a:pt x="310" y="442"/>
                  </a:cubicBezTo>
                  <a:cubicBezTo>
                    <a:pt x="310" y="409"/>
                    <a:pt x="310" y="409"/>
                    <a:pt x="310" y="409"/>
                  </a:cubicBezTo>
                  <a:cubicBezTo>
                    <a:pt x="352" y="406"/>
                    <a:pt x="368" y="377"/>
                    <a:pt x="368" y="293"/>
                  </a:cubicBezTo>
                  <a:cubicBezTo>
                    <a:pt x="368" y="204"/>
                    <a:pt x="368" y="204"/>
                    <a:pt x="368" y="204"/>
                  </a:cubicBezTo>
                  <a:cubicBezTo>
                    <a:pt x="368" y="121"/>
                    <a:pt x="346" y="89"/>
                    <a:pt x="305" y="89"/>
                  </a:cubicBezTo>
                  <a:cubicBezTo>
                    <a:pt x="273" y="89"/>
                    <a:pt x="239" y="105"/>
                    <a:pt x="195" y="135"/>
                  </a:cubicBezTo>
                  <a:cubicBezTo>
                    <a:pt x="195" y="343"/>
                    <a:pt x="195" y="343"/>
                    <a:pt x="195" y="343"/>
                  </a:cubicBezTo>
                  <a:cubicBezTo>
                    <a:pt x="195" y="390"/>
                    <a:pt x="215" y="409"/>
                    <a:pt x="256" y="409"/>
                  </a:cubicBezTo>
                  <a:cubicBezTo>
                    <a:pt x="265" y="409"/>
                    <a:pt x="265" y="409"/>
                    <a:pt x="265" y="409"/>
                  </a:cubicBezTo>
                  <a:cubicBezTo>
                    <a:pt x="265" y="442"/>
                    <a:pt x="265" y="442"/>
                    <a:pt x="265" y="442"/>
                  </a:cubicBezTo>
                  <a:cubicBezTo>
                    <a:pt x="5" y="442"/>
                    <a:pt x="5" y="442"/>
                    <a:pt x="5" y="442"/>
                  </a:cubicBezTo>
                  <a:cubicBezTo>
                    <a:pt x="5" y="409"/>
                    <a:pt x="5" y="409"/>
                    <a:pt x="5" y="409"/>
                  </a:cubicBezTo>
                  <a:cubicBezTo>
                    <a:pt x="11" y="409"/>
                    <a:pt x="11" y="409"/>
                    <a:pt x="11" y="409"/>
                  </a:cubicBezTo>
                  <a:cubicBezTo>
                    <a:pt x="55" y="409"/>
                    <a:pt x="70" y="391"/>
                    <a:pt x="70" y="337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70" y="114"/>
                    <a:pt x="58" y="101"/>
                    <a:pt x="22" y="9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95" y="92"/>
                    <a:pt x="195" y="92"/>
                    <a:pt x="195" y="92"/>
                  </a:cubicBezTo>
                  <a:cubicBezTo>
                    <a:pt x="270" y="42"/>
                    <a:pt x="336" y="11"/>
                    <a:pt x="386" y="11"/>
                  </a:cubicBezTo>
                  <a:cubicBezTo>
                    <a:pt x="461" y="11"/>
                    <a:pt x="494" y="65"/>
                    <a:pt x="494" y="188"/>
                  </a:cubicBezTo>
                  <a:lnTo>
                    <a:pt x="494" y="349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5" name="Freeform 12"/>
            <p:cNvSpPr>
              <a:spLocks noEditPoints="1"/>
            </p:cNvSpPr>
            <p:nvPr userDrawn="1"/>
          </p:nvSpPr>
          <p:spPr bwMode="white">
            <a:xfrm>
              <a:off x="1604963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5" y="233"/>
                </a:cxn>
                <a:cxn ang="0">
                  <a:pos x="195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6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5" y="233"/>
                    <a:pt x="195" y="233"/>
                    <a:pt x="195" y="233"/>
                  </a:cubicBezTo>
                  <a:cubicBezTo>
                    <a:pt x="195" y="578"/>
                    <a:pt x="195" y="578"/>
                    <a:pt x="195" y="578"/>
                  </a:cubicBezTo>
                  <a:cubicBezTo>
                    <a:pt x="195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6" y="110"/>
                    <a:pt x="46" y="70"/>
                  </a:cubicBezTo>
                  <a:cubicBezTo>
                    <a:pt x="46" y="33"/>
                    <a:pt x="85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6" name="Freeform 13"/>
            <p:cNvSpPr>
              <a:spLocks/>
            </p:cNvSpPr>
            <p:nvPr userDrawn="1"/>
          </p:nvSpPr>
          <p:spPr bwMode="white">
            <a:xfrm>
              <a:off x="1665288" y="768350"/>
              <a:ext cx="117475" cy="95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2" y="0"/>
                </a:cxn>
                <a:cxn ang="0">
                  <a:pos x="262" y="33"/>
                </a:cxn>
                <a:cxn ang="0">
                  <a:pos x="226" y="33"/>
                </a:cxn>
                <a:cxn ang="0">
                  <a:pos x="212" y="90"/>
                </a:cxn>
                <a:cxn ang="0">
                  <a:pos x="304" y="295"/>
                </a:cxn>
                <a:cxn ang="0">
                  <a:pos x="384" y="114"/>
                </a:cxn>
                <a:cxn ang="0">
                  <a:pos x="323" y="33"/>
                </a:cxn>
                <a:cxn ang="0">
                  <a:pos x="323" y="0"/>
                </a:cxn>
                <a:cxn ang="0">
                  <a:pos x="528" y="0"/>
                </a:cxn>
                <a:cxn ang="0">
                  <a:pos x="528" y="33"/>
                </a:cxn>
                <a:cxn ang="0">
                  <a:pos x="441" y="94"/>
                </a:cxn>
                <a:cxn ang="0">
                  <a:pos x="295" y="426"/>
                </a:cxn>
                <a:cxn ang="0">
                  <a:pos x="233" y="426"/>
                </a:cxn>
                <a:cxn ang="0">
                  <a:pos x="80" y="96"/>
                </a:cxn>
                <a:cxn ang="0">
                  <a:pos x="0" y="33"/>
                </a:cxn>
                <a:cxn ang="0">
                  <a:pos x="0" y="0"/>
                </a:cxn>
              </a:cxnLst>
              <a:rect l="0" t="0" r="r" b="b"/>
              <a:pathLst>
                <a:path w="528" h="426">
                  <a:moveTo>
                    <a:pt x="0" y="0"/>
                  </a:moveTo>
                  <a:cubicBezTo>
                    <a:pt x="262" y="0"/>
                    <a:pt x="262" y="0"/>
                    <a:pt x="262" y="0"/>
                  </a:cubicBezTo>
                  <a:cubicBezTo>
                    <a:pt x="262" y="33"/>
                    <a:pt x="262" y="33"/>
                    <a:pt x="262" y="33"/>
                  </a:cubicBezTo>
                  <a:cubicBezTo>
                    <a:pt x="226" y="33"/>
                    <a:pt x="226" y="33"/>
                    <a:pt x="226" y="33"/>
                  </a:cubicBezTo>
                  <a:cubicBezTo>
                    <a:pt x="204" y="33"/>
                    <a:pt x="195" y="52"/>
                    <a:pt x="212" y="90"/>
                  </a:cubicBezTo>
                  <a:cubicBezTo>
                    <a:pt x="304" y="295"/>
                    <a:pt x="304" y="295"/>
                    <a:pt x="304" y="295"/>
                  </a:cubicBezTo>
                  <a:cubicBezTo>
                    <a:pt x="384" y="114"/>
                    <a:pt x="384" y="114"/>
                    <a:pt x="384" y="114"/>
                  </a:cubicBezTo>
                  <a:cubicBezTo>
                    <a:pt x="408" y="60"/>
                    <a:pt x="395" y="40"/>
                    <a:pt x="323" y="33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528" y="0"/>
                    <a:pt x="528" y="0"/>
                    <a:pt x="528" y="0"/>
                  </a:cubicBezTo>
                  <a:cubicBezTo>
                    <a:pt x="528" y="33"/>
                    <a:pt x="528" y="33"/>
                    <a:pt x="528" y="33"/>
                  </a:cubicBezTo>
                  <a:cubicBezTo>
                    <a:pt x="474" y="38"/>
                    <a:pt x="461" y="51"/>
                    <a:pt x="441" y="94"/>
                  </a:cubicBezTo>
                  <a:cubicBezTo>
                    <a:pt x="295" y="426"/>
                    <a:pt x="295" y="426"/>
                    <a:pt x="295" y="426"/>
                  </a:cubicBezTo>
                  <a:cubicBezTo>
                    <a:pt x="233" y="426"/>
                    <a:pt x="233" y="426"/>
                    <a:pt x="233" y="426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60" y="54"/>
                    <a:pt x="46" y="38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7" name="Freeform 14"/>
            <p:cNvSpPr>
              <a:spLocks noEditPoints="1"/>
            </p:cNvSpPr>
            <p:nvPr userDrawn="1"/>
          </p:nvSpPr>
          <p:spPr bwMode="white">
            <a:xfrm>
              <a:off x="17843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49" y="50"/>
                </a:cxn>
                <a:cxn ang="0">
                  <a:pos x="417" y="187"/>
                </a:cxn>
                <a:cxn ang="0">
                  <a:pos x="417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4" y="292"/>
                </a:cxn>
                <a:cxn ang="0">
                  <a:pos x="408" y="312"/>
                </a:cxn>
                <a:cxn ang="0">
                  <a:pos x="275" y="176"/>
                </a:cxn>
                <a:cxn ang="0">
                  <a:pos x="202" y="49"/>
                </a:cxn>
                <a:cxn ang="0">
                  <a:pos x="129" y="176"/>
                </a:cxn>
                <a:cxn ang="0">
                  <a:pos x="275" y="176"/>
                </a:cxn>
              </a:cxnLst>
              <a:rect l="0" t="0" r="r" b="b"/>
              <a:pathLst>
                <a:path w="417" h="442">
                  <a:moveTo>
                    <a:pt x="408" y="312"/>
                  </a:moveTo>
                  <a:cubicBezTo>
                    <a:pt x="350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7" y="18"/>
                    <a:pt x="349" y="50"/>
                  </a:cubicBezTo>
                  <a:cubicBezTo>
                    <a:pt x="410" y="110"/>
                    <a:pt x="381" y="168"/>
                    <a:pt x="417" y="187"/>
                  </a:cubicBezTo>
                  <a:cubicBezTo>
                    <a:pt x="417" y="216"/>
                    <a:pt x="417" y="216"/>
                    <a:pt x="417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8" y="366"/>
                    <a:pt x="259" y="366"/>
                  </a:cubicBezTo>
                  <a:cubicBezTo>
                    <a:pt x="297" y="366"/>
                    <a:pt x="334" y="345"/>
                    <a:pt x="384" y="292"/>
                  </a:cubicBezTo>
                  <a:lnTo>
                    <a:pt x="408" y="312"/>
                  </a:lnTo>
                  <a:close/>
                  <a:moveTo>
                    <a:pt x="275" y="176"/>
                  </a:moveTo>
                  <a:cubicBezTo>
                    <a:pt x="275" y="97"/>
                    <a:pt x="247" y="49"/>
                    <a:pt x="202" y="49"/>
                  </a:cubicBezTo>
                  <a:cubicBezTo>
                    <a:pt x="160" y="49"/>
                    <a:pt x="122" y="103"/>
                    <a:pt x="129" y="176"/>
                  </a:cubicBezTo>
                  <a:lnTo>
                    <a:pt x="275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8" name="Freeform 15"/>
            <p:cNvSpPr>
              <a:spLocks/>
            </p:cNvSpPr>
            <p:nvPr userDrawn="1"/>
          </p:nvSpPr>
          <p:spPr bwMode="white">
            <a:xfrm>
              <a:off x="1889125" y="763588"/>
              <a:ext cx="85725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09"/>
                </a:cxn>
                <a:cxn ang="0">
                  <a:pos x="7" y="409"/>
                </a:cxn>
                <a:cxn ang="0">
                  <a:pos x="65" y="337"/>
                </a:cxn>
                <a:cxn ang="0">
                  <a:pos x="65" y="170"/>
                </a:cxn>
                <a:cxn ang="0">
                  <a:pos x="27" y="101"/>
                </a:cxn>
                <a:cxn ang="0">
                  <a:pos x="0" y="89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2" y="11"/>
                </a:cxn>
                <a:cxn ang="0">
                  <a:pos x="302" y="14"/>
                </a:cxn>
                <a:cxn ang="0">
                  <a:pos x="383" y="44"/>
                </a:cxn>
                <a:cxn ang="0">
                  <a:pos x="334" y="153"/>
                </a:cxn>
                <a:cxn ang="0">
                  <a:pos x="251" y="128"/>
                </a:cxn>
                <a:cxn ang="0">
                  <a:pos x="190" y="174"/>
                </a:cxn>
                <a:cxn ang="0">
                  <a:pos x="190" y="340"/>
                </a:cxn>
                <a:cxn ang="0">
                  <a:pos x="259" y="409"/>
                </a:cxn>
                <a:cxn ang="0">
                  <a:pos x="286" y="409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7" y="409"/>
                    <a:pt x="7" y="409"/>
                    <a:pt x="7" y="409"/>
                  </a:cubicBezTo>
                  <a:cubicBezTo>
                    <a:pt x="49" y="409"/>
                    <a:pt x="65" y="391"/>
                    <a:pt x="65" y="337"/>
                  </a:cubicBezTo>
                  <a:cubicBezTo>
                    <a:pt x="65" y="170"/>
                    <a:pt x="65" y="170"/>
                    <a:pt x="65" y="170"/>
                  </a:cubicBezTo>
                  <a:cubicBezTo>
                    <a:pt x="65" y="123"/>
                    <a:pt x="58" y="113"/>
                    <a:pt x="27" y="101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7" y="11"/>
                    <a:pt x="282" y="11"/>
                  </a:cubicBezTo>
                  <a:cubicBezTo>
                    <a:pt x="289" y="11"/>
                    <a:pt x="297" y="12"/>
                    <a:pt x="302" y="14"/>
                  </a:cubicBezTo>
                  <a:cubicBezTo>
                    <a:pt x="383" y="44"/>
                    <a:pt x="383" y="44"/>
                    <a:pt x="383" y="44"/>
                  </a:cubicBezTo>
                  <a:cubicBezTo>
                    <a:pt x="371" y="87"/>
                    <a:pt x="354" y="124"/>
                    <a:pt x="334" y="153"/>
                  </a:cubicBezTo>
                  <a:cubicBezTo>
                    <a:pt x="302" y="141"/>
                    <a:pt x="264" y="128"/>
                    <a:pt x="251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0"/>
                    <a:pt x="190" y="340"/>
                    <a:pt x="190" y="340"/>
                  </a:cubicBezTo>
                  <a:cubicBezTo>
                    <a:pt x="190" y="390"/>
                    <a:pt x="205" y="409"/>
                    <a:pt x="259" y="409"/>
                  </a:cubicBezTo>
                  <a:cubicBezTo>
                    <a:pt x="286" y="409"/>
                    <a:pt x="286" y="409"/>
                    <a:pt x="286" y="409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9" name="Freeform 16"/>
            <p:cNvSpPr>
              <a:spLocks/>
            </p:cNvSpPr>
            <p:nvPr userDrawn="1"/>
          </p:nvSpPr>
          <p:spPr bwMode="white">
            <a:xfrm>
              <a:off x="1989138" y="766763"/>
              <a:ext cx="68263" cy="98425"/>
            </a:xfrm>
            <a:custGeom>
              <a:avLst/>
              <a:gdLst/>
              <a:ahLst/>
              <a:cxnLst>
                <a:cxn ang="0">
                  <a:pos x="0" y="310"/>
                </a:cxn>
                <a:cxn ang="0">
                  <a:pos x="33" y="310"/>
                </a:cxn>
                <a:cxn ang="0">
                  <a:pos x="140" y="398"/>
                </a:cxn>
                <a:cxn ang="0">
                  <a:pos x="193" y="351"/>
                </a:cxn>
                <a:cxn ang="0">
                  <a:pos x="0" y="131"/>
                </a:cxn>
                <a:cxn ang="0">
                  <a:pos x="161" y="0"/>
                </a:cxn>
                <a:cxn ang="0">
                  <a:pos x="277" y="22"/>
                </a:cxn>
                <a:cxn ang="0">
                  <a:pos x="279" y="132"/>
                </a:cxn>
                <a:cxn ang="0">
                  <a:pos x="246" y="132"/>
                </a:cxn>
                <a:cxn ang="0">
                  <a:pos x="149" y="45"/>
                </a:cxn>
                <a:cxn ang="0">
                  <a:pos x="102" y="84"/>
                </a:cxn>
                <a:cxn ang="0">
                  <a:pos x="304" y="312"/>
                </a:cxn>
                <a:cxn ang="0">
                  <a:pos x="171" y="441"/>
                </a:cxn>
                <a:cxn ang="0">
                  <a:pos x="62" y="427"/>
                </a:cxn>
                <a:cxn ang="0">
                  <a:pos x="41" y="440"/>
                </a:cxn>
                <a:cxn ang="0">
                  <a:pos x="11" y="440"/>
                </a:cxn>
                <a:cxn ang="0">
                  <a:pos x="0" y="310"/>
                </a:cxn>
              </a:cxnLst>
              <a:rect l="0" t="0" r="r" b="b"/>
              <a:pathLst>
                <a:path w="304" h="441">
                  <a:moveTo>
                    <a:pt x="0" y="310"/>
                  </a:moveTo>
                  <a:cubicBezTo>
                    <a:pt x="33" y="310"/>
                    <a:pt x="33" y="310"/>
                    <a:pt x="33" y="310"/>
                  </a:cubicBezTo>
                  <a:cubicBezTo>
                    <a:pt x="51" y="367"/>
                    <a:pt x="96" y="398"/>
                    <a:pt x="140" y="398"/>
                  </a:cubicBezTo>
                  <a:cubicBezTo>
                    <a:pt x="169" y="398"/>
                    <a:pt x="193" y="377"/>
                    <a:pt x="193" y="351"/>
                  </a:cubicBezTo>
                  <a:cubicBezTo>
                    <a:pt x="193" y="280"/>
                    <a:pt x="0" y="255"/>
                    <a:pt x="0" y="131"/>
                  </a:cubicBezTo>
                  <a:cubicBezTo>
                    <a:pt x="0" y="53"/>
                    <a:pt x="65" y="0"/>
                    <a:pt x="161" y="0"/>
                  </a:cubicBezTo>
                  <a:cubicBezTo>
                    <a:pt x="200" y="0"/>
                    <a:pt x="233" y="6"/>
                    <a:pt x="277" y="22"/>
                  </a:cubicBezTo>
                  <a:cubicBezTo>
                    <a:pt x="279" y="132"/>
                    <a:pt x="279" y="132"/>
                    <a:pt x="279" y="132"/>
                  </a:cubicBezTo>
                  <a:cubicBezTo>
                    <a:pt x="246" y="132"/>
                    <a:pt x="246" y="132"/>
                    <a:pt x="246" y="132"/>
                  </a:cubicBezTo>
                  <a:cubicBezTo>
                    <a:pt x="227" y="75"/>
                    <a:pt x="193" y="45"/>
                    <a:pt x="149" y="45"/>
                  </a:cubicBezTo>
                  <a:cubicBezTo>
                    <a:pt x="122" y="45"/>
                    <a:pt x="102" y="61"/>
                    <a:pt x="102" y="84"/>
                  </a:cubicBezTo>
                  <a:cubicBezTo>
                    <a:pt x="102" y="168"/>
                    <a:pt x="304" y="171"/>
                    <a:pt x="304" y="312"/>
                  </a:cubicBezTo>
                  <a:cubicBezTo>
                    <a:pt x="304" y="388"/>
                    <a:pt x="250" y="441"/>
                    <a:pt x="171" y="441"/>
                  </a:cubicBezTo>
                  <a:cubicBezTo>
                    <a:pt x="100" y="441"/>
                    <a:pt x="76" y="427"/>
                    <a:pt x="62" y="427"/>
                  </a:cubicBezTo>
                  <a:cubicBezTo>
                    <a:pt x="56" y="427"/>
                    <a:pt x="50" y="431"/>
                    <a:pt x="41" y="440"/>
                  </a:cubicBezTo>
                  <a:cubicBezTo>
                    <a:pt x="11" y="440"/>
                    <a:pt x="11" y="440"/>
                    <a:pt x="11" y="440"/>
                  </a:cubicBezTo>
                  <a:lnTo>
                    <a:pt x="0" y="31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0" name="Freeform 17"/>
            <p:cNvSpPr>
              <a:spLocks noEditPoints="1"/>
            </p:cNvSpPr>
            <p:nvPr userDrawn="1"/>
          </p:nvSpPr>
          <p:spPr bwMode="white">
            <a:xfrm>
              <a:off x="2076450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5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8" y="70"/>
                </a:cxn>
                <a:cxn ang="0">
                  <a:pos x="127" y="140"/>
                </a:cxn>
                <a:cxn ang="0">
                  <a:pos x="45" y="70"/>
                </a:cxn>
                <a:cxn ang="0">
                  <a:pos x="127" y="0"/>
                </a:cxn>
                <a:cxn ang="0">
                  <a:pos x="208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3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5" y="233"/>
                    <a:pt x="175" y="233"/>
                    <a:pt x="175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1" y="642"/>
                    <a:pt x="257" y="642"/>
                  </a:cubicBezTo>
                  <a:lnTo>
                    <a:pt x="257" y="675"/>
                  </a:lnTo>
                  <a:close/>
                  <a:moveTo>
                    <a:pt x="208" y="70"/>
                  </a:moveTo>
                  <a:cubicBezTo>
                    <a:pt x="208" y="111"/>
                    <a:pt x="169" y="140"/>
                    <a:pt x="127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7" y="0"/>
                  </a:cubicBezTo>
                  <a:cubicBezTo>
                    <a:pt x="174" y="0"/>
                    <a:pt x="208" y="31"/>
                    <a:pt x="208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1" name="Freeform 18"/>
            <p:cNvSpPr>
              <a:spLocks/>
            </p:cNvSpPr>
            <p:nvPr userDrawn="1"/>
          </p:nvSpPr>
          <p:spPr bwMode="white">
            <a:xfrm>
              <a:off x="214630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6" y="437"/>
                </a:cxn>
                <a:cxn ang="0">
                  <a:pos x="320" y="466"/>
                </a:cxn>
                <a:cxn ang="0">
                  <a:pos x="171" y="559"/>
                </a:cxn>
                <a:cxn ang="0">
                  <a:pos x="55" y="432"/>
                </a:cxn>
                <a:cxn ang="0">
                  <a:pos x="55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5" y="129"/>
                </a:cxn>
                <a:cxn ang="0">
                  <a:pos x="299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20" h="559">
                  <a:moveTo>
                    <a:pt x="180" y="434"/>
                  </a:moveTo>
                  <a:cubicBezTo>
                    <a:pt x="180" y="472"/>
                    <a:pt x="198" y="488"/>
                    <a:pt x="227" y="488"/>
                  </a:cubicBezTo>
                  <a:cubicBezTo>
                    <a:pt x="252" y="488"/>
                    <a:pt x="275" y="473"/>
                    <a:pt x="306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1"/>
                    <a:pt x="227" y="559"/>
                    <a:pt x="171" y="559"/>
                  </a:cubicBezTo>
                  <a:cubicBezTo>
                    <a:pt x="101" y="559"/>
                    <a:pt x="55" y="520"/>
                    <a:pt x="55" y="432"/>
                  </a:cubicBezTo>
                  <a:cubicBezTo>
                    <a:pt x="55" y="185"/>
                    <a:pt x="55" y="185"/>
                    <a:pt x="55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2" y="133"/>
                    <a:pt x="132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5" y="129"/>
                    <a:pt x="315" y="129"/>
                    <a:pt x="315" y="129"/>
                  </a:cubicBezTo>
                  <a:cubicBezTo>
                    <a:pt x="299" y="185"/>
                    <a:pt x="299" y="185"/>
                    <a:pt x="299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2" name="Freeform 19"/>
            <p:cNvSpPr>
              <a:spLocks noEditPoints="1"/>
            </p:cNvSpPr>
            <p:nvPr userDrawn="1"/>
          </p:nvSpPr>
          <p:spPr bwMode="white">
            <a:xfrm>
              <a:off x="22288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50" y="50"/>
                </a:cxn>
                <a:cxn ang="0">
                  <a:pos x="418" y="187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2"/>
                </a:cxn>
                <a:cxn ang="0">
                  <a:pos x="276" y="176"/>
                </a:cxn>
                <a:cxn ang="0">
                  <a:pos x="203" y="49"/>
                </a:cxn>
                <a:cxn ang="0">
                  <a:pos x="130" y="176"/>
                </a:cxn>
                <a:cxn ang="0">
                  <a:pos x="276" y="176"/>
                </a:cxn>
              </a:cxnLst>
              <a:rect l="0" t="0" r="r" b="b"/>
              <a:pathLst>
                <a:path w="418" h="442">
                  <a:moveTo>
                    <a:pt x="408" y="312"/>
                  </a:moveTo>
                  <a:cubicBezTo>
                    <a:pt x="351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8" y="18"/>
                    <a:pt x="350" y="50"/>
                  </a:cubicBezTo>
                  <a:cubicBezTo>
                    <a:pt x="410" y="110"/>
                    <a:pt x="382" y="168"/>
                    <a:pt x="418" y="187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9" y="366"/>
                    <a:pt x="259" y="366"/>
                  </a:cubicBezTo>
                  <a:cubicBezTo>
                    <a:pt x="297" y="366"/>
                    <a:pt x="334" y="345"/>
                    <a:pt x="385" y="292"/>
                  </a:cubicBezTo>
                  <a:lnTo>
                    <a:pt x="408" y="312"/>
                  </a:lnTo>
                  <a:close/>
                  <a:moveTo>
                    <a:pt x="276" y="176"/>
                  </a:moveTo>
                  <a:cubicBezTo>
                    <a:pt x="275" y="97"/>
                    <a:pt x="247" y="49"/>
                    <a:pt x="203" y="49"/>
                  </a:cubicBezTo>
                  <a:cubicBezTo>
                    <a:pt x="161" y="49"/>
                    <a:pt x="123" y="103"/>
                    <a:pt x="130" y="176"/>
                  </a:cubicBezTo>
                  <a:lnTo>
                    <a:pt x="276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3" name="Freeform 20"/>
            <p:cNvSpPr>
              <a:spLocks noEditPoints="1"/>
            </p:cNvSpPr>
            <p:nvPr userDrawn="1"/>
          </p:nvSpPr>
          <p:spPr bwMode="white">
            <a:xfrm>
              <a:off x="2332038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5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4" name="Freeform 21"/>
            <p:cNvSpPr>
              <a:spLocks/>
            </p:cNvSpPr>
            <p:nvPr userDrawn="1"/>
          </p:nvSpPr>
          <p:spPr bwMode="white">
            <a:xfrm>
              <a:off x="2401888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5" y="437"/>
                </a:cxn>
                <a:cxn ang="0">
                  <a:pos x="319" y="466"/>
                </a:cxn>
                <a:cxn ang="0">
                  <a:pos x="170" y="559"/>
                </a:cxn>
                <a:cxn ang="0">
                  <a:pos x="54" y="432"/>
                </a:cxn>
                <a:cxn ang="0">
                  <a:pos x="54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8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19" h="559">
                  <a:moveTo>
                    <a:pt x="180" y="434"/>
                  </a:moveTo>
                  <a:cubicBezTo>
                    <a:pt x="180" y="472"/>
                    <a:pt x="197" y="488"/>
                    <a:pt x="227" y="488"/>
                  </a:cubicBezTo>
                  <a:cubicBezTo>
                    <a:pt x="251" y="488"/>
                    <a:pt x="275" y="473"/>
                    <a:pt x="305" y="437"/>
                  </a:cubicBezTo>
                  <a:cubicBezTo>
                    <a:pt x="319" y="466"/>
                    <a:pt x="319" y="466"/>
                    <a:pt x="319" y="466"/>
                  </a:cubicBezTo>
                  <a:cubicBezTo>
                    <a:pt x="288" y="521"/>
                    <a:pt x="227" y="559"/>
                    <a:pt x="170" y="559"/>
                  </a:cubicBezTo>
                  <a:cubicBezTo>
                    <a:pt x="100" y="559"/>
                    <a:pt x="54" y="520"/>
                    <a:pt x="54" y="432"/>
                  </a:cubicBezTo>
                  <a:cubicBezTo>
                    <a:pt x="54" y="185"/>
                    <a:pt x="54" y="185"/>
                    <a:pt x="54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5" name="Freeform 22"/>
            <p:cNvSpPr>
              <a:spLocks/>
            </p:cNvSpPr>
            <p:nvPr userDrawn="1"/>
          </p:nvSpPr>
          <p:spPr bwMode="white">
            <a:xfrm>
              <a:off x="2530475" y="719138"/>
              <a:ext cx="174625" cy="146050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2" y="0"/>
                </a:cxn>
                <a:cxn ang="0">
                  <a:pos x="782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4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7" y="585"/>
                </a:cxn>
                <a:cxn ang="0">
                  <a:pos x="619" y="396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2" h="654">
                  <a:moveTo>
                    <a:pt x="516" y="0"/>
                  </a:moveTo>
                  <a:cubicBezTo>
                    <a:pt x="782" y="0"/>
                    <a:pt x="782" y="0"/>
                    <a:pt x="782" y="0"/>
                  </a:cubicBezTo>
                  <a:cubicBezTo>
                    <a:pt x="782" y="40"/>
                    <a:pt x="782" y="40"/>
                    <a:pt x="782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1"/>
                    <a:pt x="514" y="654"/>
                    <a:pt x="392" y="654"/>
                  </a:cubicBezTo>
                  <a:cubicBezTo>
                    <a:pt x="207" y="654"/>
                    <a:pt x="90" y="574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9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60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7" y="585"/>
                  </a:cubicBezTo>
                  <a:cubicBezTo>
                    <a:pt x="552" y="585"/>
                    <a:pt x="619" y="509"/>
                    <a:pt x="619" y="396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8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6" name="Freeform 23"/>
            <p:cNvSpPr>
              <a:spLocks/>
            </p:cNvSpPr>
            <p:nvPr userDrawn="1"/>
          </p:nvSpPr>
          <p:spPr bwMode="white">
            <a:xfrm>
              <a:off x="2701925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1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7" name="Freeform 24"/>
            <p:cNvSpPr>
              <a:spLocks/>
            </p:cNvSpPr>
            <p:nvPr userDrawn="1"/>
          </p:nvSpPr>
          <p:spPr bwMode="white">
            <a:xfrm>
              <a:off x="2784475" y="763588"/>
              <a:ext cx="84138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10"/>
                </a:cxn>
                <a:cxn ang="0">
                  <a:pos x="7" y="410"/>
                </a:cxn>
                <a:cxn ang="0">
                  <a:pos x="64" y="338"/>
                </a:cxn>
                <a:cxn ang="0">
                  <a:pos x="64" y="170"/>
                </a:cxn>
                <a:cxn ang="0">
                  <a:pos x="28" y="101"/>
                </a:cxn>
                <a:cxn ang="0">
                  <a:pos x="0" y="90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1" y="12"/>
                </a:cxn>
                <a:cxn ang="0">
                  <a:pos x="302" y="15"/>
                </a:cxn>
                <a:cxn ang="0">
                  <a:pos x="383" y="45"/>
                </a:cxn>
                <a:cxn ang="0">
                  <a:pos x="334" y="153"/>
                </a:cxn>
                <a:cxn ang="0">
                  <a:pos x="250" y="128"/>
                </a:cxn>
                <a:cxn ang="0">
                  <a:pos x="190" y="174"/>
                </a:cxn>
                <a:cxn ang="0">
                  <a:pos x="190" y="341"/>
                </a:cxn>
                <a:cxn ang="0">
                  <a:pos x="259" y="410"/>
                </a:cxn>
                <a:cxn ang="0">
                  <a:pos x="286" y="410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10"/>
                    <a:pt x="0" y="410"/>
                    <a:pt x="0" y="410"/>
                  </a:cubicBezTo>
                  <a:cubicBezTo>
                    <a:pt x="7" y="410"/>
                    <a:pt x="7" y="410"/>
                    <a:pt x="7" y="410"/>
                  </a:cubicBezTo>
                  <a:cubicBezTo>
                    <a:pt x="49" y="410"/>
                    <a:pt x="64" y="391"/>
                    <a:pt x="64" y="338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4" y="124"/>
                    <a:pt x="58" y="113"/>
                    <a:pt x="28" y="10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6" y="12"/>
                    <a:pt x="281" y="12"/>
                  </a:cubicBezTo>
                  <a:cubicBezTo>
                    <a:pt x="288" y="12"/>
                    <a:pt x="297" y="13"/>
                    <a:pt x="302" y="15"/>
                  </a:cubicBezTo>
                  <a:cubicBezTo>
                    <a:pt x="383" y="45"/>
                    <a:pt x="383" y="45"/>
                    <a:pt x="383" y="45"/>
                  </a:cubicBezTo>
                  <a:cubicBezTo>
                    <a:pt x="371" y="88"/>
                    <a:pt x="354" y="125"/>
                    <a:pt x="334" y="153"/>
                  </a:cubicBezTo>
                  <a:cubicBezTo>
                    <a:pt x="302" y="141"/>
                    <a:pt x="264" y="128"/>
                    <a:pt x="250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1"/>
                    <a:pt x="190" y="341"/>
                    <a:pt x="190" y="341"/>
                  </a:cubicBezTo>
                  <a:cubicBezTo>
                    <a:pt x="190" y="390"/>
                    <a:pt x="205" y="410"/>
                    <a:pt x="259" y="410"/>
                  </a:cubicBezTo>
                  <a:cubicBezTo>
                    <a:pt x="286" y="410"/>
                    <a:pt x="286" y="410"/>
                    <a:pt x="286" y="410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8" name="Freeform 25"/>
            <p:cNvSpPr>
              <a:spLocks noEditPoints="1"/>
            </p:cNvSpPr>
            <p:nvPr userDrawn="1"/>
          </p:nvSpPr>
          <p:spPr bwMode="white">
            <a:xfrm>
              <a:off x="2878138" y="765175"/>
              <a:ext cx="93663" cy="100013"/>
            </a:xfrm>
            <a:custGeom>
              <a:avLst/>
              <a:gdLst/>
              <a:ahLst/>
              <a:cxnLst>
                <a:cxn ang="0">
                  <a:pos x="408" y="311"/>
                </a:cxn>
                <a:cxn ang="0">
                  <a:pos x="188" y="442"/>
                </a:cxn>
                <a:cxn ang="0">
                  <a:pos x="0" y="231"/>
                </a:cxn>
                <a:cxn ang="0">
                  <a:pos x="220" y="0"/>
                </a:cxn>
                <a:cxn ang="0">
                  <a:pos x="350" y="49"/>
                </a:cxn>
                <a:cxn ang="0">
                  <a:pos x="418" y="186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1"/>
                </a:cxn>
                <a:cxn ang="0">
                  <a:pos x="276" y="175"/>
                </a:cxn>
                <a:cxn ang="0">
                  <a:pos x="203" y="48"/>
                </a:cxn>
                <a:cxn ang="0">
                  <a:pos x="130" y="175"/>
                </a:cxn>
                <a:cxn ang="0">
                  <a:pos x="276" y="175"/>
                </a:cxn>
              </a:cxnLst>
              <a:rect l="0" t="0" r="r" b="b"/>
              <a:pathLst>
                <a:path w="418" h="442">
                  <a:moveTo>
                    <a:pt x="408" y="311"/>
                  </a:moveTo>
                  <a:cubicBezTo>
                    <a:pt x="351" y="392"/>
                    <a:pt x="268" y="442"/>
                    <a:pt x="188" y="442"/>
                  </a:cubicBezTo>
                  <a:cubicBezTo>
                    <a:pt x="76" y="442"/>
                    <a:pt x="0" y="355"/>
                    <a:pt x="0" y="231"/>
                  </a:cubicBezTo>
                  <a:cubicBezTo>
                    <a:pt x="0" y="95"/>
                    <a:pt x="92" y="0"/>
                    <a:pt x="220" y="0"/>
                  </a:cubicBezTo>
                  <a:cubicBezTo>
                    <a:pt x="275" y="0"/>
                    <a:pt x="318" y="17"/>
                    <a:pt x="350" y="49"/>
                  </a:cubicBezTo>
                  <a:cubicBezTo>
                    <a:pt x="411" y="110"/>
                    <a:pt x="382" y="167"/>
                    <a:pt x="418" y="186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1"/>
                    <a:pt x="199" y="366"/>
                    <a:pt x="259" y="366"/>
                  </a:cubicBezTo>
                  <a:cubicBezTo>
                    <a:pt x="297" y="366"/>
                    <a:pt x="334" y="344"/>
                    <a:pt x="385" y="292"/>
                  </a:cubicBezTo>
                  <a:lnTo>
                    <a:pt x="408" y="311"/>
                  </a:lnTo>
                  <a:close/>
                  <a:moveTo>
                    <a:pt x="276" y="175"/>
                  </a:moveTo>
                  <a:cubicBezTo>
                    <a:pt x="275" y="96"/>
                    <a:pt x="247" y="48"/>
                    <a:pt x="203" y="48"/>
                  </a:cubicBezTo>
                  <a:cubicBezTo>
                    <a:pt x="161" y="48"/>
                    <a:pt x="123" y="102"/>
                    <a:pt x="130" y="175"/>
                  </a:cubicBezTo>
                  <a:lnTo>
                    <a:pt x="276" y="17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9" name="Freeform 26"/>
            <p:cNvSpPr>
              <a:spLocks/>
            </p:cNvSpPr>
            <p:nvPr userDrawn="1"/>
          </p:nvSpPr>
          <p:spPr bwMode="white">
            <a:xfrm>
              <a:off x="2984500" y="765175"/>
              <a:ext cx="95250" cy="100013"/>
            </a:xfrm>
            <a:custGeom>
              <a:avLst/>
              <a:gdLst/>
              <a:ahLst/>
              <a:cxnLst>
                <a:cxn ang="0">
                  <a:pos x="426" y="332"/>
                </a:cxn>
                <a:cxn ang="0">
                  <a:pos x="216" y="442"/>
                </a:cxn>
                <a:cxn ang="0">
                  <a:pos x="0" y="238"/>
                </a:cxn>
                <a:cxn ang="0">
                  <a:pos x="266" y="0"/>
                </a:cxn>
                <a:cxn ang="0">
                  <a:pos x="422" y="87"/>
                </a:cxn>
                <a:cxn ang="0">
                  <a:pos x="369" y="138"/>
                </a:cxn>
                <a:cxn ang="0">
                  <a:pos x="222" y="47"/>
                </a:cxn>
                <a:cxn ang="0">
                  <a:pos x="136" y="202"/>
                </a:cxn>
                <a:cxn ang="0">
                  <a:pos x="264" y="388"/>
                </a:cxn>
                <a:cxn ang="0">
                  <a:pos x="396" y="315"/>
                </a:cxn>
                <a:cxn ang="0">
                  <a:pos x="426" y="332"/>
                </a:cxn>
              </a:cxnLst>
              <a:rect l="0" t="0" r="r" b="b"/>
              <a:pathLst>
                <a:path w="426" h="442">
                  <a:moveTo>
                    <a:pt x="426" y="332"/>
                  </a:moveTo>
                  <a:cubicBezTo>
                    <a:pt x="379" y="404"/>
                    <a:pt x="307" y="442"/>
                    <a:pt x="216" y="442"/>
                  </a:cubicBezTo>
                  <a:cubicBezTo>
                    <a:pt x="91" y="442"/>
                    <a:pt x="0" y="356"/>
                    <a:pt x="0" y="238"/>
                  </a:cubicBezTo>
                  <a:cubicBezTo>
                    <a:pt x="0" y="103"/>
                    <a:pt x="116" y="0"/>
                    <a:pt x="266" y="0"/>
                  </a:cubicBezTo>
                  <a:cubicBezTo>
                    <a:pt x="355" y="0"/>
                    <a:pt x="422" y="37"/>
                    <a:pt x="422" y="87"/>
                  </a:cubicBezTo>
                  <a:cubicBezTo>
                    <a:pt x="422" y="118"/>
                    <a:pt x="401" y="138"/>
                    <a:pt x="369" y="138"/>
                  </a:cubicBezTo>
                  <a:cubicBezTo>
                    <a:pt x="297" y="138"/>
                    <a:pt x="282" y="47"/>
                    <a:pt x="222" y="47"/>
                  </a:cubicBezTo>
                  <a:cubicBezTo>
                    <a:pt x="171" y="47"/>
                    <a:pt x="136" y="110"/>
                    <a:pt x="136" y="202"/>
                  </a:cubicBezTo>
                  <a:cubicBezTo>
                    <a:pt x="136" y="313"/>
                    <a:pt x="188" y="388"/>
                    <a:pt x="264" y="388"/>
                  </a:cubicBezTo>
                  <a:cubicBezTo>
                    <a:pt x="311" y="388"/>
                    <a:pt x="354" y="365"/>
                    <a:pt x="396" y="315"/>
                  </a:cubicBezTo>
                  <a:lnTo>
                    <a:pt x="426" y="33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0" name="Freeform 27"/>
            <p:cNvSpPr>
              <a:spLocks/>
            </p:cNvSpPr>
            <p:nvPr userDrawn="1"/>
          </p:nvSpPr>
          <p:spPr bwMode="white">
            <a:xfrm>
              <a:off x="3086100" y="708025"/>
              <a:ext cx="122238" cy="153988"/>
            </a:xfrm>
            <a:custGeom>
              <a:avLst/>
              <a:gdLst/>
              <a:ahLst/>
              <a:cxnLst>
                <a:cxn ang="0">
                  <a:pos x="197" y="584"/>
                </a:cxn>
                <a:cxn ang="0">
                  <a:pos x="250" y="655"/>
                </a:cxn>
                <a:cxn ang="0">
                  <a:pos x="260" y="655"/>
                </a:cxn>
                <a:cxn ang="0">
                  <a:pos x="260" y="687"/>
                </a:cxn>
                <a:cxn ang="0">
                  <a:pos x="0" y="687"/>
                </a:cxn>
                <a:cxn ang="0">
                  <a:pos x="0" y="655"/>
                </a:cxn>
                <a:cxn ang="0">
                  <a:pos x="15" y="655"/>
                </a:cxn>
                <a:cxn ang="0">
                  <a:pos x="72" y="579"/>
                </a:cxn>
                <a:cxn ang="0">
                  <a:pos x="72" y="130"/>
                </a:cxn>
                <a:cxn ang="0">
                  <a:pos x="39" y="84"/>
                </a:cxn>
                <a:cxn ang="0">
                  <a:pos x="9" y="74"/>
                </a:cxn>
                <a:cxn ang="0">
                  <a:pos x="9" y="50"/>
                </a:cxn>
                <a:cxn ang="0">
                  <a:pos x="172" y="0"/>
                </a:cxn>
                <a:cxn ang="0">
                  <a:pos x="197" y="0"/>
                </a:cxn>
                <a:cxn ang="0">
                  <a:pos x="197" y="335"/>
                </a:cxn>
                <a:cxn ang="0">
                  <a:pos x="382" y="257"/>
                </a:cxn>
                <a:cxn ang="0">
                  <a:pos x="494" y="439"/>
                </a:cxn>
                <a:cxn ang="0">
                  <a:pos x="494" y="574"/>
                </a:cxn>
                <a:cxn ang="0">
                  <a:pos x="540" y="655"/>
                </a:cxn>
                <a:cxn ang="0">
                  <a:pos x="550" y="655"/>
                </a:cxn>
                <a:cxn ang="0">
                  <a:pos x="550" y="687"/>
                </a:cxn>
                <a:cxn ang="0">
                  <a:pos x="308" y="687"/>
                </a:cxn>
                <a:cxn ang="0">
                  <a:pos x="308" y="655"/>
                </a:cxn>
                <a:cxn ang="0">
                  <a:pos x="316" y="655"/>
                </a:cxn>
                <a:cxn ang="0">
                  <a:pos x="369" y="579"/>
                </a:cxn>
                <a:cxn ang="0">
                  <a:pos x="369" y="424"/>
                </a:cxn>
                <a:cxn ang="0">
                  <a:pos x="302" y="334"/>
                </a:cxn>
                <a:cxn ang="0">
                  <a:pos x="197" y="373"/>
                </a:cxn>
                <a:cxn ang="0">
                  <a:pos x="197" y="584"/>
                </a:cxn>
              </a:cxnLst>
              <a:rect l="0" t="0" r="r" b="b"/>
              <a:pathLst>
                <a:path w="550" h="687">
                  <a:moveTo>
                    <a:pt x="197" y="584"/>
                  </a:moveTo>
                  <a:cubicBezTo>
                    <a:pt x="197" y="648"/>
                    <a:pt x="214" y="655"/>
                    <a:pt x="250" y="655"/>
                  </a:cubicBezTo>
                  <a:cubicBezTo>
                    <a:pt x="260" y="655"/>
                    <a:pt x="260" y="655"/>
                    <a:pt x="260" y="655"/>
                  </a:cubicBezTo>
                  <a:cubicBezTo>
                    <a:pt x="260" y="687"/>
                    <a:pt x="260" y="687"/>
                    <a:pt x="260" y="687"/>
                  </a:cubicBezTo>
                  <a:cubicBezTo>
                    <a:pt x="0" y="687"/>
                    <a:pt x="0" y="687"/>
                    <a:pt x="0" y="687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15" y="655"/>
                    <a:pt x="15" y="655"/>
                    <a:pt x="15" y="655"/>
                  </a:cubicBezTo>
                  <a:cubicBezTo>
                    <a:pt x="67" y="655"/>
                    <a:pt x="72" y="634"/>
                    <a:pt x="72" y="579"/>
                  </a:cubicBezTo>
                  <a:cubicBezTo>
                    <a:pt x="72" y="130"/>
                    <a:pt x="72" y="130"/>
                    <a:pt x="72" y="130"/>
                  </a:cubicBezTo>
                  <a:cubicBezTo>
                    <a:pt x="72" y="100"/>
                    <a:pt x="66" y="93"/>
                    <a:pt x="39" y="8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335"/>
                    <a:pt x="197" y="335"/>
                    <a:pt x="197" y="335"/>
                  </a:cubicBezTo>
                  <a:cubicBezTo>
                    <a:pt x="255" y="295"/>
                    <a:pt x="328" y="257"/>
                    <a:pt x="382" y="257"/>
                  </a:cubicBezTo>
                  <a:cubicBezTo>
                    <a:pt x="457" y="257"/>
                    <a:pt x="494" y="317"/>
                    <a:pt x="494" y="439"/>
                  </a:cubicBezTo>
                  <a:cubicBezTo>
                    <a:pt x="494" y="574"/>
                    <a:pt x="494" y="574"/>
                    <a:pt x="494" y="574"/>
                  </a:cubicBezTo>
                  <a:cubicBezTo>
                    <a:pt x="494" y="635"/>
                    <a:pt x="501" y="655"/>
                    <a:pt x="540" y="655"/>
                  </a:cubicBezTo>
                  <a:cubicBezTo>
                    <a:pt x="550" y="655"/>
                    <a:pt x="550" y="655"/>
                    <a:pt x="550" y="655"/>
                  </a:cubicBezTo>
                  <a:cubicBezTo>
                    <a:pt x="550" y="687"/>
                    <a:pt x="550" y="687"/>
                    <a:pt x="550" y="687"/>
                  </a:cubicBezTo>
                  <a:cubicBezTo>
                    <a:pt x="308" y="687"/>
                    <a:pt x="308" y="687"/>
                    <a:pt x="308" y="687"/>
                  </a:cubicBezTo>
                  <a:cubicBezTo>
                    <a:pt x="308" y="655"/>
                    <a:pt x="308" y="655"/>
                    <a:pt x="308" y="655"/>
                  </a:cubicBezTo>
                  <a:cubicBezTo>
                    <a:pt x="316" y="655"/>
                    <a:pt x="316" y="655"/>
                    <a:pt x="316" y="655"/>
                  </a:cubicBezTo>
                  <a:cubicBezTo>
                    <a:pt x="359" y="655"/>
                    <a:pt x="369" y="638"/>
                    <a:pt x="369" y="579"/>
                  </a:cubicBezTo>
                  <a:cubicBezTo>
                    <a:pt x="369" y="424"/>
                    <a:pt x="369" y="424"/>
                    <a:pt x="369" y="424"/>
                  </a:cubicBezTo>
                  <a:cubicBezTo>
                    <a:pt x="369" y="369"/>
                    <a:pt x="343" y="334"/>
                    <a:pt x="302" y="334"/>
                  </a:cubicBezTo>
                  <a:cubicBezTo>
                    <a:pt x="274" y="334"/>
                    <a:pt x="233" y="349"/>
                    <a:pt x="197" y="373"/>
                  </a:cubicBezTo>
                  <a:lnTo>
                    <a:pt x="197" y="58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1" name="Freeform 28"/>
            <p:cNvSpPr>
              <a:spLocks/>
            </p:cNvSpPr>
            <p:nvPr userDrawn="1"/>
          </p:nvSpPr>
          <p:spPr bwMode="white">
            <a:xfrm>
              <a:off x="321945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2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2" name="Freeform 29"/>
            <p:cNvSpPr>
              <a:spLocks/>
            </p:cNvSpPr>
            <p:nvPr userDrawn="1"/>
          </p:nvSpPr>
          <p:spPr bwMode="auto">
            <a:xfrm>
              <a:off x="544513" y="468313"/>
              <a:ext cx="657225" cy="654050"/>
            </a:xfrm>
            <a:custGeom>
              <a:avLst/>
              <a:gdLst/>
              <a:ahLst/>
              <a:cxnLst>
                <a:cxn ang="0">
                  <a:pos x="178" y="1"/>
                </a:cxn>
                <a:cxn ang="0">
                  <a:pos x="190" y="4"/>
                </a:cxn>
                <a:cxn ang="0">
                  <a:pos x="228" y="0"/>
                </a:cxn>
                <a:cxn ang="0">
                  <a:pos x="239" y="6"/>
                </a:cxn>
                <a:cxn ang="0">
                  <a:pos x="277" y="11"/>
                </a:cxn>
                <a:cxn ang="0">
                  <a:pos x="286" y="20"/>
                </a:cxn>
                <a:cxn ang="0">
                  <a:pos x="321" y="34"/>
                </a:cxn>
                <a:cxn ang="0">
                  <a:pos x="328" y="44"/>
                </a:cxn>
                <a:cxn ang="0">
                  <a:pos x="359" y="66"/>
                </a:cxn>
                <a:cxn ang="0">
                  <a:pos x="363" y="78"/>
                </a:cxn>
                <a:cxn ang="0">
                  <a:pos x="388" y="107"/>
                </a:cxn>
                <a:cxn ang="0">
                  <a:pos x="390" y="119"/>
                </a:cxn>
                <a:cxn ang="0">
                  <a:pos x="407" y="153"/>
                </a:cxn>
                <a:cxn ang="0">
                  <a:pos x="405" y="165"/>
                </a:cxn>
                <a:cxn ang="0">
                  <a:pos x="414" y="203"/>
                </a:cxn>
                <a:cxn ang="0">
                  <a:pos x="409" y="214"/>
                </a:cxn>
                <a:cxn ang="0">
                  <a:pos x="409" y="252"/>
                </a:cxn>
                <a:cxn ang="0">
                  <a:pos x="401" y="262"/>
                </a:cxn>
                <a:cxn ang="0">
                  <a:pos x="392" y="299"/>
                </a:cxn>
                <a:cxn ang="0">
                  <a:pos x="382" y="307"/>
                </a:cxn>
                <a:cxn ang="0">
                  <a:pos x="364" y="341"/>
                </a:cxn>
                <a:cxn ang="0">
                  <a:pos x="353" y="346"/>
                </a:cxn>
                <a:cxn ang="0">
                  <a:pos x="327" y="375"/>
                </a:cxn>
                <a:cxn ang="0">
                  <a:pos x="315" y="377"/>
                </a:cxn>
                <a:cxn ang="0">
                  <a:pos x="283" y="399"/>
                </a:cxn>
                <a:cxn ang="0">
                  <a:pos x="271" y="398"/>
                </a:cxn>
                <a:cxn ang="0">
                  <a:pos x="235" y="411"/>
                </a:cxn>
                <a:cxn ang="0">
                  <a:pos x="223" y="408"/>
                </a:cxn>
                <a:cxn ang="0">
                  <a:pos x="185" y="412"/>
                </a:cxn>
                <a:cxn ang="0">
                  <a:pos x="175" y="406"/>
                </a:cxn>
                <a:cxn ang="0">
                  <a:pos x="136" y="401"/>
                </a:cxn>
                <a:cxn ang="0">
                  <a:pos x="128" y="393"/>
                </a:cxn>
                <a:cxn ang="0">
                  <a:pos x="92" y="378"/>
                </a:cxn>
                <a:cxn ang="0">
                  <a:pos x="85" y="368"/>
                </a:cxn>
                <a:cxn ang="0">
                  <a:pos x="54" y="346"/>
                </a:cxn>
                <a:cxn ang="0">
                  <a:pos x="50" y="335"/>
                </a:cxn>
                <a:cxn ang="0">
                  <a:pos x="25" y="305"/>
                </a:cxn>
                <a:cxn ang="0">
                  <a:pos x="24" y="293"/>
                </a:cxn>
                <a:cxn ang="0">
                  <a:pos x="6" y="259"/>
                </a:cxn>
                <a:cxn ang="0">
                  <a:pos x="8" y="247"/>
                </a:cxn>
                <a:cxn ang="0">
                  <a:pos x="0" y="210"/>
                </a:cxn>
                <a:cxn ang="0">
                  <a:pos x="4" y="198"/>
                </a:cxn>
                <a:cxn ang="0">
                  <a:pos x="5" y="160"/>
                </a:cxn>
                <a:cxn ang="0">
                  <a:pos x="12" y="150"/>
                </a:cxn>
                <a:cxn ang="0">
                  <a:pos x="22" y="113"/>
                </a:cxn>
                <a:cxn ang="0">
                  <a:pos x="31" y="105"/>
                </a:cxn>
                <a:cxn ang="0">
                  <a:pos x="49" y="71"/>
                </a:cxn>
                <a:cxn ang="0">
                  <a:pos x="60" y="66"/>
                </a:cxn>
                <a:cxn ang="0">
                  <a:pos x="86" y="38"/>
                </a:cxn>
                <a:cxn ang="0">
                  <a:pos x="98" y="35"/>
                </a:cxn>
                <a:cxn ang="0">
                  <a:pos x="130" y="14"/>
                </a:cxn>
                <a:cxn ang="0">
                  <a:pos x="142" y="14"/>
                </a:cxn>
              </a:cxnLst>
              <a:rect l="0" t="0" r="r" b="b"/>
              <a:pathLst>
                <a:path w="414" h="412">
                  <a:moveTo>
                    <a:pt x="174" y="6"/>
                  </a:moveTo>
                  <a:lnTo>
                    <a:pt x="178" y="1"/>
                  </a:lnTo>
                  <a:lnTo>
                    <a:pt x="185" y="0"/>
                  </a:lnTo>
                  <a:lnTo>
                    <a:pt x="190" y="4"/>
                  </a:lnTo>
                  <a:lnTo>
                    <a:pt x="223" y="4"/>
                  </a:lnTo>
                  <a:lnTo>
                    <a:pt x="228" y="0"/>
                  </a:lnTo>
                  <a:lnTo>
                    <a:pt x="235" y="1"/>
                  </a:lnTo>
                  <a:lnTo>
                    <a:pt x="239" y="6"/>
                  </a:lnTo>
                  <a:lnTo>
                    <a:pt x="271" y="14"/>
                  </a:lnTo>
                  <a:lnTo>
                    <a:pt x="277" y="11"/>
                  </a:lnTo>
                  <a:lnTo>
                    <a:pt x="283" y="14"/>
                  </a:lnTo>
                  <a:lnTo>
                    <a:pt x="286" y="20"/>
                  </a:lnTo>
                  <a:lnTo>
                    <a:pt x="315" y="35"/>
                  </a:lnTo>
                  <a:lnTo>
                    <a:pt x="321" y="34"/>
                  </a:lnTo>
                  <a:lnTo>
                    <a:pt x="327" y="38"/>
                  </a:lnTo>
                  <a:lnTo>
                    <a:pt x="328" y="44"/>
                  </a:lnTo>
                  <a:lnTo>
                    <a:pt x="353" y="66"/>
                  </a:lnTo>
                  <a:lnTo>
                    <a:pt x="359" y="66"/>
                  </a:lnTo>
                  <a:lnTo>
                    <a:pt x="364" y="71"/>
                  </a:lnTo>
                  <a:lnTo>
                    <a:pt x="363" y="78"/>
                  </a:lnTo>
                  <a:lnTo>
                    <a:pt x="382" y="105"/>
                  </a:lnTo>
                  <a:lnTo>
                    <a:pt x="388" y="107"/>
                  </a:lnTo>
                  <a:lnTo>
                    <a:pt x="392" y="113"/>
                  </a:lnTo>
                  <a:lnTo>
                    <a:pt x="390" y="119"/>
                  </a:lnTo>
                  <a:lnTo>
                    <a:pt x="401" y="150"/>
                  </a:lnTo>
                  <a:lnTo>
                    <a:pt x="407" y="153"/>
                  </a:lnTo>
                  <a:lnTo>
                    <a:pt x="408" y="160"/>
                  </a:lnTo>
                  <a:lnTo>
                    <a:pt x="405" y="165"/>
                  </a:lnTo>
                  <a:lnTo>
                    <a:pt x="409" y="198"/>
                  </a:lnTo>
                  <a:lnTo>
                    <a:pt x="414" y="203"/>
                  </a:lnTo>
                  <a:lnTo>
                    <a:pt x="414" y="210"/>
                  </a:lnTo>
                  <a:lnTo>
                    <a:pt x="409" y="214"/>
                  </a:lnTo>
                  <a:lnTo>
                    <a:pt x="405" y="247"/>
                  </a:lnTo>
                  <a:lnTo>
                    <a:pt x="409" y="252"/>
                  </a:lnTo>
                  <a:lnTo>
                    <a:pt x="407" y="259"/>
                  </a:lnTo>
                  <a:lnTo>
                    <a:pt x="401" y="262"/>
                  </a:lnTo>
                  <a:lnTo>
                    <a:pt x="390" y="293"/>
                  </a:lnTo>
                  <a:lnTo>
                    <a:pt x="392" y="299"/>
                  </a:lnTo>
                  <a:lnTo>
                    <a:pt x="388" y="305"/>
                  </a:lnTo>
                  <a:lnTo>
                    <a:pt x="382" y="307"/>
                  </a:lnTo>
                  <a:lnTo>
                    <a:pt x="363" y="335"/>
                  </a:lnTo>
                  <a:lnTo>
                    <a:pt x="364" y="341"/>
                  </a:lnTo>
                  <a:lnTo>
                    <a:pt x="359" y="346"/>
                  </a:lnTo>
                  <a:lnTo>
                    <a:pt x="353" y="346"/>
                  </a:lnTo>
                  <a:lnTo>
                    <a:pt x="328" y="368"/>
                  </a:lnTo>
                  <a:lnTo>
                    <a:pt x="327" y="375"/>
                  </a:lnTo>
                  <a:lnTo>
                    <a:pt x="321" y="378"/>
                  </a:lnTo>
                  <a:lnTo>
                    <a:pt x="315" y="377"/>
                  </a:lnTo>
                  <a:lnTo>
                    <a:pt x="286" y="393"/>
                  </a:lnTo>
                  <a:lnTo>
                    <a:pt x="283" y="399"/>
                  </a:lnTo>
                  <a:lnTo>
                    <a:pt x="277" y="401"/>
                  </a:lnTo>
                  <a:lnTo>
                    <a:pt x="271" y="398"/>
                  </a:lnTo>
                  <a:lnTo>
                    <a:pt x="239" y="406"/>
                  </a:lnTo>
                  <a:lnTo>
                    <a:pt x="235" y="411"/>
                  </a:lnTo>
                  <a:lnTo>
                    <a:pt x="228" y="412"/>
                  </a:lnTo>
                  <a:lnTo>
                    <a:pt x="223" y="408"/>
                  </a:lnTo>
                  <a:lnTo>
                    <a:pt x="190" y="408"/>
                  </a:lnTo>
                  <a:lnTo>
                    <a:pt x="185" y="412"/>
                  </a:lnTo>
                  <a:lnTo>
                    <a:pt x="178" y="411"/>
                  </a:lnTo>
                  <a:lnTo>
                    <a:pt x="175" y="406"/>
                  </a:lnTo>
                  <a:lnTo>
                    <a:pt x="142" y="398"/>
                  </a:lnTo>
                  <a:lnTo>
                    <a:pt x="136" y="401"/>
                  </a:lnTo>
                  <a:lnTo>
                    <a:pt x="130" y="399"/>
                  </a:lnTo>
                  <a:lnTo>
                    <a:pt x="128" y="393"/>
                  </a:lnTo>
                  <a:lnTo>
                    <a:pt x="98" y="377"/>
                  </a:lnTo>
                  <a:lnTo>
                    <a:pt x="92" y="378"/>
                  </a:lnTo>
                  <a:lnTo>
                    <a:pt x="86" y="375"/>
                  </a:lnTo>
                  <a:lnTo>
                    <a:pt x="85" y="368"/>
                  </a:lnTo>
                  <a:lnTo>
                    <a:pt x="60" y="346"/>
                  </a:lnTo>
                  <a:lnTo>
                    <a:pt x="54" y="346"/>
                  </a:lnTo>
                  <a:lnTo>
                    <a:pt x="49" y="341"/>
                  </a:lnTo>
                  <a:lnTo>
                    <a:pt x="50" y="335"/>
                  </a:lnTo>
                  <a:lnTo>
                    <a:pt x="31" y="307"/>
                  </a:lnTo>
                  <a:lnTo>
                    <a:pt x="25" y="305"/>
                  </a:lnTo>
                  <a:lnTo>
                    <a:pt x="22" y="299"/>
                  </a:lnTo>
                  <a:lnTo>
                    <a:pt x="24" y="293"/>
                  </a:lnTo>
                  <a:lnTo>
                    <a:pt x="12" y="262"/>
                  </a:lnTo>
                  <a:lnTo>
                    <a:pt x="6" y="259"/>
                  </a:lnTo>
                  <a:lnTo>
                    <a:pt x="5" y="252"/>
                  </a:lnTo>
                  <a:lnTo>
                    <a:pt x="8" y="247"/>
                  </a:lnTo>
                  <a:lnTo>
                    <a:pt x="4" y="214"/>
                  </a:lnTo>
                  <a:lnTo>
                    <a:pt x="0" y="210"/>
                  </a:lnTo>
                  <a:lnTo>
                    <a:pt x="0" y="203"/>
                  </a:lnTo>
                  <a:lnTo>
                    <a:pt x="4" y="198"/>
                  </a:lnTo>
                  <a:lnTo>
                    <a:pt x="8" y="165"/>
                  </a:lnTo>
                  <a:lnTo>
                    <a:pt x="5" y="160"/>
                  </a:lnTo>
                  <a:lnTo>
                    <a:pt x="6" y="153"/>
                  </a:lnTo>
                  <a:lnTo>
                    <a:pt x="12" y="150"/>
                  </a:lnTo>
                  <a:lnTo>
                    <a:pt x="24" y="119"/>
                  </a:lnTo>
                  <a:lnTo>
                    <a:pt x="22" y="113"/>
                  </a:lnTo>
                  <a:lnTo>
                    <a:pt x="25" y="107"/>
                  </a:lnTo>
                  <a:lnTo>
                    <a:pt x="31" y="105"/>
                  </a:lnTo>
                  <a:lnTo>
                    <a:pt x="50" y="78"/>
                  </a:lnTo>
                  <a:lnTo>
                    <a:pt x="49" y="71"/>
                  </a:lnTo>
                  <a:lnTo>
                    <a:pt x="54" y="66"/>
                  </a:lnTo>
                  <a:lnTo>
                    <a:pt x="60" y="66"/>
                  </a:lnTo>
                  <a:lnTo>
                    <a:pt x="85" y="44"/>
                  </a:lnTo>
                  <a:lnTo>
                    <a:pt x="86" y="38"/>
                  </a:lnTo>
                  <a:lnTo>
                    <a:pt x="92" y="34"/>
                  </a:lnTo>
                  <a:lnTo>
                    <a:pt x="98" y="35"/>
                  </a:lnTo>
                  <a:lnTo>
                    <a:pt x="128" y="20"/>
                  </a:lnTo>
                  <a:lnTo>
                    <a:pt x="130" y="14"/>
                  </a:lnTo>
                  <a:lnTo>
                    <a:pt x="136" y="11"/>
                  </a:lnTo>
                  <a:lnTo>
                    <a:pt x="142" y="14"/>
                  </a:lnTo>
                  <a:lnTo>
                    <a:pt x="174" y="6"/>
                  </a:lnTo>
                  <a:close/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3" name="Freeform 30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4" name="Freeform 31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5" name="Freeform 32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6" name="Freeform 33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close/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7" name="Freeform 34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8" name="Freeform 35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9" name="Freeform 36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0" name="Freeform 37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1" name="Freeform 38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2" name="Freeform 39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3" name="Freeform 40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4" name="Freeform 41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5" name="Freeform 42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6" name="Freeform 43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7" name="Freeform 44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8" name="Freeform 45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9" name="Freeform 46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0" name="Freeform 47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1" name="Freeform 48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2" name="Freeform 49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3" name="Freeform 50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4" name="Freeform 51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5" name="Freeform 52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6" name="Freeform 53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7" name="Freeform 54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8" name="Freeform 55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9" name="Freeform 56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0" name="Freeform 57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1" name="Freeform 58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2" name="Freeform 59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3" name="Freeform 60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4" name="Freeform 61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5" name="Freeform 6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6" name="Freeform 63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7" name="Freeform 64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8" name="Freeform 65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9" name="Freeform 66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0" name="Freeform 67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1" name="Freeform 68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2" name="Freeform 69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3" name="Freeform 7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4" name="Freeform 71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close/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5" name="Freeform 72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6" name="Freeform 73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7" name="Oval 74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8" name="Oval 75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9" name="Freeform 76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0" name="Freeform 77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1" name="Oval 78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2" name="Oval 79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3" name="Freeform 80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4" name="Freeform 81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5" name="Freeform 82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  <a:cxn ang="0">
                  <a:pos x="0" y="0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6" name="Freeform 83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7" name="Freeform 84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  <a:cxn ang="0">
                  <a:pos x="121" y="23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  <a:lnTo>
                    <a:pt x="121" y="23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8" name="Freeform 85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9" name="Freeform 86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  <a:cxn ang="0">
                  <a:pos x="3" y="0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0" name="Freeform 87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1" name="Freeform 88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  <a:cxn ang="0">
                  <a:pos x="0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2" name="Freeform 89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3" name="Freeform 90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  <a:cxn ang="0">
                  <a:pos x="8" y="0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4" name="Freeform 91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5" name="Freeform 92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  <a:cxn ang="0">
                  <a:pos x="39" y="0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6" name="Freeform 93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7" name="Freeform 94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  <a:cxn ang="0">
                  <a:pos x="66" y="0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8" name="Freeform 95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9" name="Freeform 96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  <a:cxn ang="0">
                  <a:pos x="90" y="0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0" name="Freeform 97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1" name="Freeform 98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  <a:cxn ang="0">
                  <a:pos x="109" y="0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2" name="Freeform 99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3" name="Freeform 100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  <a:cxn ang="0">
                  <a:pos x="121" y="0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4" name="Freeform 101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5" name="Freeform 102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  <a:cxn ang="0">
                  <a:pos x="126" y="0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6" name="Freeform 103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7" name="Freeform 104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  <a:cxn ang="0">
                  <a:pos x="125" y="23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  <a:lnTo>
                    <a:pt x="125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8" name="Freeform 105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9" name="Freeform 106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  <a:cxn ang="0">
                  <a:pos x="115" y="53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  <a:lnTo>
                    <a:pt x="115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0" name="Freeform 107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1" name="Freeform 108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  <a:cxn ang="0">
                  <a:pos x="99" y="79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  <a:lnTo>
                    <a:pt x="99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2" name="Freeform 109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3" name="Freeform 110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  <a:cxn ang="0">
                  <a:pos x="78" y="10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  <a:lnTo>
                    <a:pt x="78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4" name="Freeform 111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5" name="Freeform 112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  <a:cxn ang="0">
                  <a:pos x="44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  <a:lnTo>
                    <a:pt x="44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6" name="Freeform 113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7" name="Freeform 114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  <a:cxn ang="0">
                  <a:pos x="42" y="12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  <a:lnTo>
                    <a:pt x="42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8" name="Freeform 115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9" name="Freeform 116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  <a:cxn ang="0">
                  <a:pos x="39" y="12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  <a:lnTo>
                    <a:pt x="39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0" name="Freeform 117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1" name="Freeform 118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  <a:cxn ang="0">
                  <a:pos x="32" y="108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  <a:lnTo>
                    <a:pt x="32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2" name="Freeform 119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3" name="Freeform 120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  <a:cxn ang="0">
                  <a:pos x="25" y="89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  <a:lnTo>
                    <a:pt x="25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4" name="Freeform 121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5" name="Freeform 122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  <a:cxn ang="0">
                  <a:pos x="15" y="64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  <a:lnTo>
                    <a:pt x="15" y="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6" name="Freeform 123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7" name="Freeform 124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  <a:cxn ang="0">
                  <a:pos x="5" y="44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8" name="Freeform 125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9" name="Freeform 126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  <a:cxn ang="0">
                  <a:pos x="0" y="44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0" name="Freeform 127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1" name="Freeform 128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  <a:cxn ang="0">
                  <a:pos x="0" y="41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2" name="Freeform 129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3" name="Freeform 130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  <a:cxn ang="0">
                  <a:pos x="0" y="36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4" name="Freeform 131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5" name="Freeform 132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  <a:cxn ang="0">
                  <a:pos x="0" y="29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6" name="Freeform 133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7" name="Freeform 134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  <a:cxn ang="0">
                  <a:pos x="0" y="21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8" name="Freeform 135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9" name="Freeform 136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  <a:cxn ang="0">
                  <a:pos x="0" y="11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0" name="Freeform 137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1" name="Freeform 138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2" name="Freeform 139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3" name="Freeform 140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4" name="Freeform 141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5" name="Freeform 142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6" name="Freeform 143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7" name="Freeform 144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8" name="Freeform 145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  <a:cxn ang="0">
                  <a:pos x="51" y="11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  <a:lnTo>
                    <a:pt x="51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9" name="Freeform 146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0" name="Freeform 147"/>
            <p:cNvSpPr>
              <a:spLocks noEditPoints="1"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211" y="211"/>
                </a:cxn>
                <a:cxn ang="0">
                  <a:pos x="254" y="74"/>
                </a:cxn>
                <a:cxn ang="0">
                  <a:pos x="221" y="0"/>
                </a:cxn>
                <a:cxn ang="0">
                  <a:pos x="210" y="43"/>
                </a:cxn>
                <a:cxn ang="0">
                  <a:pos x="143" y="64"/>
                </a:cxn>
                <a:cxn ang="0">
                  <a:pos x="127" y="9"/>
                </a:cxn>
                <a:cxn ang="0">
                  <a:pos x="0" y="37"/>
                </a:cxn>
                <a:cxn ang="0">
                  <a:pos x="8" y="83"/>
                </a:cxn>
                <a:cxn ang="0">
                  <a:pos x="89" y="66"/>
                </a:cxn>
                <a:cxn ang="0">
                  <a:pos x="98" y="103"/>
                </a:cxn>
                <a:cxn ang="0">
                  <a:pos x="23" y="118"/>
                </a:cxn>
                <a:cxn ang="0">
                  <a:pos x="30" y="160"/>
                </a:cxn>
                <a:cxn ang="0">
                  <a:pos x="109" y="144"/>
                </a:cxn>
                <a:cxn ang="0">
                  <a:pos x="117" y="179"/>
                </a:cxn>
                <a:cxn ang="0">
                  <a:pos x="29" y="197"/>
                </a:cxn>
                <a:cxn ang="0">
                  <a:pos x="38" y="251"/>
                </a:cxn>
                <a:cxn ang="0">
                  <a:pos x="174" y="178"/>
                </a:cxn>
                <a:cxn ang="0">
                  <a:pos x="153" y="104"/>
                </a:cxn>
                <a:cxn ang="0">
                  <a:pos x="199" y="91"/>
                </a:cxn>
                <a:cxn ang="0">
                  <a:pos x="176" y="178"/>
                </a:cxn>
                <a:cxn ang="0">
                  <a:pos x="174" y="178"/>
                </a:cxn>
              </a:cxnLst>
              <a:rect l="0" t="0" r="r" b="b"/>
              <a:pathLst>
                <a:path w="254" h="251">
                  <a:moveTo>
                    <a:pt x="211" y="211"/>
                  </a:moveTo>
                  <a:cubicBezTo>
                    <a:pt x="254" y="74"/>
                    <a:pt x="254" y="74"/>
                    <a:pt x="254" y="74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10" y="43"/>
                    <a:pt x="210" y="43"/>
                    <a:pt x="210" y="43"/>
                  </a:cubicBezTo>
                  <a:cubicBezTo>
                    <a:pt x="188" y="50"/>
                    <a:pt x="166" y="57"/>
                    <a:pt x="143" y="64"/>
                  </a:cubicBezTo>
                  <a:cubicBezTo>
                    <a:pt x="127" y="9"/>
                    <a:pt x="127" y="9"/>
                    <a:pt x="127" y="9"/>
                  </a:cubicBezTo>
                  <a:cubicBezTo>
                    <a:pt x="85" y="20"/>
                    <a:pt x="43" y="29"/>
                    <a:pt x="0" y="37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34" y="78"/>
                    <a:pt x="60" y="73"/>
                    <a:pt x="89" y="66"/>
                  </a:cubicBezTo>
                  <a:cubicBezTo>
                    <a:pt x="98" y="103"/>
                    <a:pt x="98" y="103"/>
                    <a:pt x="98" y="103"/>
                  </a:cubicBezTo>
                  <a:cubicBezTo>
                    <a:pt x="71" y="109"/>
                    <a:pt x="47" y="114"/>
                    <a:pt x="23" y="118"/>
                  </a:cubicBezTo>
                  <a:cubicBezTo>
                    <a:pt x="30" y="160"/>
                    <a:pt x="30" y="160"/>
                    <a:pt x="30" y="160"/>
                  </a:cubicBezTo>
                  <a:cubicBezTo>
                    <a:pt x="55" y="155"/>
                    <a:pt x="80" y="150"/>
                    <a:pt x="109" y="144"/>
                  </a:cubicBezTo>
                  <a:cubicBezTo>
                    <a:pt x="117" y="179"/>
                    <a:pt x="117" y="179"/>
                    <a:pt x="117" y="179"/>
                  </a:cubicBezTo>
                  <a:cubicBezTo>
                    <a:pt x="86" y="186"/>
                    <a:pt x="57" y="192"/>
                    <a:pt x="29" y="197"/>
                  </a:cubicBezTo>
                  <a:cubicBezTo>
                    <a:pt x="38" y="251"/>
                    <a:pt x="38" y="251"/>
                    <a:pt x="38" y="251"/>
                  </a:cubicBezTo>
                  <a:moveTo>
                    <a:pt x="174" y="178"/>
                  </a:moveTo>
                  <a:cubicBezTo>
                    <a:pt x="153" y="104"/>
                    <a:pt x="153" y="104"/>
                    <a:pt x="153" y="104"/>
                  </a:cubicBezTo>
                  <a:cubicBezTo>
                    <a:pt x="168" y="100"/>
                    <a:pt x="184" y="96"/>
                    <a:pt x="199" y="91"/>
                  </a:cubicBezTo>
                  <a:cubicBezTo>
                    <a:pt x="176" y="178"/>
                    <a:pt x="176" y="178"/>
                    <a:pt x="176" y="178"/>
                  </a:cubicBezTo>
                  <a:lnTo>
                    <a:pt x="174" y="1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1" name="Freeform 148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2" name="Freeform 149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3" name="Freeform 150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4" name="Freeform 151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5" name="Freeform 15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6" name="Freeform 153"/>
            <p:cNvSpPr>
              <a:spLocks noEditPoints="1"/>
            </p:cNvSpPr>
            <p:nvPr userDrawn="1"/>
          </p:nvSpPr>
          <p:spPr bwMode="auto">
            <a:xfrm>
              <a:off x="542925" y="738188"/>
              <a:ext cx="52388" cy="39688"/>
            </a:xfrm>
            <a:custGeom>
              <a:avLst/>
              <a:gdLst/>
              <a:ahLst/>
              <a:cxnLst>
                <a:cxn ang="0">
                  <a:pos x="8" y="75"/>
                </a:cxn>
                <a:cxn ang="0">
                  <a:pos x="18" y="76"/>
                </a:cxn>
                <a:cxn ang="0">
                  <a:pos x="82" y="2"/>
                </a:cxn>
                <a:cxn ang="0">
                  <a:pos x="133" y="59"/>
                </a:cxn>
                <a:cxn ang="0">
                  <a:pos x="134" y="59"/>
                </a:cxn>
                <a:cxn ang="0">
                  <a:pos x="163" y="39"/>
                </a:cxn>
                <a:cxn ang="0">
                  <a:pos x="241" y="7"/>
                </a:cxn>
                <a:cxn ang="0">
                  <a:pos x="231" y="63"/>
                </a:cxn>
                <a:cxn ang="0">
                  <a:pos x="182" y="78"/>
                </a:cxn>
                <a:cxn ang="0">
                  <a:pos x="142" y="111"/>
                </a:cxn>
                <a:cxn ang="0">
                  <a:pos x="142" y="119"/>
                </a:cxn>
                <a:cxn ang="0">
                  <a:pos x="223" y="127"/>
                </a:cxn>
                <a:cxn ang="0">
                  <a:pos x="219" y="177"/>
                </a:cxn>
                <a:cxn ang="0">
                  <a:pos x="0" y="164"/>
                </a:cxn>
                <a:cxn ang="0">
                  <a:pos x="54" y="86"/>
                </a:cxn>
                <a:cxn ang="0">
                  <a:pos x="52" y="111"/>
                </a:cxn>
                <a:cxn ang="0">
                  <a:pos x="104" y="116"/>
                </a:cxn>
                <a:cxn ang="0">
                  <a:pos x="107" y="93"/>
                </a:cxn>
                <a:cxn ang="0">
                  <a:pos x="85" y="57"/>
                </a:cxn>
                <a:cxn ang="0">
                  <a:pos x="54" y="86"/>
                </a:cxn>
              </a:cxnLst>
              <a:rect l="0" t="0" r="r" b="b"/>
              <a:pathLst>
                <a:path w="241" h="177">
                  <a:moveTo>
                    <a:pt x="8" y="75"/>
                  </a:moveTo>
                  <a:cubicBezTo>
                    <a:pt x="18" y="76"/>
                    <a:pt x="18" y="76"/>
                    <a:pt x="18" y="76"/>
                  </a:cubicBezTo>
                  <a:cubicBezTo>
                    <a:pt x="23" y="34"/>
                    <a:pt x="43" y="0"/>
                    <a:pt x="82" y="2"/>
                  </a:cubicBezTo>
                  <a:cubicBezTo>
                    <a:pt x="113" y="5"/>
                    <a:pt x="133" y="26"/>
                    <a:pt x="133" y="59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43" y="50"/>
                    <a:pt x="150" y="46"/>
                    <a:pt x="163" y="39"/>
                  </a:cubicBezTo>
                  <a:cubicBezTo>
                    <a:pt x="184" y="27"/>
                    <a:pt x="241" y="7"/>
                    <a:pt x="241" y="7"/>
                  </a:cubicBezTo>
                  <a:cubicBezTo>
                    <a:pt x="236" y="26"/>
                    <a:pt x="233" y="44"/>
                    <a:pt x="231" y="63"/>
                  </a:cubicBezTo>
                  <a:cubicBezTo>
                    <a:pt x="231" y="63"/>
                    <a:pt x="197" y="72"/>
                    <a:pt x="182" y="78"/>
                  </a:cubicBezTo>
                  <a:cubicBezTo>
                    <a:pt x="163" y="85"/>
                    <a:pt x="145" y="96"/>
                    <a:pt x="142" y="111"/>
                  </a:cubicBezTo>
                  <a:cubicBezTo>
                    <a:pt x="142" y="114"/>
                    <a:pt x="142" y="117"/>
                    <a:pt x="142" y="119"/>
                  </a:cubicBezTo>
                  <a:cubicBezTo>
                    <a:pt x="223" y="127"/>
                    <a:pt x="223" y="127"/>
                    <a:pt x="223" y="127"/>
                  </a:cubicBezTo>
                  <a:cubicBezTo>
                    <a:pt x="221" y="144"/>
                    <a:pt x="220" y="160"/>
                    <a:pt x="219" y="177"/>
                  </a:cubicBezTo>
                  <a:cubicBezTo>
                    <a:pt x="0" y="164"/>
                    <a:pt x="0" y="164"/>
                    <a:pt x="0" y="164"/>
                  </a:cubicBezTo>
                  <a:moveTo>
                    <a:pt x="54" y="86"/>
                  </a:moveTo>
                  <a:cubicBezTo>
                    <a:pt x="53" y="94"/>
                    <a:pt x="53" y="102"/>
                    <a:pt x="52" y="111"/>
                  </a:cubicBezTo>
                  <a:cubicBezTo>
                    <a:pt x="104" y="116"/>
                    <a:pt x="104" y="116"/>
                    <a:pt x="104" y="116"/>
                  </a:cubicBezTo>
                  <a:cubicBezTo>
                    <a:pt x="105" y="109"/>
                    <a:pt x="106" y="100"/>
                    <a:pt x="107" y="93"/>
                  </a:cubicBezTo>
                  <a:cubicBezTo>
                    <a:pt x="108" y="80"/>
                    <a:pt x="106" y="60"/>
                    <a:pt x="85" y="57"/>
                  </a:cubicBezTo>
                  <a:cubicBezTo>
                    <a:pt x="67" y="55"/>
                    <a:pt x="57" y="65"/>
                    <a:pt x="54" y="8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7" name="Freeform 154"/>
            <p:cNvSpPr>
              <a:spLocks noEditPoints="1"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  <a:cxn ang="0">
                  <a:pos x="54" y="47"/>
                </a:cxn>
                <a:cxn ang="0">
                  <a:pos x="122" y="99"/>
                </a:cxn>
                <a:cxn ang="0">
                  <a:pos x="140" y="53"/>
                </a:cxn>
                <a:cxn ang="0">
                  <a:pos x="54" y="46"/>
                </a:cxn>
                <a:cxn ang="0">
                  <a:pos x="54" y="47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54" y="47"/>
                  </a:moveTo>
                  <a:cubicBezTo>
                    <a:pt x="122" y="99"/>
                    <a:pt x="122" y="99"/>
                    <a:pt x="122" y="99"/>
                  </a:cubicBezTo>
                  <a:cubicBezTo>
                    <a:pt x="128" y="84"/>
                    <a:pt x="133" y="69"/>
                    <a:pt x="140" y="53"/>
                  </a:cubicBezTo>
                  <a:cubicBezTo>
                    <a:pt x="54" y="46"/>
                    <a:pt x="54" y="46"/>
                    <a:pt x="54" y="46"/>
                  </a:cubicBezTo>
                  <a:lnTo>
                    <a:pt x="54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8" name="Freeform 155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9" name="Freeform 156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0" name="Freeform 157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1" name="Freeform 158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2" name="Freeform 159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3" name="Freeform 16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4" name="Freeform 161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5" name="Oval 162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6" name="Freeform 163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7" name="Oval 164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8" name="Freeform 165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9" name="Freeform 166"/>
            <p:cNvSpPr>
              <a:spLocks/>
            </p:cNvSpPr>
            <p:nvPr userDrawn="1"/>
          </p:nvSpPr>
          <p:spPr bwMode="auto">
            <a:xfrm>
              <a:off x="822325" y="744538"/>
              <a:ext cx="95250" cy="111125"/>
            </a:xfrm>
            <a:custGeom>
              <a:avLst/>
              <a:gdLst/>
              <a:ahLst/>
              <a:cxnLst>
                <a:cxn ang="0">
                  <a:pos x="429" y="430"/>
                </a:cxn>
                <a:cxn ang="0">
                  <a:pos x="364" y="457"/>
                </a:cxn>
                <a:cxn ang="0">
                  <a:pos x="311" y="457"/>
                </a:cxn>
                <a:cxn ang="0">
                  <a:pos x="237" y="494"/>
                </a:cxn>
                <a:cxn ang="0">
                  <a:pos x="218" y="494"/>
                </a:cxn>
                <a:cxn ang="0">
                  <a:pos x="144" y="457"/>
                </a:cxn>
                <a:cxn ang="0">
                  <a:pos x="91" y="457"/>
                </a:cxn>
                <a:cxn ang="0">
                  <a:pos x="0" y="366"/>
                </a:cxn>
                <a:cxn ang="0">
                  <a:pos x="0" y="0"/>
                </a:cxn>
              </a:cxnLst>
              <a:rect l="0" t="0" r="r" b="b"/>
              <a:pathLst>
                <a:path w="429" h="494">
                  <a:moveTo>
                    <a:pt x="429" y="430"/>
                  </a:moveTo>
                  <a:cubicBezTo>
                    <a:pt x="413" y="447"/>
                    <a:pt x="390" y="457"/>
                    <a:pt x="364" y="457"/>
                  </a:cubicBezTo>
                  <a:cubicBezTo>
                    <a:pt x="311" y="457"/>
                    <a:pt x="311" y="457"/>
                    <a:pt x="311" y="457"/>
                  </a:cubicBezTo>
                  <a:cubicBezTo>
                    <a:pt x="281" y="457"/>
                    <a:pt x="254" y="472"/>
                    <a:pt x="237" y="494"/>
                  </a:cubicBezTo>
                  <a:cubicBezTo>
                    <a:pt x="218" y="494"/>
                    <a:pt x="218" y="494"/>
                    <a:pt x="218" y="494"/>
                  </a:cubicBezTo>
                  <a:cubicBezTo>
                    <a:pt x="201" y="472"/>
                    <a:pt x="174" y="457"/>
                    <a:pt x="144" y="457"/>
                  </a:cubicBezTo>
                  <a:cubicBezTo>
                    <a:pt x="91" y="457"/>
                    <a:pt x="91" y="457"/>
                    <a:pt x="91" y="457"/>
                  </a:cubicBezTo>
                  <a:cubicBezTo>
                    <a:pt x="41" y="457"/>
                    <a:pt x="0" y="416"/>
                    <a:pt x="0" y="366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303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0" name="Freeform 167"/>
            <p:cNvSpPr>
              <a:spLocks/>
            </p:cNvSpPr>
            <p:nvPr userDrawn="1"/>
          </p:nvSpPr>
          <p:spPr bwMode="auto">
            <a:xfrm>
              <a:off x="822325" y="744538"/>
              <a:ext cx="101600" cy="968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6" y="0"/>
                </a:cxn>
                <a:cxn ang="0">
                  <a:pos x="456" y="366"/>
                </a:cxn>
                <a:cxn ang="0">
                  <a:pos x="429" y="430"/>
                </a:cxn>
              </a:cxnLst>
              <a:rect l="0" t="0" r="r" b="b"/>
              <a:pathLst>
                <a:path w="456" h="430">
                  <a:moveTo>
                    <a:pt x="0" y="0"/>
                  </a:moveTo>
                  <a:cubicBezTo>
                    <a:pt x="456" y="0"/>
                    <a:pt x="456" y="0"/>
                    <a:pt x="456" y="0"/>
                  </a:cubicBezTo>
                  <a:cubicBezTo>
                    <a:pt x="456" y="366"/>
                    <a:pt x="456" y="366"/>
                    <a:pt x="456" y="366"/>
                  </a:cubicBezTo>
                  <a:cubicBezTo>
                    <a:pt x="456" y="391"/>
                    <a:pt x="446" y="413"/>
                    <a:pt x="429" y="43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1" name="Freeform 168"/>
            <p:cNvSpPr>
              <a:spLocks noEditPoints="1"/>
            </p:cNvSpPr>
            <p:nvPr userDrawn="1"/>
          </p:nvSpPr>
          <p:spPr bwMode="auto">
            <a:xfrm>
              <a:off x="815975" y="739775"/>
              <a:ext cx="112713" cy="120650"/>
            </a:xfrm>
            <a:custGeom>
              <a:avLst/>
              <a:gdLst/>
              <a:ahLst/>
              <a:cxnLst>
                <a:cxn ang="0">
                  <a:pos x="503" y="389"/>
                </a:cxn>
                <a:cxn ang="0">
                  <a:pos x="388" y="504"/>
                </a:cxn>
                <a:cxn ang="0">
                  <a:pos x="335" y="504"/>
                </a:cxn>
                <a:cxn ang="0">
                  <a:pos x="272" y="545"/>
                </a:cxn>
                <a:cxn ang="0">
                  <a:pos x="231" y="545"/>
                </a:cxn>
                <a:cxn ang="0">
                  <a:pos x="168" y="504"/>
                </a:cxn>
                <a:cxn ang="0">
                  <a:pos x="115" y="504"/>
                </a:cxn>
                <a:cxn ang="0">
                  <a:pos x="0" y="389"/>
                </a:cxn>
                <a:cxn ang="0">
                  <a:pos x="0" y="0"/>
                </a:cxn>
                <a:cxn ang="0">
                  <a:pos x="503" y="0"/>
                </a:cxn>
                <a:cxn ang="0">
                  <a:pos x="503" y="389"/>
                </a:cxn>
                <a:cxn ang="0">
                  <a:pos x="456" y="47"/>
                </a:cxn>
                <a:cxn ang="0">
                  <a:pos x="47" y="47"/>
                </a:cxn>
                <a:cxn ang="0">
                  <a:pos x="47" y="389"/>
                </a:cxn>
                <a:cxn ang="0">
                  <a:pos x="115" y="457"/>
                </a:cxn>
                <a:cxn ang="0">
                  <a:pos x="168" y="457"/>
                </a:cxn>
                <a:cxn ang="0">
                  <a:pos x="251" y="492"/>
                </a:cxn>
                <a:cxn ang="0">
                  <a:pos x="252" y="492"/>
                </a:cxn>
                <a:cxn ang="0">
                  <a:pos x="335" y="457"/>
                </a:cxn>
                <a:cxn ang="0">
                  <a:pos x="388" y="457"/>
                </a:cxn>
                <a:cxn ang="0">
                  <a:pos x="456" y="389"/>
                </a:cxn>
                <a:cxn ang="0">
                  <a:pos x="456" y="47"/>
                </a:cxn>
              </a:cxnLst>
              <a:rect l="0" t="0" r="r" b="b"/>
              <a:pathLst>
                <a:path w="503" h="545">
                  <a:moveTo>
                    <a:pt x="503" y="389"/>
                  </a:moveTo>
                  <a:cubicBezTo>
                    <a:pt x="503" y="452"/>
                    <a:pt x="452" y="504"/>
                    <a:pt x="388" y="504"/>
                  </a:cubicBezTo>
                  <a:cubicBezTo>
                    <a:pt x="335" y="504"/>
                    <a:pt x="335" y="504"/>
                    <a:pt x="335" y="504"/>
                  </a:cubicBezTo>
                  <a:cubicBezTo>
                    <a:pt x="307" y="504"/>
                    <a:pt x="282" y="521"/>
                    <a:pt x="272" y="545"/>
                  </a:cubicBezTo>
                  <a:cubicBezTo>
                    <a:pt x="231" y="545"/>
                    <a:pt x="231" y="545"/>
                    <a:pt x="231" y="545"/>
                  </a:cubicBezTo>
                  <a:cubicBezTo>
                    <a:pt x="221" y="521"/>
                    <a:pt x="197" y="504"/>
                    <a:pt x="168" y="504"/>
                  </a:cubicBezTo>
                  <a:cubicBezTo>
                    <a:pt x="115" y="504"/>
                    <a:pt x="115" y="504"/>
                    <a:pt x="115" y="504"/>
                  </a:cubicBezTo>
                  <a:cubicBezTo>
                    <a:pt x="51" y="504"/>
                    <a:pt x="0" y="452"/>
                    <a:pt x="0" y="3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3" y="0"/>
                    <a:pt x="503" y="0"/>
                    <a:pt x="503" y="0"/>
                  </a:cubicBezTo>
                  <a:lnTo>
                    <a:pt x="503" y="389"/>
                  </a:lnTo>
                  <a:close/>
                  <a:moveTo>
                    <a:pt x="456" y="47"/>
                  </a:moveTo>
                  <a:cubicBezTo>
                    <a:pt x="47" y="47"/>
                    <a:pt x="47" y="47"/>
                    <a:pt x="47" y="47"/>
                  </a:cubicBezTo>
                  <a:cubicBezTo>
                    <a:pt x="47" y="389"/>
                    <a:pt x="47" y="389"/>
                    <a:pt x="47" y="389"/>
                  </a:cubicBezTo>
                  <a:cubicBezTo>
                    <a:pt x="47" y="426"/>
                    <a:pt x="77" y="457"/>
                    <a:pt x="115" y="457"/>
                  </a:cubicBezTo>
                  <a:cubicBezTo>
                    <a:pt x="168" y="457"/>
                    <a:pt x="168" y="457"/>
                    <a:pt x="168" y="457"/>
                  </a:cubicBezTo>
                  <a:cubicBezTo>
                    <a:pt x="201" y="457"/>
                    <a:pt x="230" y="470"/>
                    <a:pt x="251" y="492"/>
                  </a:cubicBezTo>
                  <a:cubicBezTo>
                    <a:pt x="252" y="492"/>
                    <a:pt x="252" y="492"/>
                    <a:pt x="252" y="492"/>
                  </a:cubicBezTo>
                  <a:cubicBezTo>
                    <a:pt x="273" y="470"/>
                    <a:pt x="302" y="457"/>
                    <a:pt x="335" y="457"/>
                  </a:cubicBezTo>
                  <a:cubicBezTo>
                    <a:pt x="388" y="457"/>
                    <a:pt x="388" y="457"/>
                    <a:pt x="388" y="457"/>
                  </a:cubicBezTo>
                  <a:cubicBezTo>
                    <a:pt x="426" y="457"/>
                    <a:pt x="456" y="426"/>
                    <a:pt x="456" y="389"/>
                  </a:cubicBezTo>
                  <a:lnTo>
                    <a:pt x="456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4" name="Rechthoek 173"/>
          <p:cNvSpPr/>
          <p:nvPr userDrawn="1"/>
        </p:nvSpPr>
        <p:spPr>
          <a:xfrm>
            <a:off x="1833384" y="1692894"/>
            <a:ext cx="6660000" cy="2556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n>
                <a:noFill/>
              </a:ln>
            </a:endParaRPr>
          </a:p>
        </p:txBody>
      </p:sp>
      <p:cxnSp>
        <p:nvCxnSpPr>
          <p:cNvPr id="10" name="Rechte verbindingslijn 9"/>
          <p:cNvCxnSpPr/>
          <p:nvPr userDrawn="1"/>
        </p:nvCxnSpPr>
        <p:spPr bwMode="white">
          <a:xfrm>
            <a:off x="2094196" y="3334040"/>
            <a:ext cx="406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rgbClr val="211C1C"/>
                </a:solidFill>
              </a:defRPr>
            </a:lvl1pPr>
          </a:lstStyle>
          <a:p>
            <a:r>
              <a:rPr lang="nl-NL" smtClean="0"/>
              <a:t>|  De opbrengsten van twee modellen voor verrijkingsprogramma's vergeleken</a:t>
            </a:r>
            <a:endParaRPr lang="nl-NL"/>
          </a:p>
        </p:txBody>
      </p:sp>
      <p:sp>
        <p:nvSpPr>
          <p:cNvPr id="17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rgbClr val="211C1C"/>
                </a:solidFill>
              </a:defRPr>
            </a:lvl1pPr>
          </a:lstStyle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 userDrawn="1">
            <p:ph type="ctrTitle"/>
          </p:nvPr>
        </p:nvSpPr>
        <p:spPr bwMode="white">
          <a:xfrm>
            <a:off x="2088000" y="1834998"/>
            <a:ext cx="6120000" cy="1470025"/>
          </a:xfrm>
        </p:spPr>
        <p:txBody>
          <a:bodyPr anchor="t" anchorCtr="0"/>
          <a:lstStyle>
            <a:lvl1pPr algn="l">
              <a:defRPr sz="420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 userDrawn="1">
            <p:ph type="dt" sz="half" idx="10"/>
          </p:nvPr>
        </p:nvSpPr>
        <p:spPr bwMode="white">
          <a:xfrm>
            <a:off x="2088000" y="6139993"/>
            <a:ext cx="2133600" cy="365125"/>
          </a:xfr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fld id="{5643CBE5-AF9E-41B8-A418-BDFA05FBE878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3" name="Ondertitel 2"/>
          <p:cNvSpPr>
            <a:spLocks noGrp="1"/>
          </p:cNvSpPr>
          <p:nvPr userDrawn="1">
            <p:ph type="subTitle" idx="1" hasCustomPrompt="1"/>
          </p:nvPr>
        </p:nvSpPr>
        <p:spPr bwMode="white">
          <a:xfrm>
            <a:off x="2088000" y="3482165"/>
            <a:ext cx="6120000" cy="28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Voornaam Achternaam</a:t>
            </a:r>
            <a:endParaRPr lang="nl-NL"/>
          </a:p>
        </p:txBody>
      </p:sp>
      <p:sp>
        <p:nvSpPr>
          <p:cNvPr id="9" name="Tijdelijke aanduiding voor tekst 8"/>
          <p:cNvSpPr>
            <a:spLocks noGrp="1"/>
          </p:cNvSpPr>
          <p:nvPr userDrawn="1">
            <p:ph type="body" sz="quarter" idx="13" hasCustomPrompt="1"/>
          </p:nvPr>
        </p:nvSpPr>
        <p:spPr bwMode="white">
          <a:xfrm>
            <a:off x="2088000" y="3781579"/>
            <a:ext cx="6120000" cy="2880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smtClean="0"/>
              <a:t>Functieomschrijving</a:t>
            </a:r>
            <a:endParaRPr lang="nl-NL"/>
          </a:p>
        </p:txBody>
      </p:sp>
      <p:sp>
        <p:nvSpPr>
          <p:cNvPr id="177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432909"/>
            <a:ext cx="3529012" cy="792000"/>
          </a:xfrm>
        </p:spPr>
        <p:txBody>
          <a:bodyPr/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Faculteitsnaam (bold), Subafdeling daaronder totaal max. 4 regels</a:t>
            </a:r>
          </a:p>
          <a:p>
            <a:pPr lvl="0"/>
            <a:endParaRPr lang="nl-NL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|  De opbrengsten van twee modellen voor verrijkingsprogramma's vergeleken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7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smtClean="0"/>
              <a:t>Afdeling max. 2 regels</a:t>
            </a:r>
          </a:p>
          <a:p>
            <a:pPr lvl="0"/>
            <a:endParaRPr lang="nl-NL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8000" y="1634446"/>
            <a:ext cx="7308000" cy="3672000"/>
          </a:xfrm>
        </p:spPr>
        <p:txBody>
          <a:bodyPr/>
          <a:lstStyle>
            <a:lvl1pPr marL="270000" indent="-270000">
              <a:lnSpc>
                <a:spcPct val="110000"/>
              </a:lnSpc>
              <a:buFont typeface="Verdana" pitchFamily="34" charset="0"/>
              <a:buChar char="•"/>
              <a:defRPr/>
            </a:lvl1pPr>
            <a:lvl2pPr marL="270000" indent="-270000">
              <a:lnSpc>
                <a:spcPct val="110000"/>
              </a:lnSpc>
              <a:spcBef>
                <a:spcPts val="2100"/>
              </a:spcBef>
              <a:buFont typeface="Verdana" pitchFamily="34" charset="0"/>
              <a:buChar char="•"/>
              <a:defRPr/>
            </a:lvl2pPr>
            <a:lvl3pPr marL="540000">
              <a:lnSpc>
                <a:spcPct val="110000"/>
              </a:lnSpc>
              <a:defRPr/>
            </a:lvl3pPr>
            <a:lvl4pPr marL="810000">
              <a:lnSpc>
                <a:spcPct val="110000"/>
              </a:lnSpc>
              <a:defRPr/>
            </a:lvl4pPr>
            <a:lvl5pPr marL="1080000">
              <a:lnSpc>
                <a:spcPct val="110000"/>
              </a:lnSpc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1EB-F70F-4DFA-B995-8A219B4FE631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|  De opbrengsten van twee modellen voor verrijkingsprogramma's vergeleken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7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smtClean="0"/>
              <a:t>Afdeling max. 2 regels</a:t>
            </a:r>
          </a:p>
          <a:p>
            <a:pPr lvl="0"/>
            <a:endParaRPr lang="nl-NL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links, foto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8000" y="1634400"/>
            <a:ext cx="3492000" cy="3672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A144C-E030-41CE-A1C6-F157C7B8436B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|  De opbrengsten van twee modellen voor verrijkingsprogramma's vergeleken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4968000" y="1702396"/>
            <a:ext cx="3492000" cy="2520000"/>
          </a:xfrm>
        </p:spPr>
        <p:txBody>
          <a:bodyPr/>
          <a:lstStyle/>
          <a:p>
            <a:endParaRPr lang="nl-NL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68000" y="4329264"/>
            <a:ext cx="3492000" cy="1008000"/>
          </a:xfrm>
        </p:spPr>
        <p:txBody>
          <a:bodyPr/>
          <a:lstStyle>
            <a:lvl1pPr>
              <a:defRPr sz="1300" b="0"/>
            </a:lvl1pPr>
          </a:lstStyle>
          <a:p>
            <a:pPr lvl="0"/>
            <a:r>
              <a:rPr lang="nl-NL" smtClean="0"/>
              <a:t>Fotobijschrift</a:t>
            </a:r>
            <a:endParaRPr lang="nl-NL"/>
          </a:p>
        </p:txBody>
      </p:sp>
      <p:sp>
        <p:nvSpPr>
          <p:cNvPr id="8" name="Tijdelijke aanduiding voor tekst 15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smtClean="0"/>
              <a:t>Afdeling max. 2 regels</a:t>
            </a:r>
          </a:p>
          <a:p>
            <a:pPr lvl="0"/>
            <a:endParaRPr lang="nl-NL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links, foto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A50B-A502-4BA6-8FCE-A2F6DD664089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|  De opbrengsten van twee modellen voor verrijkingsprogramma's vergeleken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4968000" y="1702396"/>
            <a:ext cx="3492000" cy="25200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afbeelding 8"/>
          <p:cNvSpPr>
            <a:spLocks noGrp="1"/>
          </p:cNvSpPr>
          <p:nvPr>
            <p:ph type="pic" sz="quarter" idx="14"/>
          </p:nvPr>
        </p:nvSpPr>
        <p:spPr>
          <a:xfrm>
            <a:off x="1188000" y="1705934"/>
            <a:ext cx="3492000" cy="2520000"/>
          </a:xfr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4968000" y="4329264"/>
            <a:ext cx="3492000" cy="1008000"/>
          </a:xfrm>
        </p:spPr>
        <p:txBody>
          <a:bodyPr/>
          <a:lstStyle>
            <a:lvl1pPr>
              <a:defRPr sz="1300" b="0"/>
            </a:lvl1pPr>
          </a:lstStyle>
          <a:p>
            <a:pPr lvl="0"/>
            <a:r>
              <a:rPr lang="nl-NL" smtClean="0"/>
              <a:t>Fotobijschrift</a:t>
            </a:r>
            <a:endParaRPr lang="nl-NL"/>
          </a:p>
        </p:txBody>
      </p:sp>
      <p:sp>
        <p:nvSpPr>
          <p:cNvPr id="10" name="Tijdelijke aanduiding voor tekst 10"/>
          <p:cNvSpPr>
            <a:spLocks noGrp="1"/>
          </p:cNvSpPr>
          <p:nvPr>
            <p:ph type="body" sz="quarter" idx="16" hasCustomPrompt="1"/>
          </p:nvPr>
        </p:nvSpPr>
        <p:spPr>
          <a:xfrm>
            <a:off x="1188000" y="4329264"/>
            <a:ext cx="3492000" cy="1008000"/>
          </a:xfrm>
        </p:spPr>
        <p:txBody>
          <a:bodyPr/>
          <a:lstStyle>
            <a:lvl1pPr>
              <a:defRPr sz="1300" b="0"/>
            </a:lvl1pPr>
          </a:lstStyle>
          <a:p>
            <a:pPr lvl="0"/>
            <a:r>
              <a:rPr lang="nl-NL" smtClean="0"/>
              <a:t>Fotobijschrift</a:t>
            </a:r>
            <a:endParaRPr lang="nl-NL"/>
          </a:p>
        </p:txBody>
      </p:sp>
      <p:sp>
        <p:nvSpPr>
          <p:cNvPr id="11" name="Tijdelijke aanduiding voor tekst 15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smtClean="0"/>
              <a:t>Afdeling max. 2 regels</a:t>
            </a:r>
          </a:p>
          <a:p>
            <a:pPr lvl="0"/>
            <a:endParaRPr lang="nl-NL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0" y="707396"/>
            <a:ext cx="9151200" cy="6156000"/>
          </a:xfr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smtClean="0"/>
              <a:t>Afdeling max. 2 regels</a:t>
            </a:r>
          </a:p>
          <a:p>
            <a:pPr lvl="0"/>
            <a:endParaRPr lang="nl-NL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0" name="Content Placeholder 4" descr="UU_volg alleen achtergrond.png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48" name="Picture 5" descr="UU_volg alleen logo.emf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188000" y="1560014"/>
            <a:ext cx="7308000" cy="91075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noProof="0" smtClean="0"/>
              <a:t>Klik om de stijl te bewerken</a:t>
            </a:r>
            <a:endParaRPr lang="nl-NL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188000" y="2428235"/>
            <a:ext cx="7308000" cy="28910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832168" y="6156000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fld id="{4C0A437C-B632-4A52-8BB1-CC10E66060A0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193800" y="6267600"/>
            <a:ext cx="4368332" cy="3651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l-NL" smtClean="0"/>
              <a:t>|  De opbrengsten van twee modellen voor verrijkingsprogramma's vergeleken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932672" y="6156311"/>
            <a:ext cx="55611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2" r:id="rId3"/>
    <p:sldLayoutId id="2147483650" r:id="rId4"/>
    <p:sldLayoutId id="2147483667" r:id="rId5"/>
    <p:sldLayoutId id="2147483668" r:id="rId6"/>
    <p:sldLayoutId id="2147483669" r:id="rId7"/>
    <p:sldLayoutId id="2147483670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110000"/>
        </a:lnSpc>
        <a:spcBef>
          <a:spcPts val="2100"/>
        </a:spcBef>
        <a:buFont typeface="Verdana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270000" indent="-270000" algn="l" defTabSz="914400" rtl="0" eaLnBrk="1" latinLnBrk="0" hangingPunct="1">
        <a:lnSpc>
          <a:spcPct val="110000"/>
        </a:lnSpc>
        <a:spcBef>
          <a:spcPts val="2100"/>
        </a:spcBef>
        <a:buFont typeface="Verdana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10000" indent="-270000" algn="l" defTabSz="914400" rtl="0" eaLnBrk="1" latinLnBrk="0" hangingPunct="1">
        <a:lnSpc>
          <a:spcPct val="110000"/>
        </a:lnSpc>
        <a:spcBef>
          <a:spcPts val="0"/>
        </a:spcBef>
        <a:buFont typeface="Verdan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.e.vandervalk@uu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globenederland.nl/onderzoeksprojecten/zaadje-stap1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lobenederland.nl/docenten/globe-science-school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uurkundedidactiek.nl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lobenederland.nl/onderzoeken/" TargetMode="External"/><Relationship Id="rId2" Type="http://schemas.openxmlformats.org/officeDocument/2006/relationships/hyperlink" Target="http://globenederland.nl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791496" y="1178700"/>
            <a:ext cx="7921056" cy="2126323"/>
          </a:xfrm>
        </p:spPr>
        <p:txBody>
          <a:bodyPr/>
          <a:lstStyle/>
          <a:p>
            <a:r>
              <a:rPr lang="nl-NL" sz="4000" dirty="0"/>
              <a:t>Een leerlijn ‘onderzoekende houding’</a:t>
            </a:r>
            <a:endParaRPr lang="nl-NL" sz="4000" dirty="0"/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>
          <a:xfrm>
            <a:off x="2088000" y="3482164"/>
            <a:ext cx="6372000" cy="1747076"/>
          </a:xfrm>
        </p:spPr>
        <p:txBody>
          <a:bodyPr/>
          <a:lstStyle/>
          <a:p>
            <a:r>
              <a:rPr lang="nl-NL" dirty="0" smtClean="0"/>
              <a:t>Ton van der </a:t>
            </a:r>
            <a:r>
              <a:rPr lang="nl-NL" dirty="0" smtClean="0"/>
              <a:t>Valk</a:t>
            </a:r>
            <a:endParaRPr lang="nl-NL" dirty="0" smtClean="0"/>
          </a:p>
          <a:p>
            <a:r>
              <a:rPr lang="nl-NL" i="1" dirty="0" err="1" smtClean="0"/>
              <a:t>Freudenthal</a:t>
            </a:r>
            <a:r>
              <a:rPr lang="nl-NL" i="1" dirty="0" smtClean="0"/>
              <a:t> Instituut</a:t>
            </a:r>
          </a:p>
          <a:p>
            <a:r>
              <a:rPr lang="nl-NL" dirty="0" smtClean="0">
                <a:hlinkClick r:id="rId3"/>
              </a:rPr>
              <a:t>a.e.vandervalk@uu.nl</a:t>
            </a:r>
            <a:r>
              <a:rPr lang="nl-NL" dirty="0" smtClean="0"/>
              <a:t> 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Werkgroep WND conferentie 2016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  </a:t>
            </a:r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39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mogelijk</a:t>
            </a:r>
            <a:r>
              <a:rPr lang="en-US" b="1" dirty="0" smtClean="0"/>
              <a:t> begin van de </a:t>
            </a:r>
            <a:r>
              <a:rPr lang="en-US" b="1" dirty="0" err="1" smtClean="0"/>
              <a:t>leerlijn</a:t>
            </a:r>
            <a:r>
              <a:rPr lang="en-US" b="1" dirty="0" smtClean="0"/>
              <a:t>: </a:t>
            </a:r>
            <a:r>
              <a:rPr lang="en-US" b="1" dirty="0" err="1" smtClean="0"/>
              <a:t>onderzoek</a:t>
            </a:r>
            <a:r>
              <a:rPr lang="en-US" b="1" dirty="0" smtClean="0"/>
              <a:t> ‘</a:t>
            </a:r>
            <a:r>
              <a:rPr lang="en-US" b="1" dirty="0" err="1" smtClean="0"/>
              <a:t>vallende</a:t>
            </a:r>
            <a:r>
              <a:rPr lang="en-US" b="1" dirty="0" smtClean="0"/>
              <a:t> </a:t>
            </a:r>
            <a:r>
              <a:rPr lang="en-US" b="1" dirty="0" err="1" smtClean="0"/>
              <a:t>zaadjes</a:t>
            </a:r>
            <a:r>
              <a:rPr lang="en-US" b="1" dirty="0" smtClean="0"/>
              <a:t>’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>
                <a:hlinkClick r:id="rId2"/>
              </a:rPr>
              <a:t>http://globenederland.nl/onderzoeksprojecten/zaadje-stap1</a:t>
            </a:r>
            <a:r>
              <a:rPr lang="en-GB" b="0" dirty="0" smtClean="0">
                <a:hlinkClick r:id="rId2"/>
              </a:rPr>
              <a:t>/</a:t>
            </a:r>
            <a:r>
              <a:rPr lang="en-GB" b="0" dirty="0" smtClean="0"/>
              <a:t> </a:t>
            </a:r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  WND conferentie 2016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houding’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90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bètabrede</a:t>
            </a:r>
            <a:r>
              <a:rPr lang="en-US" b="1" dirty="0" smtClean="0"/>
              <a:t> </a:t>
            </a:r>
            <a:r>
              <a:rPr lang="en-US" b="1" dirty="0" err="1" smtClean="0"/>
              <a:t>leerlijn</a:t>
            </a:r>
            <a:r>
              <a:rPr lang="en-US" b="1" dirty="0" smtClean="0"/>
              <a:t> ‘</a:t>
            </a:r>
            <a:r>
              <a:rPr lang="en-US" b="1" dirty="0" err="1" smtClean="0"/>
              <a:t>onderzoekende</a:t>
            </a:r>
            <a:r>
              <a:rPr lang="en-US" b="1" dirty="0" smtClean="0"/>
              <a:t> </a:t>
            </a:r>
            <a:r>
              <a:rPr lang="en-US" b="1" dirty="0" err="1" smtClean="0"/>
              <a:t>houding</a:t>
            </a:r>
            <a:r>
              <a:rPr lang="en-US" b="1" dirty="0" smtClean="0"/>
              <a:t>’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b="0" dirty="0" err="1" smtClean="0"/>
              <a:t>Één</a:t>
            </a:r>
            <a:r>
              <a:rPr lang="en-US" b="0" dirty="0" smtClean="0"/>
              <a:t> of twee </a:t>
            </a:r>
            <a:r>
              <a:rPr lang="en-US" b="0" dirty="0" err="1" smtClean="0"/>
              <a:t>keer</a:t>
            </a:r>
            <a:r>
              <a:rPr lang="en-US" b="0" dirty="0" smtClean="0"/>
              <a:t> per </a:t>
            </a:r>
            <a:r>
              <a:rPr lang="en-US" b="0" dirty="0" err="1" smtClean="0"/>
              <a:t>leerjaar</a:t>
            </a:r>
            <a:r>
              <a:rPr lang="en-US" b="0" dirty="0" smtClean="0"/>
              <a:t> </a:t>
            </a:r>
            <a:r>
              <a:rPr lang="en-US" b="0" dirty="0" err="1" smtClean="0"/>
              <a:t>een</a:t>
            </a:r>
            <a:r>
              <a:rPr lang="en-US" b="0" dirty="0" smtClean="0"/>
              <a:t> </a:t>
            </a:r>
            <a:r>
              <a:rPr lang="en-US" b="0" dirty="0" err="1" smtClean="0"/>
              <a:t>gezamenlijk</a:t>
            </a:r>
            <a:r>
              <a:rPr lang="en-US" b="0" dirty="0" smtClean="0"/>
              <a:t> </a:t>
            </a:r>
            <a:r>
              <a:rPr lang="en-US" b="0" dirty="0" err="1" smtClean="0"/>
              <a:t>onderzoeksproject</a:t>
            </a:r>
            <a:endParaRPr lang="en-US" b="0" dirty="0" smtClean="0"/>
          </a:p>
          <a:p>
            <a:pPr marL="1152900" lvl="4" indent="-342900"/>
            <a:r>
              <a:rPr lang="en-US" dirty="0" err="1" smtClean="0"/>
              <a:t>Bijvoorbeeld</a:t>
            </a:r>
            <a:r>
              <a:rPr lang="en-US" dirty="0" smtClean="0"/>
              <a:t> </a:t>
            </a:r>
            <a:r>
              <a:rPr lang="en-US" dirty="0" err="1" smtClean="0"/>
              <a:t>ene</a:t>
            </a:r>
            <a:r>
              <a:rPr lang="en-US" dirty="0" smtClean="0"/>
              <a:t> GLOBE </a:t>
            </a:r>
            <a:r>
              <a:rPr lang="en-US" dirty="0" err="1" smtClean="0"/>
              <a:t>onderzoeksproject</a:t>
            </a:r>
            <a:endParaRPr lang="en-US" dirty="0" smtClean="0"/>
          </a:p>
          <a:p>
            <a:pPr marL="342900" indent="-342900"/>
            <a:endParaRPr lang="en-US" b="0" dirty="0"/>
          </a:p>
          <a:p>
            <a:pPr marL="342900" indent="-342900"/>
            <a:r>
              <a:rPr lang="en-US" b="0" dirty="0" smtClean="0"/>
              <a:t>2. </a:t>
            </a:r>
            <a:r>
              <a:rPr lang="en-US" b="0" dirty="0" err="1" smtClean="0"/>
              <a:t>Inventariseer</a:t>
            </a:r>
            <a:r>
              <a:rPr lang="en-US" b="0" dirty="0" smtClean="0"/>
              <a:t> wat de </a:t>
            </a:r>
            <a:r>
              <a:rPr lang="en-US" b="0" dirty="0" err="1" smtClean="0"/>
              <a:t>verschillende</a:t>
            </a:r>
            <a:r>
              <a:rPr lang="en-US" b="0" dirty="0" smtClean="0"/>
              <a:t> </a:t>
            </a:r>
            <a:r>
              <a:rPr lang="en-US" b="0" dirty="0" err="1" smtClean="0"/>
              <a:t>vakken</a:t>
            </a:r>
            <a:r>
              <a:rPr lang="en-US" b="0" dirty="0" smtClean="0"/>
              <a:t> per </a:t>
            </a:r>
            <a:r>
              <a:rPr lang="en-US" b="0" dirty="0" err="1" smtClean="0"/>
              <a:t>leerjaar</a:t>
            </a:r>
            <a:r>
              <a:rPr lang="en-US" b="0" dirty="0" smtClean="0"/>
              <a:t> </a:t>
            </a:r>
            <a:r>
              <a:rPr lang="en-US" b="0" dirty="0" err="1" smtClean="0"/>
              <a:t>aan</a:t>
            </a:r>
            <a:r>
              <a:rPr lang="en-US" b="0" dirty="0" smtClean="0"/>
              <a:t> </a:t>
            </a:r>
            <a:r>
              <a:rPr lang="en-US" b="0" dirty="0" err="1" smtClean="0"/>
              <a:t>onderzoek</a:t>
            </a:r>
            <a:r>
              <a:rPr lang="en-US" b="0" dirty="0" smtClean="0"/>
              <a:t> </a:t>
            </a:r>
            <a:r>
              <a:rPr lang="en-US" b="0" dirty="0" err="1" smtClean="0"/>
              <a:t>doen</a:t>
            </a:r>
            <a:endParaRPr lang="en-US" b="0" dirty="0" smtClean="0"/>
          </a:p>
          <a:p>
            <a:pPr marL="342900" indent="-342900"/>
            <a:endParaRPr lang="en-US" b="0" dirty="0"/>
          </a:p>
          <a:p>
            <a:pPr marL="342900" indent="-342900"/>
            <a:r>
              <a:rPr lang="en-US" b="0" dirty="0" smtClean="0"/>
              <a:t>3. </a:t>
            </a:r>
            <a:r>
              <a:rPr lang="en-US" b="0" dirty="0" err="1" smtClean="0"/>
              <a:t>analyseer</a:t>
            </a:r>
            <a:r>
              <a:rPr lang="en-US" b="0" dirty="0" smtClean="0"/>
              <a:t>: wat </a:t>
            </a:r>
            <a:r>
              <a:rPr lang="en-US" b="0" dirty="0" err="1" smtClean="0"/>
              <a:t>dragen</a:t>
            </a:r>
            <a:r>
              <a:rPr lang="en-US" b="0" dirty="0" smtClean="0"/>
              <a:t> </a:t>
            </a:r>
            <a:r>
              <a:rPr lang="en-US" b="0" dirty="0" err="1" smtClean="0"/>
              <a:t>ze</a:t>
            </a:r>
            <a:r>
              <a:rPr lang="en-US" b="0" dirty="0" smtClean="0"/>
              <a:t> </a:t>
            </a:r>
            <a:r>
              <a:rPr lang="en-US" b="0" dirty="0" err="1" smtClean="0"/>
              <a:t>bij</a:t>
            </a:r>
            <a:r>
              <a:rPr lang="en-US" b="0" dirty="0" smtClean="0"/>
              <a:t> </a:t>
            </a:r>
            <a:r>
              <a:rPr lang="en-US" b="0" dirty="0" err="1" smtClean="0"/>
              <a:t>aan</a:t>
            </a:r>
            <a:r>
              <a:rPr lang="en-US" b="0" dirty="0" smtClean="0"/>
              <a:t> ‘</a:t>
            </a:r>
            <a:r>
              <a:rPr lang="en-US" b="0" dirty="0" err="1" smtClean="0"/>
              <a:t>onderzoekende</a:t>
            </a:r>
            <a:r>
              <a:rPr lang="en-US" b="0" dirty="0" smtClean="0"/>
              <a:t> </a:t>
            </a:r>
            <a:r>
              <a:rPr lang="en-US" b="0" dirty="0" err="1" smtClean="0"/>
              <a:t>houding</a:t>
            </a:r>
            <a:r>
              <a:rPr lang="en-US" b="0" dirty="0" smtClean="0"/>
              <a:t>’</a:t>
            </a:r>
          </a:p>
          <a:p>
            <a:pPr marL="342900" indent="-342900"/>
            <a:endParaRPr lang="en-US" b="0" dirty="0"/>
          </a:p>
          <a:p>
            <a:pPr marL="342900" indent="-342900"/>
            <a:r>
              <a:rPr lang="en-US" b="0" dirty="0" smtClean="0"/>
              <a:t>4. </a:t>
            </a:r>
            <a:r>
              <a:rPr lang="en-US" b="0" dirty="0" err="1" smtClean="0"/>
              <a:t>Maak</a:t>
            </a:r>
            <a:r>
              <a:rPr lang="en-US" b="0" dirty="0" smtClean="0"/>
              <a:t> </a:t>
            </a:r>
            <a:r>
              <a:rPr lang="en-US" b="0" dirty="0" err="1" smtClean="0"/>
              <a:t>er</a:t>
            </a:r>
            <a:r>
              <a:rPr lang="en-US" b="0" dirty="0" smtClean="0"/>
              <a:t> met </a:t>
            </a:r>
            <a:r>
              <a:rPr lang="en-US" b="0" dirty="0" err="1" smtClean="0"/>
              <a:t>elkaar</a:t>
            </a:r>
            <a:r>
              <a:rPr lang="en-US" b="0" dirty="0" smtClean="0"/>
              <a:t> </a:t>
            </a:r>
            <a:r>
              <a:rPr lang="en-US" b="0" dirty="0" err="1" smtClean="0"/>
              <a:t>een</a:t>
            </a:r>
            <a:r>
              <a:rPr lang="en-US" b="0" dirty="0" smtClean="0"/>
              <a:t> adequate </a:t>
            </a:r>
            <a:r>
              <a:rPr lang="en-US" b="0" dirty="0" err="1" smtClean="0"/>
              <a:t>leerlijn</a:t>
            </a:r>
            <a:r>
              <a:rPr lang="en-US" b="0" dirty="0" smtClean="0"/>
              <a:t> </a:t>
            </a:r>
            <a:r>
              <a:rPr lang="en-US" b="0" dirty="0" err="1" smtClean="0"/>
              <a:t>bij</a:t>
            </a:r>
            <a:r>
              <a:rPr lang="en-US" b="0" dirty="0" smtClean="0"/>
              <a:t>: pas </a:t>
            </a:r>
            <a:r>
              <a:rPr lang="en-US" b="0" dirty="0" err="1" smtClean="0"/>
              <a:t>volgorde</a:t>
            </a:r>
            <a:r>
              <a:rPr lang="en-US" b="0" dirty="0" smtClean="0"/>
              <a:t> </a:t>
            </a:r>
            <a:r>
              <a:rPr lang="en-US" b="0" dirty="0" err="1" smtClean="0"/>
              <a:t>aan</a:t>
            </a:r>
            <a:r>
              <a:rPr lang="en-US" b="0" dirty="0" smtClean="0"/>
              <a:t>; </a:t>
            </a:r>
            <a:r>
              <a:rPr lang="en-US" b="0" dirty="0" err="1" smtClean="0"/>
              <a:t>vul</a:t>
            </a:r>
            <a:r>
              <a:rPr lang="en-US" b="0" dirty="0" smtClean="0"/>
              <a:t> </a:t>
            </a:r>
            <a:r>
              <a:rPr lang="en-US" b="0" dirty="0" err="1" smtClean="0"/>
              <a:t>leemtes</a:t>
            </a:r>
            <a:r>
              <a:rPr lang="en-US" b="0" dirty="0" smtClean="0"/>
              <a:t> in de </a:t>
            </a:r>
            <a:r>
              <a:rPr lang="en-US" b="0" dirty="0" err="1" smtClean="0"/>
              <a:t>leerlijn</a:t>
            </a:r>
            <a:r>
              <a:rPr lang="en-US" b="0" dirty="0" smtClean="0"/>
              <a:t> op, ….</a:t>
            </a:r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  WND conferentie 2016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houding’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478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Ondersteuning</a:t>
            </a:r>
            <a:r>
              <a:rPr lang="en-US" b="1" dirty="0" smtClean="0"/>
              <a:t> </a:t>
            </a:r>
            <a:r>
              <a:rPr lang="en-US" b="1" dirty="0" err="1" smtClean="0"/>
              <a:t>bij</a:t>
            </a:r>
            <a:r>
              <a:rPr lang="en-US" b="1" dirty="0" smtClean="0"/>
              <a:t> </a:t>
            </a:r>
            <a:r>
              <a:rPr lang="en-US" b="1" dirty="0" err="1" smtClean="0"/>
              <a:t>opzetten</a:t>
            </a:r>
            <a:r>
              <a:rPr lang="en-US" b="1" dirty="0" smtClean="0"/>
              <a:t> </a:t>
            </a:r>
            <a:r>
              <a:rPr lang="en-US" b="1" dirty="0" err="1" smtClean="0"/>
              <a:t>leerlijn</a:t>
            </a:r>
            <a:r>
              <a:rPr lang="en-US" b="1" dirty="0" smtClean="0"/>
              <a:t> ‘</a:t>
            </a:r>
            <a:r>
              <a:rPr lang="en-US" b="1" dirty="0" err="1" smtClean="0"/>
              <a:t>onderzoekende</a:t>
            </a:r>
            <a:r>
              <a:rPr lang="en-US" b="1" dirty="0" smtClean="0"/>
              <a:t> </a:t>
            </a:r>
            <a:r>
              <a:rPr lang="en-US" b="1" dirty="0" err="1" smtClean="0"/>
              <a:t>houding</a:t>
            </a:r>
            <a:r>
              <a:rPr lang="en-US" b="1" dirty="0" smtClean="0"/>
              <a:t>’?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Wordt</a:t>
            </a:r>
            <a:r>
              <a:rPr lang="en-US" b="0" dirty="0" smtClean="0"/>
              <a:t> </a:t>
            </a:r>
            <a:r>
              <a:rPr lang="en-US" b="0" dirty="0" err="1" smtClean="0"/>
              <a:t>een</a:t>
            </a:r>
            <a:r>
              <a:rPr lang="en-US" b="0" dirty="0" smtClean="0"/>
              <a:t> Globe Science School</a:t>
            </a:r>
          </a:p>
          <a:p>
            <a:endParaRPr lang="en-US" b="0" dirty="0"/>
          </a:p>
          <a:p>
            <a:r>
              <a:rPr lang="en-US" b="0" dirty="0" err="1" smtClean="0"/>
              <a:t>Zie</a:t>
            </a:r>
            <a:r>
              <a:rPr lang="en-US" b="0" dirty="0"/>
              <a:t> </a:t>
            </a:r>
            <a:r>
              <a:rPr lang="en-US" b="0" dirty="0">
                <a:hlinkClick r:id="rId2"/>
              </a:rPr>
              <a:t>http://globenederland.nl/docenten/globe-science-school</a:t>
            </a:r>
            <a:r>
              <a:rPr lang="en-US" b="0" dirty="0" smtClean="0">
                <a:hlinkClick r:id="rId2"/>
              </a:rPr>
              <a:t>/</a:t>
            </a:r>
            <a:r>
              <a:rPr lang="en-US" b="0" dirty="0" smtClean="0"/>
              <a:t> </a:t>
            </a:r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  WND conferentie 2016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houding’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5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Inhoud</a:t>
            </a:r>
            <a:r>
              <a:rPr lang="en-US" dirty="0" smtClean="0"/>
              <a:t> van de </a:t>
            </a:r>
            <a:r>
              <a:rPr lang="en-US" dirty="0" err="1" smtClean="0"/>
              <a:t>Werkgroep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b="0" dirty="0" err="1" smtClean="0"/>
              <a:t>Inleiding</a:t>
            </a:r>
            <a:r>
              <a:rPr lang="en-US" b="0" dirty="0" smtClean="0"/>
              <a:t>:</a:t>
            </a:r>
          </a:p>
          <a:p>
            <a:pPr marL="1152900" lvl="4" indent="-342900"/>
            <a:r>
              <a:rPr lang="en-US" dirty="0" err="1" smtClean="0"/>
              <a:t>Waarom</a:t>
            </a:r>
            <a:r>
              <a:rPr lang="en-US" dirty="0" smtClean="0"/>
              <a:t> </a:t>
            </a:r>
            <a:r>
              <a:rPr lang="en-US" dirty="0" err="1" smtClean="0"/>
              <a:t>onderzoeken</a:t>
            </a:r>
            <a:r>
              <a:rPr lang="en-US" dirty="0" smtClean="0"/>
              <a:t> in het VO?</a:t>
            </a:r>
          </a:p>
          <a:p>
            <a:pPr marL="1152900" lvl="4" indent="-342900"/>
            <a:r>
              <a:rPr lang="en-US" dirty="0" err="1" smtClean="0"/>
              <a:t>Onderzoekscompetentie</a:t>
            </a:r>
            <a:endParaRPr lang="en-US" dirty="0" smtClean="0"/>
          </a:p>
          <a:p>
            <a:pPr marL="1152900" lvl="4" indent="-342900"/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leerlijn</a:t>
            </a:r>
            <a:r>
              <a:rPr lang="en-US" dirty="0" smtClean="0"/>
              <a:t> ‘</a:t>
            </a:r>
            <a:r>
              <a:rPr lang="en-US" dirty="0" err="1" smtClean="0"/>
              <a:t>onderzoekende</a:t>
            </a:r>
            <a:r>
              <a:rPr lang="en-US" dirty="0" smtClean="0"/>
              <a:t> </a:t>
            </a:r>
            <a:r>
              <a:rPr lang="en-US" dirty="0" err="1" smtClean="0"/>
              <a:t>houding</a:t>
            </a:r>
            <a:r>
              <a:rPr lang="en-US" dirty="0" smtClean="0"/>
              <a:t>’</a:t>
            </a:r>
          </a:p>
          <a:p>
            <a:pPr marL="342900" lvl="1" indent="-342900"/>
            <a:endParaRPr lang="en-US" dirty="0"/>
          </a:p>
          <a:p>
            <a:pPr marL="342900" lvl="1" indent="-342900"/>
            <a:r>
              <a:rPr lang="en-US" dirty="0" smtClean="0"/>
              <a:t>2. </a:t>
            </a:r>
            <a:r>
              <a:rPr lang="en-US" dirty="0" err="1" smtClean="0"/>
              <a:t>Uitwerking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leerlijn</a:t>
            </a:r>
            <a:r>
              <a:rPr lang="en-US" dirty="0" smtClean="0"/>
              <a:t>: Globe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voorbeeld</a:t>
            </a:r>
            <a:endParaRPr lang="en-US" dirty="0" smtClean="0"/>
          </a:p>
          <a:p>
            <a:pPr marL="342900" lvl="1" indent="-342900"/>
            <a:endParaRPr lang="en-US" dirty="0"/>
          </a:p>
          <a:p>
            <a:pPr marL="342900" lvl="1" indent="-342900"/>
            <a:r>
              <a:rPr lang="en-US" dirty="0" smtClean="0"/>
              <a:t>3. Start met de </a:t>
            </a:r>
            <a:r>
              <a:rPr lang="en-US" dirty="0" err="1" smtClean="0"/>
              <a:t>leerlijn</a:t>
            </a:r>
            <a:r>
              <a:rPr lang="en-US" dirty="0" smtClean="0"/>
              <a:t>: </a:t>
            </a: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vallende</a:t>
            </a:r>
            <a:r>
              <a:rPr lang="en-US" dirty="0" smtClean="0"/>
              <a:t> </a:t>
            </a:r>
            <a:r>
              <a:rPr lang="en-US" dirty="0" err="1" smtClean="0"/>
              <a:t>zaadjes</a:t>
            </a:r>
            <a:r>
              <a:rPr lang="en-US" dirty="0" smtClean="0"/>
              <a:t> (</a:t>
            </a:r>
            <a:r>
              <a:rPr lang="en-US" dirty="0" err="1" smtClean="0"/>
              <a:t>aan</a:t>
            </a:r>
            <a:r>
              <a:rPr lang="en-US" dirty="0" smtClean="0"/>
              <a:t> de slag!)</a:t>
            </a:r>
          </a:p>
          <a:p>
            <a:pPr marL="342900" lvl="1" indent="-342900"/>
            <a:endParaRPr lang="en-US" dirty="0"/>
          </a:p>
          <a:p>
            <a:pPr marL="342900" lvl="1" indent="-342900"/>
            <a:r>
              <a:rPr lang="en-US" dirty="0" smtClean="0"/>
              <a:t>4. </a:t>
            </a:r>
            <a:r>
              <a:rPr lang="en-US" dirty="0" err="1" smtClean="0"/>
              <a:t>Afsluiting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71E36-9422-472B-B8F9-7D2F33CF5445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4818392" cy="365125"/>
          </a:xfrm>
        </p:spPr>
        <p:txBody>
          <a:bodyPr/>
          <a:lstStyle/>
          <a:p>
            <a:r>
              <a:rPr lang="nl-NL" dirty="0" smtClean="0"/>
              <a:t>|  </a:t>
            </a:r>
            <a:r>
              <a:rPr lang="nl-NL" dirty="0" smtClean="0"/>
              <a:t>WND conferentie, 16 december 2016|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581868" y="162690"/>
            <a:ext cx="4911257" cy="396000"/>
          </a:xfrm>
        </p:spPr>
        <p:txBody>
          <a:bodyPr/>
          <a:lstStyle/>
          <a:p>
            <a:r>
              <a:rPr lang="nl-NL" dirty="0" smtClean="0"/>
              <a:t>Een leerlijn ‘onderzoekende houding’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373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Waarom</a:t>
            </a:r>
            <a:r>
              <a:rPr lang="en-US" b="1" dirty="0" smtClean="0"/>
              <a:t> </a:t>
            </a:r>
            <a:r>
              <a:rPr lang="en-US" b="1" dirty="0" err="1" smtClean="0"/>
              <a:t>onderzoeken</a:t>
            </a:r>
            <a:r>
              <a:rPr lang="en-US" b="1" dirty="0" smtClean="0"/>
              <a:t> in het VO?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Inhoudelijke</a:t>
            </a:r>
            <a:r>
              <a:rPr lang="en-US" b="0" dirty="0" smtClean="0"/>
              <a:t> </a:t>
            </a:r>
            <a:r>
              <a:rPr lang="en-US" b="0" dirty="0" err="1" smtClean="0"/>
              <a:t>redenen</a:t>
            </a:r>
            <a:r>
              <a:rPr lang="en-US" b="0" dirty="0" smtClean="0"/>
              <a:t>:</a:t>
            </a:r>
          </a:p>
          <a:p>
            <a:pPr marL="342900" indent="-342900">
              <a:buAutoNum type="arabicPeriod"/>
            </a:pPr>
            <a:endParaRPr lang="en-US" b="0" dirty="0"/>
          </a:p>
          <a:p>
            <a:pPr marL="342900" indent="-342900">
              <a:buFont typeface="Arial" pitchFamily="34" charset="0"/>
              <a:buAutoNum type="arabicPeriod"/>
            </a:pPr>
            <a:r>
              <a:rPr lang="en-US" b="0" dirty="0" err="1"/>
              <a:t>Natuurkundige</a:t>
            </a:r>
            <a:r>
              <a:rPr lang="en-US" b="0" dirty="0"/>
              <a:t> </a:t>
            </a:r>
            <a:r>
              <a:rPr lang="en-US" b="0" dirty="0" err="1" smtClean="0"/>
              <a:t>geletterdheid</a:t>
            </a:r>
            <a:endParaRPr lang="en-US" b="0" dirty="0" smtClean="0"/>
          </a:p>
          <a:p>
            <a:pPr marL="342900" indent="-342900">
              <a:buFont typeface="Arial" pitchFamily="34" charset="0"/>
              <a:buAutoNum type="arabicPeriod"/>
            </a:pPr>
            <a:endParaRPr lang="en-US" b="0" dirty="0"/>
          </a:p>
          <a:p>
            <a:pPr marL="342900" indent="-342900">
              <a:buAutoNum type="arabicPeriod"/>
            </a:pPr>
            <a:r>
              <a:rPr lang="en-US" b="0" dirty="0" smtClean="0"/>
              <a:t>Adequate </a:t>
            </a:r>
            <a:r>
              <a:rPr lang="en-US" b="0" dirty="0" err="1" smtClean="0"/>
              <a:t>oriëntatie</a:t>
            </a:r>
            <a:r>
              <a:rPr lang="en-US" b="0" dirty="0" smtClean="0"/>
              <a:t> op </a:t>
            </a:r>
            <a:r>
              <a:rPr lang="en-US" b="0" dirty="0" err="1" smtClean="0"/>
              <a:t>toekomstige</a:t>
            </a:r>
            <a:r>
              <a:rPr lang="en-US" b="0" dirty="0" smtClean="0"/>
              <a:t> </a:t>
            </a:r>
            <a:r>
              <a:rPr lang="en-US" b="0" dirty="0" err="1" smtClean="0"/>
              <a:t>wetenschapsbeoefening</a:t>
            </a:r>
            <a:endParaRPr lang="en-US" b="0" dirty="0" smtClean="0"/>
          </a:p>
          <a:p>
            <a:pPr marL="342900" indent="-342900">
              <a:buAutoNum type="arabicPeriod"/>
            </a:pPr>
            <a:endParaRPr lang="en-US" b="0" dirty="0"/>
          </a:p>
          <a:p>
            <a:r>
              <a:rPr lang="en-US" b="0" dirty="0" err="1" smtClean="0"/>
              <a:t>Didactische</a:t>
            </a:r>
            <a:r>
              <a:rPr lang="en-US" b="0" dirty="0" smtClean="0"/>
              <a:t> </a:t>
            </a:r>
            <a:r>
              <a:rPr lang="en-US" b="0" dirty="0" err="1" smtClean="0"/>
              <a:t>reden</a:t>
            </a:r>
            <a:r>
              <a:rPr lang="en-US" b="0" dirty="0" smtClean="0"/>
              <a:t>: </a:t>
            </a:r>
          </a:p>
          <a:p>
            <a:pPr marL="342900" indent="-342900">
              <a:buAutoNum type="arabicPeriod"/>
            </a:pPr>
            <a:endParaRPr lang="en-US" b="0" dirty="0"/>
          </a:p>
          <a:p>
            <a:r>
              <a:rPr lang="en-US" b="0" dirty="0" smtClean="0"/>
              <a:t>3. </a:t>
            </a:r>
            <a:r>
              <a:rPr lang="en-US" b="0" dirty="0" err="1" smtClean="0"/>
              <a:t>Onderzoekend</a:t>
            </a:r>
            <a:r>
              <a:rPr lang="en-US" b="0" dirty="0" smtClean="0"/>
              <a:t> </a:t>
            </a:r>
            <a:r>
              <a:rPr lang="en-US" b="0" dirty="0" err="1" smtClean="0"/>
              <a:t>leren</a:t>
            </a:r>
            <a:r>
              <a:rPr lang="en-US" b="0" dirty="0" smtClean="0"/>
              <a:t> </a:t>
            </a:r>
            <a:r>
              <a:rPr lang="en-US" b="0" dirty="0" err="1" smtClean="0"/>
              <a:t>helpt</a:t>
            </a:r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  WND conferentie 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</a:t>
            </a:r>
            <a:r>
              <a:rPr lang="nl-NL" dirty="0" smtClean="0"/>
              <a:t>houding’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892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Onderzoekscompetentie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1. </a:t>
            </a:r>
            <a:r>
              <a:rPr lang="en-US" b="0" dirty="0" err="1" smtClean="0"/>
              <a:t>Kennis</a:t>
            </a:r>
            <a:r>
              <a:rPr lang="en-US" b="0" dirty="0" smtClean="0"/>
              <a:t> van ‘</a:t>
            </a:r>
            <a:r>
              <a:rPr lang="en-US" b="0" dirty="0" err="1" smtClean="0"/>
              <a:t>onderzoeken</a:t>
            </a:r>
            <a:r>
              <a:rPr lang="en-US" b="0" dirty="0" smtClean="0"/>
              <a:t>‘</a:t>
            </a:r>
          </a:p>
          <a:p>
            <a:endParaRPr lang="en-US" b="0" dirty="0" smtClean="0"/>
          </a:p>
          <a:p>
            <a:r>
              <a:rPr lang="en-US" b="0" dirty="0" smtClean="0"/>
              <a:t>2. </a:t>
            </a:r>
            <a:r>
              <a:rPr lang="en-US" b="0" dirty="0" err="1" smtClean="0"/>
              <a:t>Onderzoeksvaardigheden</a:t>
            </a:r>
            <a:endParaRPr lang="en-US" b="0" dirty="0" smtClean="0"/>
          </a:p>
          <a:p>
            <a:endParaRPr lang="en-US" b="0" dirty="0"/>
          </a:p>
          <a:p>
            <a:r>
              <a:rPr lang="en-US" b="0" dirty="0" smtClean="0"/>
              <a:t>3. </a:t>
            </a:r>
            <a:r>
              <a:rPr lang="en-US" b="0" i="1" dirty="0" err="1" smtClean="0"/>
              <a:t>Onderzoekende</a:t>
            </a:r>
            <a:r>
              <a:rPr lang="en-US" b="0" i="1" dirty="0" smtClean="0"/>
              <a:t> </a:t>
            </a:r>
            <a:r>
              <a:rPr lang="en-US" b="0" i="1" dirty="0" err="1" smtClean="0"/>
              <a:t>houding</a:t>
            </a:r>
            <a:endParaRPr lang="en-US" b="0" i="1" dirty="0" smtClean="0"/>
          </a:p>
          <a:p>
            <a:r>
              <a:rPr lang="en-US" b="0" dirty="0"/>
              <a:t>	</a:t>
            </a:r>
            <a:r>
              <a:rPr lang="en-US" b="0" dirty="0" err="1" smtClean="0"/>
              <a:t>willen</a:t>
            </a:r>
            <a:r>
              <a:rPr lang="en-US" b="0" dirty="0" smtClean="0"/>
              <a:t> </a:t>
            </a:r>
            <a:r>
              <a:rPr lang="en-US" b="0" dirty="0" err="1" smtClean="0"/>
              <a:t>weten</a:t>
            </a:r>
            <a:r>
              <a:rPr lang="en-US" b="0" dirty="0" smtClean="0"/>
              <a:t> (</a:t>
            </a:r>
            <a:r>
              <a:rPr lang="en-US" b="0" dirty="0" err="1" smtClean="0"/>
              <a:t>nieuwsgierigheid</a:t>
            </a:r>
            <a:r>
              <a:rPr lang="en-US" b="0" dirty="0" smtClean="0"/>
              <a:t>)</a:t>
            </a:r>
          </a:p>
          <a:p>
            <a:r>
              <a:rPr lang="en-US" b="0" dirty="0"/>
              <a:t>	</a:t>
            </a:r>
            <a:r>
              <a:rPr lang="en-US" b="0" dirty="0" err="1" smtClean="0"/>
              <a:t>kritisch</a:t>
            </a:r>
            <a:r>
              <a:rPr lang="en-US" b="0" dirty="0" smtClean="0"/>
              <a:t> </a:t>
            </a:r>
            <a:r>
              <a:rPr lang="en-US" b="0" dirty="0" err="1" smtClean="0"/>
              <a:t>willen</a:t>
            </a:r>
            <a:r>
              <a:rPr lang="en-US" b="0" dirty="0" smtClean="0"/>
              <a:t> </a:t>
            </a:r>
            <a:r>
              <a:rPr lang="en-US" b="0" dirty="0" err="1" smtClean="0"/>
              <a:t>zijn</a:t>
            </a:r>
            <a:endParaRPr lang="en-US" b="0" dirty="0" smtClean="0"/>
          </a:p>
          <a:p>
            <a:r>
              <a:rPr lang="en-US" b="0" dirty="0"/>
              <a:t>	</a:t>
            </a:r>
            <a:r>
              <a:rPr lang="en-US" b="0" dirty="0" err="1" smtClean="0"/>
              <a:t>willen</a:t>
            </a:r>
            <a:r>
              <a:rPr lang="en-US" b="0" dirty="0" smtClean="0"/>
              <a:t> </a:t>
            </a:r>
            <a:r>
              <a:rPr lang="en-US" b="0" dirty="0" err="1" smtClean="0"/>
              <a:t>staan</a:t>
            </a:r>
            <a:r>
              <a:rPr lang="en-US" b="0" dirty="0" smtClean="0"/>
              <a:t> op </a:t>
            </a:r>
            <a:r>
              <a:rPr lang="en-US" b="0" dirty="0" err="1" smtClean="0"/>
              <a:t>schouders</a:t>
            </a:r>
            <a:r>
              <a:rPr lang="en-US" b="0" dirty="0" smtClean="0"/>
              <a:t> van </a:t>
            </a:r>
            <a:r>
              <a:rPr lang="en-US" b="0" dirty="0" err="1" smtClean="0"/>
              <a:t>voorgangers</a:t>
            </a:r>
            <a:endParaRPr lang="en-US" b="0" dirty="0" smtClean="0"/>
          </a:p>
          <a:p>
            <a:r>
              <a:rPr lang="en-US" b="0" dirty="0"/>
              <a:t>	</a:t>
            </a:r>
            <a:r>
              <a:rPr lang="en-US" b="0" dirty="0" err="1" smtClean="0"/>
              <a:t>willen</a:t>
            </a:r>
            <a:r>
              <a:rPr lang="en-US" b="0" dirty="0" smtClean="0"/>
              <a:t> </a:t>
            </a:r>
            <a:r>
              <a:rPr lang="en-US" b="0" dirty="0" err="1" smtClean="0"/>
              <a:t>delen</a:t>
            </a:r>
            <a:endParaRPr lang="en-US" b="0" dirty="0" smtClean="0"/>
          </a:p>
          <a:p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|WND conferentie 2016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</a:t>
            </a:r>
            <a:r>
              <a:rPr lang="nl-NL" dirty="0" smtClean="0"/>
              <a:t>houding’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64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Leerlijn</a:t>
            </a:r>
            <a:r>
              <a:rPr lang="en-US" b="1" dirty="0" smtClean="0"/>
              <a:t> ‘</a:t>
            </a:r>
            <a:r>
              <a:rPr lang="en-US" b="1" dirty="0" err="1" smtClean="0"/>
              <a:t>onderzoekende</a:t>
            </a:r>
            <a:r>
              <a:rPr lang="en-US" b="1" dirty="0" smtClean="0"/>
              <a:t> </a:t>
            </a:r>
            <a:r>
              <a:rPr lang="en-US" b="1" dirty="0" err="1" smtClean="0"/>
              <a:t>houding</a:t>
            </a:r>
            <a:r>
              <a:rPr lang="en-US" b="1" dirty="0" smtClean="0"/>
              <a:t>’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556" y="2438868"/>
            <a:ext cx="7308000" cy="2891017"/>
          </a:xfrm>
        </p:spPr>
        <p:txBody>
          <a:bodyPr/>
          <a:lstStyle/>
          <a:p>
            <a:r>
              <a:rPr lang="en-US" b="0" dirty="0" err="1" smtClean="0"/>
              <a:t>Leerlijn</a:t>
            </a:r>
            <a:r>
              <a:rPr lang="en-US" b="0" dirty="0" smtClean="0"/>
              <a:t>: </a:t>
            </a:r>
            <a:r>
              <a:rPr lang="en-US" b="0" i="1" dirty="0" err="1" smtClean="0"/>
              <a:t>een</a:t>
            </a:r>
            <a:r>
              <a:rPr lang="en-US" b="0" i="1" dirty="0" smtClean="0"/>
              <a:t> </a:t>
            </a:r>
            <a:r>
              <a:rPr lang="en-US" b="0" i="1" dirty="0" err="1" smtClean="0"/>
              <a:t>opzet</a:t>
            </a:r>
            <a:r>
              <a:rPr lang="en-US" b="0" i="1" dirty="0" smtClean="0"/>
              <a:t> van </a:t>
            </a:r>
            <a:r>
              <a:rPr lang="en-US" b="0" i="1" dirty="0" err="1" smtClean="0"/>
              <a:t>onderwijs</a:t>
            </a:r>
            <a:r>
              <a:rPr lang="en-US" b="0" i="1" dirty="0" smtClean="0"/>
              <a:t> </a:t>
            </a:r>
            <a:r>
              <a:rPr lang="en-US" b="0" i="1" dirty="0" err="1" smtClean="0"/>
              <a:t>waarin</a:t>
            </a:r>
            <a:r>
              <a:rPr lang="en-US" b="0" i="1" dirty="0" smtClean="0"/>
              <a:t> de </a:t>
            </a:r>
            <a:r>
              <a:rPr lang="en-US" b="0" i="1" dirty="0" err="1" smtClean="0"/>
              <a:t>leerling</a:t>
            </a:r>
            <a:r>
              <a:rPr lang="en-US" b="0" i="1" dirty="0" smtClean="0"/>
              <a:t> zo min </a:t>
            </a:r>
            <a:r>
              <a:rPr lang="en-US" b="0" i="1" dirty="0" err="1" smtClean="0"/>
              <a:t>mogelijk</a:t>
            </a:r>
            <a:r>
              <a:rPr lang="en-US" b="0" i="1" dirty="0" smtClean="0"/>
              <a:t> overlap, </a:t>
            </a:r>
            <a:r>
              <a:rPr lang="en-US" b="0" i="1" dirty="0" err="1" smtClean="0"/>
              <a:t>breuken</a:t>
            </a:r>
            <a:r>
              <a:rPr lang="en-US" b="0" i="1" dirty="0" smtClean="0"/>
              <a:t> of </a:t>
            </a:r>
            <a:r>
              <a:rPr lang="en-US" b="0" i="1" dirty="0" err="1" smtClean="0"/>
              <a:t>lacunes</a:t>
            </a:r>
            <a:r>
              <a:rPr lang="en-US" b="0" i="1" dirty="0" smtClean="0"/>
              <a:t> in </a:t>
            </a:r>
            <a:r>
              <a:rPr lang="en-US" b="0" i="1" dirty="0" err="1" smtClean="0"/>
              <a:t>zijn</a:t>
            </a:r>
            <a:r>
              <a:rPr lang="en-US" b="0" i="1" dirty="0" smtClean="0"/>
              <a:t>/</a:t>
            </a:r>
            <a:r>
              <a:rPr lang="en-US" b="0" i="1" dirty="0" err="1" smtClean="0"/>
              <a:t>haar</a:t>
            </a:r>
            <a:r>
              <a:rPr lang="en-US" b="0" i="1" dirty="0" smtClean="0"/>
              <a:t> </a:t>
            </a:r>
            <a:r>
              <a:rPr lang="en-US" b="0" i="1" dirty="0" err="1" smtClean="0"/>
              <a:t>leerproces</a:t>
            </a:r>
            <a:r>
              <a:rPr lang="en-US" b="0" i="1" dirty="0" smtClean="0"/>
              <a:t> </a:t>
            </a:r>
            <a:r>
              <a:rPr lang="en-US" b="0" i="1" dirty="0" err="1" smtClean="0"/>
              <a:t>ervaart</a:t>
            </a:r>
            <a:endParaRPr lang="en-US" b="0" i="1" dirty="0" smtClean="0"/>
          </a:p>
          <a:p>
            <a:endParaRPr lang="en-US" b="0" dirty="0"/>
          </a:p>
          <a:p>
            <a:r>
              <a:rPr lang="en-US" dirty="0" err="1" smtClean="0"/>
              <a:t>Bètabrede</a:t>
            </a:r>
            <a:r>
              <a:rPr lang="en-US" dirty="0" smtClean="0"/>
              <a:t> </a:t>
            </a:r>
            <a:r>
              <a:rPr lang="en-US" dirty="0" err="1" smtClean="0"/>
              <a:t>leerlijn</a:t>
            </a:r>
            <a:r>
              <a:rPr lang="en-US" dirty="0" smtClean="0"/>
              <a:t> ‘</a:t>
            </a:r>
            <a:r>
              <a:rPr lang="en-US" dirty="0" err="1" smtClean="0"/>
              <a:t>onderzoeken</a:t>
            </a:r>
            <a:r>
              <a:rPr lang="en-US" dirty="0" smtClean="0"/>
              <a:t>’</a:t>
            </a:r>
          </a:p>
          <a:p>
            <a:endParaRPr lang="en-US" b="0" dirty="0"/>
          </a:p>
          <a:p>
            <a:pPr marL="285750" indent="-285750">
              <a:buFont typeface="Wingdings"/>
              <a:buChar char="à"/>
            </a:pPr>
            <a:r>
              <a:rPr lang="en-US" b="0" dirty="0" err="1" smtClean="0">
                <a:sym typeface="Wingdings" panose="05000000000000000000" pitchFamily="2" charset="2"/>
              </a:rPr>
              <a:t>Zet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i="1" dirty="0" err="1" smtClean="0">
                <a:sym typeface="Wingdings" panose="05000000000000000000" pitchFamily="2" charset="2"/>
              </a:rPr>
              <a:t>niet</a:t>
            </a:r>
            <a:r>
              <a:rPr lang="en-US" b="0" dirty="0" smtClean="0">
                <a:sym typeface="Wingdings" panose="05000000000000000000" pitchFamily="2" charset="2"/>
              </a:rPr>
              <a:t> de </a:t>
            </a:r>
            <a:r>
              <a:rPr lang="en-US" b="0" dirty="0" err="1" smtClean="0">
                <a:sym typeface="Wingdings" panose="05000000000000000000" pitchFamily="2" charset="2"/>
              </a:rPr>
              <a:t>vaardigheden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centraal</a:t>
            </a:r>
            <a:r>
              <a:rPr lang="en-US" b="0" dirty="0" smtClean="0">
                <a:sym typeface="Wingdings" panose="05000000000000000000" pitchFamily="2" charset="2"/>
              </a:rPr>
              <a:t> (</a:t>
            </a:r>
            <a:r>
              <a:rPr lang="en-US" b="0" dirty="0" err="1" smtClean="0">
                <a:sym typeface="Wingdings" panose="05000000000000000000" pitchFamily="2" charset="2"/>
              </a:rPr>
              <a:t>problemen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vanwege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verschillen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tussen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vakken</a:t>
            </a:r>
            <a:r>
              <a:rPr lang="en-US" b="0" dirty="0" smtClean="0"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 typeface="Wingdings"/>
              <a:buChar char="à"/>
            </a:pPr>
            <a:endParaRPr lang="en-US" b="0" dirty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b="0" dirty="0" smtClean="0">
                <a:sym typeface="Wingdings" panose="05000000000000000000" pitchFamily="2" charset="2"/>
              </a:rPr>
              <a:t>Maar de </a:t>
            </a:r>
            <a:r>
              <a:rPr lang="en-US" b="0" dirty="0" err="1" smtClean="0">
                <a:sym typeface="Wingdings" panose="05000000000000000000" pitchFamily="2" charset="2"/>
              </a:rPr>
              <a:t>onderzoekende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houding</a:t>
            </a:r>
            <a:r>
              <a:rPr lang="en-US" b="0" dirty="0" smtClean="0">
                <a:sym typeface="Wingdings" panose="05000000000000000000" pitchFamily="2" charset="2"/>
              </a:rPr>
              <a:t> (</a:t>
            </a:r>
            <a:r>
              <a:rPr lang="en-US" b="0" dirty="0" err="1" smtClean="0">
                <a:sym typeface="Wingdings" panose="05000000000000000000" pitchFamily="2" charset="2"/>
              </a:rPr>
              <a:t>vanwege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overeenkomsten</a:t>
            </a:r>
            <a:r>
              <a:rPr lang="en-US" b="0" dirty="0" smtClean="0">
                <a:sym typeface="Wingdings" panose="05000000000000000000" pitchFamily="2" charset="2"/>
              </a:rPr>
              <a:t>!)</a:t>
            </a:r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|WND conferentie 2016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</a:t>
            </a:r>
            <a:r>
              <a:rPr lang="nl-NL" dirty="0" smtClean="0"/>
              <a:t>houding’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58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Globale</a:t>
            </a:r>
            <a:r>
              <a:rPr lang="en-US" dirty="0" smtClean="0"/>
              <a:t> </a:t>
            </a:r>
            <a:r>
              <a:rPr lang="en-US" dirty="0" err="1" smtClean="0"/>
              <a:t>leerlijn</a:t>
            </a:r>
            <a:r>
              <a:rPr lang="en-US" dirty="0" smtClean="0"/>
              <a:t>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Start met ‘</a:t>
            </a:r>
            <a:r>
              <a:rPr lang="en-US" b="0" dirty="0" err="1" smtClean="0"/>
              <a:t>willen</a:t>
            </a:r>
            <a:r>
              <a:rPr lang="en-US" b="0" dirty="0" smtClean="0"/>
              <a:t> </a:t>
            </a:r>
            <a:r>
              <a:rPr lang="en-US" b="0" dirty="0" err="1" smtClean="0"/>
              <a:t>weten</a:t>
            </a:r>
            <a:r>
              <a:rPr lang="en-US" b="0" dirty="0" smtClean="0"/>
              <a:t>’</a:t>
            </a:r>
          </a:p>
          <a:p>
            <a:r>
              <a:rPr lang="en-US" b="0" dirty="0" err="1" smtClean="0"/>
              <a:t>Uitwerking</a:t>
            </a:r>
            <a:r>
              <a:rPr lang="en-US" b="0" dirty="0" smtClean="0"/>
              <a:t>: </a:t>
            </a:r>
            <a:r>
              <a:rPr lang="en-US" b="0" dirty="0" err="1" smtClean="0"/>
              <a:t>aanrommelen</a:t>
            </a:r>
            <a:r>
              <a:rPr lang="en-US" b="0" dirty="0" smtClean="0"/>
              <a:t>, </a:t>
            </a:r>
            <a:r>
              <a:rPr lang="en-US" b="0" dirty="0" err="1" smtClean="0"/>
              <a:t>inperken</a:t>
            </a:r>
            <a:r>
              <a:rPr lang="en-US" b="0" dirty="0" smtClean="0"/>
              <a:t>, </a:t>
            </a:r>
            <a:r>
              <a:rPr lang="en-US" b="0" dirty="0" err="1" smtClean="0"/>
              <a:t>onderzoeksvraag</a:t>
            </a:r>
            <a:r>
              <a:rPr lang="en-US" b="0" dirty="0" smtClean="0"/>
              <a:t>, </a:t>
            </a:r>
            <a:r>
              <a:rPr lang="en-US" b="0" dirty="0" err="1" smtClean="0"/>
              <a:t>antwoord</a:t>
            </a:r>
            <a:r>
              <a:rPr lang="en-US" b="0" dirty="0" smtClean="0"/>
              <a:t>, </a:t>
            </a:r>
            <a:r>
              <a:rPr lang="en-US" b="0" dirty="0" err="1" smtClean="0"/>
              <a:t>vervolgvragen</a:t>
            </a:r>
            <a:endParaRPr lang="en-US" b="0" dirty="0" smtClean="0"/>
          </a:p>
          <a:p>
            <a:endParaRPr lang="en-US" b="0" dirty="0"/>
          </a:p>
          <a:p>
            <a:r>
              <a:rPr lang="en-US" b="0" dirty="0" err="1" smtClean="0"/>
              <a:t>Voeg</a:t>
            </a:r>
            <a:r>
              <a:rPr lang="en-US" b="0" dirty="0" smtClean="0"/>
              <a:t> ‘</a:t>
            </a:r>
            <a:r>
              <a:rPr lang="en-US" b="0" dirty="0" err="1" smtClean="0"/>
              <a:t>kritische</a:t>
            </a:r>
            <a:r>
              <a:rPr lang="en-US" b="0" dirty="0" smtClean="0"/>
              <a:t> </a:t>
            </a:r>
            <a:r>
              <a:rPr lang="en-US" b="0" dirty="0" err="1" smtClean="0"/>
              <a:t>houding</a:t>
            </a:r>
            <a:r>
              <a:rPr lang="en-US" b="0" dirty="0" smtClean="0"/>
              <a:t>’ </a:t>
            </a:r>
            <a:r>
              <a:rPr lang="en-US" b="0" dirty="0" err="1" smtClean="0"/>
              <a:t>geleidelijk</a:t>
            </a:r>
            <a:r>
              <a:rPr lang="en-US" b="0" dirty="0" smtClean="0"/>
              <a:t> toe: </a:t>
            </a:r>
            <a:r>
              <a:rPr lang="en-US" b="0" dirty="0" err="1" smtClean="0"/>
              <a:t>kwaliteit</a:t>
            </a:r>
            <a:r>
              <a:rPr lang="en-US" b="0" dirty="0" smtClean="0"/>
              <a:t> van het </a:t>
            </a:r>
            <a:r>
              <a:rPr lang="en-US" b="0" dirty="0" err="1" smtClean="0"/>
              <a:t>onderzoek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 smtClean="0"/>
              <a:t>nauwkeurigheid</a:t>
            </a:r>
            <a:r>
              <a:rPr lang="en-US" b="0" dirty="0" smtClean="0"/>
              <a:t>, </a:t>
            </a:r>
            <a:r>
              <a:rPr lang="en-US" b="0" dirty="0" err="1" smtClean="0"/>
              <a:t>overzichtelijkheid</a:t>
            </a:r>
            <a:r>
              <a:rPr lang="en-US" b="0" dirty="0" smtClean="0"/>
              <a:t> (</a:t>
            </a:r>
            <a:r>
              <a:rPr lang="en-US" b="0" dirty="0" err="1" smtClean="0"/>
              <a:t>bijv</a:t>
            </a:r>
            <a:r>
              <a:rPr lang="en-US" b="0" dirty="0" smtClean="0"/>
              <a:t>. </a:t>
            </a:r>
            <a:r>
              <a:rPr lang="en-US" b="0" dirty="0" err="1" smtClean="0"/>
              <a:t>tabellen</a:t>
            </a:r>
            <a:r>
              <a:rPr lang="en-US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 smtClean="0"/>
              <a:t>betrouwbaarheid</a:t>
            </a:r>
            <a:r>
              <a:rPr lang="en-US" b="0" dirty="0" smtClean="0"/>
              <a:t>: ‘</a:t>
            </a:r>
            <a:r>
              <a:rPr lang="en-US" b="0" dirty="0" err="1" smtClean="0"/>
              <a:t>zou</a:t>
            </a:r>
            <a:r>
              <a:rPr lang="en-US" b="0" dirty="0" smtClean="0"/>
              <a:t> </a:t>
            </a:r>
            <a:r>
              <a:rPr lang="en-US" b="0" dirty="0" err="1" smtClean="0"/>
              <a:t>een</a:t>
            </a:r>
            <a:r>
              <a:rPr lang="en-US" b="0" dirty="0" smtClean="0"/>
              <a:t> </a:t>
            </a:r>
            <a:r>
              <a:rPr lang="en-US" b="0" dirty="0" err="1" smtClean="0"/>
              <a:t>ander</a:t>
            </a:r>
            <a:r>
              <a:rPr lang="en-US" b="0" dirty="0" smtClean="0"/>
              <a:t> </a:t>
            </a:r>
            <a:r>
              <a:rPr lang="en-US" b="0" dirty="0" err="1" smtClean="0"/>
              <a:t>hetzelfde</a:t>
            </a:r>
            <a:r>
              <a:rPr lang="en-US" b="0" dirty="0" smtClean="0"/>
              <a:t> </a:t>
            </a:r>
            <a:r>
              <a:rPr lang="en-US" b="0" dirty="0" err="1" smtClean="0"/>
              <a:t>vinden</a:t>
            </a:r>
            <a:r>
              <a:rPr lang="en-US" b="0" dirty="0" smtClean="0"/>
              <a:t>?’</a:t>
            </a:r>
            <a:r>
              <a:rPr lang="en-US" b="0" dirty="0"/>
              <a:t> ‘</a:t>
            </a:r>
            <a:r>
              <a:rPr lang="en-US" b="0" dirty="0" err="1"/>
              <a:t>eerlijk</a:t>
            </a:r>
            <a:r>
              <a:rPr lang="en-US" b="0" dirty="0"/>
              <a:t> </a:t>
            </a:r>
            <a:r>
              <a:rPr lang="en-US" b="0" dirty="0" err="1"/>
              <a:t>vergelijken</a:t>
            </a:r>
            <a:r>
              <a:rPr lang="en-US" b="0" dirty="0"/>
              <a:t>’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 smtClean="0"/>
              <a:t>Validiteit</a:t>
            </a:r>
            <a:r>
              <a:rPr lang="en-US" b="0" dirty="0" smtClean="0"/>
              <a:t>: ‘wat </a:t>
            </a:r>
            <a:r>
              <a:rPr lang="en-US" b="0" dirty="0" err="1" smtClean="0"/>
              <a:t>bedoel</a:t>
            </a:r>
            <a:r>
              <a:rPr lang="en-US" b="0" dirty="0" smtClean="0"/>
              <a:t> je met …’, ‘meet je wat je wilt </a:t>
            </a:r>
            <a:r>
              <a:rPr lang="en-US" b="0" dirty="0" err="1" smtClean="0"/>
              <a:t>meten</a:t>
            </a:r>
            <a:r>
              <a:rPr lang="en-US" b="0" dirty="0" smtClean="0"/>
              <a:t>?’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  WND conferentie 2016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</a:t>
            </a:r>
            <a:r>
              <a:rPr lang="nl-NL" dirty="0" smtClean="0"/>
              <a:t>houding’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77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Globale</a:t>
            </a:r>
            <a:r>
              <a:rPr lang="en-US" b="1" dirty="0" smtClean="0"/>
              <a:t> </a:t>
            </a:r>
            <a:r>
              <a:rPr lang="en-US" b="1" dirty="0" err="1" smtClean="0"/>
              <a:t>leerlijn</a:t>
            </a:r>
            <a:r>
              <a:rPr lang="en-US" b="1" dirty="0" smtClean="0"/>
              <a:t> 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Voeg</a:t>
            </a:r>
            <a:r>
              <a:rPr lang="en-US" b="0" dirty="0" smtClean="0"/>
              <a:t> </a:t>
            </a:r>
            <a:r>
              <a:rPr lang="en-US" b="0" dirty="0" err="1" smtClean="0"/>
              <a:t>geleidelijk</a:t>
            </a:r>
            <a:r>
              <a:rPr lang="en-US" b="0" dirty="0" smtClean="0"/>
              <a:t> ‘</a:t>
            </a:r>
            <a:r>
              <a:rPr lang="en-US" b="0" dirty="0" err="1" smtClean="0"/>
              <a:t>willen</a:t>
            </a:r>
            <a:r>
              <a:rPr lang="en-US" b="0" dirty="0" smtClean="0"/>
              <a:t> </a:t>
            </a:r>
            <a:r>
              <a:rPr lang="en-US" b="0" dirty="0" err="1" smtClean="0"/>
              <a:t>delen</a:t>
            </a:r>
            <a:r>
              <a:rPr lang="en-US" b="0" dirty="0" smtClean="0"/>
              <a:t>’ toe (</a:t>
            </a:r>
            <a:r>
              <a:rPr lang="en-US" b="0" dirty="0" err="1" smtClean="0"/>
              <a:t>presentatie</a:t>
            </a:r>
            <a:r>
              <a:rPr lang="en-US" b="0" dirty="0" smtClean="0"/>
              <a:t>, </a:t>
            </a:r>
            <a:r>
              <a:rPr lang="en-US" b="0" dirty="0" err="1" smtClean="0"/>
              <a:t>schriftelijk</a:t>
            </a:r>
            <a:r>
              <a:rPr lang="en-US" b="0" dirty="0" smtClean="0"/>
              <a:t> </a:t>
            </a:r>
            <a:r>
              <a:rPr lang="en-US" b="0" dirty="0" err="1" smtClean="0"/>
              <a:t>verslag</a:t>
            </a:r>
            <a:r>
              <a:rPr lang="en-US" b="0" dirty="0" smtClean="0"/>
              <a:t>, …)</a:t>
            </a:r>
          </a:p>
          <a:p>
            <a:endParaRPr lang="en-US" b="0" dirty="0"/>
          </a:p>
          <a:p>
            <a:r>
              <a:rPr lang="en-US" b="0" dirty="0" err="1" smtClean="0"/>
              <a:t>Eerst</a:t>
            </a:r>
            <a:r>
              <a:rPr lang="en-US" b="0" dirty="0" smtClean="0"/>
              <a:t>: </a:t>
            </a:r>
            <a:r>
              <a:rPr lang="en-US" b="0" i="1" dirty="0" smtClean="0"/>
              <a:t>trots </a:t>
            </a:r>
            <a:r>
              <a:rPr lang="en-US" b="0" i="1" dirty="0" err="1" smtClean="0"/>
              <a:t>mogen</a:t>
            </a:r>
            <a:r>
              <a:rPr lang="en-US" b="0" i="1" dirty="0" smtClean="0"/>
              <a:t> </a:t>
            </a:r>
            <a:r>
              <a:rPr lang="en-US" b="0" i="1" dirty="0" err="1" smtClean="0"/>
              <a:t>zijn</a:t>
            </a:r>
            <a:r>
              <a:rPr lang="en-US" b="0" i="1" dirty="0" smtClean="0"/>
              <a:t> op wat </a:t>
            </a:r>
            <a:r>
              <a:rPr lang="en-US" b="0" i="1" dirty="0" err="1" smtClean="0"/>
              <a:t>bereikt</a:t>
            </a:r>
            <a:r>
              <a:rPr lang="en-US" b="0" i="1" dirty="0" smtClean="0"/>
              <a:t> is</a:t>
            </a:r>
            <a:r>
              <a:rPr lang="en-US" b="0" dirty="0" smtClean="0"/>
              <a:t>. </a:t>
            </a:r>
            <a:r>
              <a:rPr lang="en-US" b="0" dirty="0" err="1" smtClean="0"/>
              <a:t>Daarna</a:t>
            </a:r>
            <a:r>
              <a:rPr lang="en-US" b="0" dirty="0"/>
              <a:t>: </a:t>
            </a:r>
            <a:endParaRPr lang="en-US" b="0" dirty="0" smtClean="0"/>
          </a:p>
          <a:p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 smtClean="0"/>
              <a:t>gelegenheid</a:t>
            </a:r>
            <a:r>
              <a:rPr lang="en-US" b="0" dirty="0" smtClean="0"/>
              <a:t> tot </a:t>
            </a:r>
            <a:r>
              <a:rPr lang="en-US" b="0" dirty="0" err="1" smtClean="0"/>
              <a:t>discussie</a:t>
            </a:r>
            <a:r>
              <a:rPr lang="en-US" b="0" dirty="0" smtClean="0"/>
              <a:t> over ‘</a:t>
            </a:r>
            <a:r>
              <a:rPr lang="en-US" b="0" dirty="0" err="1" smtClean="0"/>
              <a:t>kwaliteit</a:t>
            </a:r>
            <a:r>
              <a:rPr lang="en-US" b="0" dirty="0" smtClean="0"/>
              <a:t>’</a:t>
            </a:r>
          </a:p>
          <a:p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‘</a:t>
            </a:r>
            <a:r>
              <a:rPr lang="en-US" b="0" dirty="0" err="1" smtClean="0"/>
              <a:t>leren</a:t>
            </a:r>
            <a:r>
              <a:rPr lang="en-US" b="0" dirty="0" smtClean="0"/>
              <a:t> van </a:t>
            </a:r>
            <a:r>
              <a:rPr lang="en-US" b="0" dirty="0" err="1" smtClean="0"/>
              <a:t>elkaar</a:t>
            </a:r>
            <a:r>
              <a:rPr lang="en-US" b="0" dirty="0" smtClean="0"/>
              <a:t>’: </a:t>
            </a:r>
            <a:r>
              <a:rPr lang="en-US" b="0" dirty="0" err="1" smtClean="0"/>
              <a:t>gelegenheid</a:t>
            </a:r>
            <a:r>
              <a:rPr lang="en-US" b="0" dirty="0" smtClean="0"/>
              <a:t> </a:t>
            </a:r>
            <a:r>
              <a:rPr lang="en-US" b="0" dirty="0" err="1" smtClean="0"/>
              <a:t>geven</a:t>
            </a:r>
            <a:r>
              <a:rPr lang="en-US" b="0" dirty="0" smtClean="0"/>
              <a:t> tot </a:t>
            </a:r>
            <a:r>
              <a:rPr lang="en-US" b="0" dirty="0" err="1" smtClean="0"/>
              <a:t>voortbouwen</a:t>
            </a:r>
            <a:r>
              <a:rPr lang="en-US" b="0" dirty="0" smtClean="0"/>
              <a:t> op </a:t>
            </a:r>
            <a:r>
              <a:rPr lang="en-US" b="0" dirty="0" err="1" smtClean="0"/>
              <a:t>elkaar</a:t>
            </a:r>
            <a:endParaRPr lang="en-US" b="0" dirty="0" smtClean="0"/>
          </a:p>
          <a:p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err="1" smtClean="0"/>
              <a:t>naar</a:t>
            </a:r>
            <a:r>
              <a:rPr lang="en-US" b="0" dirty="0" smtClean="0"/>
              <a:t> ‘</a:t>
            </a:r>
            <a:r>
              <a:rPr lang="en-US" b="0" dirty="0" err="1" smtClean="0"/>
              <a:t>klas</a:t>
            </a:r>
            <a:r>
              <a:rPr lang="en-US" b="0" dirty="0" smtClean="0"/>
              <a:t> </a:t>
            </a:r>
            <a:r>
              <a:rPr lang="en-US" b="0" dirty="0" err="1" smtClean="0"/>
              <a:t>als</a:t>
            </a:r>
            <a:r>
              <a:rPr lang="en-US" b="0" dirty="0" smtClean="0"/>
              <a:t> </a:t>
            </a:r>
            <a:r>
              <a:rPr lang="en-US" b="0" dirty="0" err="1" smtClean="0"/>
              <a:t>onderzoeksgemeenschap</a:t>
            </a:r>
            <a:r>
              <a:rPr lang="en-US" b="0" dirty="0" smtClean="0"/>
              <a:t>’ (peer review)</a:t>
            </a:r>
          </a:p>
          <a:p>
            <a:endParaRPr lang="en-US" b="0" dirty="0"/>
          </a:p>
          <a:p>
            <a:r>
              <a:rPr lang="en-US" b="0" dirty="0" smtClean="0">
                <a:sym typeface="Wingdings" panose="05000000000000000000" pitchFamily="2" charset="2"/>
              </a:rPr>
              <a:t> </a:t>
            </a:r>
            <a:r>
              <a:rPr lang="en-US" b="0" dirty="0" err="1" smtClean="0">
                <a:sym typeface="Wingdings" panose="05000000000000000000" pitchFamily="2" charset="2"/>
              </a:rPr>
              <a:t>Geef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presentatie</a:t>
            </a:r>
            <a:r>
              <a:rPr lang="en-US" b="0" dirty="0" smtClean="0">
                <a:sym typeface="Wingdings" panose="05000000000000000000" pitchFamily="2" charset="2"/>
              </a:rPr>
              <a:t>, </a:t>
            </a:r>
            <a:r>
              <a:rPr lang="en-US" b="0" dirty="0" err="1" smtClean="0">
                <a:sym typeface="Wingdings" panose="05000000000000000000" pitchFamily="2" charset="2"/>
              </a:rPr>
              <a:t>verslag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een</a:t>
            </a:r>
            <a:r>
              <a:rPr lang="en-US" b="0" dirty="0" smtClean="0">
                <a:sym typeface="Wingdings" panose="05000000000000000000" pitchFamily="2" charset="2"/>
              </a:rPr>
              <a:t> </a:t>
            </a:r>
            <a:r>
              <a:rPr lang="en-US" b="0" dirty="0" err="1" smtClean="0">
                <a:sym typeface="Wingdings" panose="05000000000000000000" pitchFamily="2" charset="2"/>
              </a:rPr>
              <a:t>functie</a:t>
            </a:r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  WND conferentie 2016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</a:t>
            </a:r>
            <a:r>
              <a:rPr lang="nl-NL" dirty="0" smtClean="0"/>
              <a:t>houding’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204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Globale</a:t>
            </a:r>
            <a:r>
              <a:rPr lang="en-US" b="1" dirty="0" smtClean="0"/>
              <a:t> </a:t>
            </a:r>
            <a:r>
              <a:rPr lang="en-US" b="1" dirty="0" err="1" smtClean="0"/>
              <a:t>leerlijn</a:t>
            </a:r>
            <a:r>
              <a:rPr lang="en-US" b="1" dirty="0" smtClean="0"/>
              <a:t> 3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Voeg</a:t>
            </a:r>
            <a:r>
              <a:rPr lang="en-US" b="0" dirty="0" smtClean="0"/>
              <a:t> </a:t>
            </a:r>
            <a:r>
              <a:rPr lang="en-US" b="0" dirty="0" err="1" smtClean="0"/>
              <a:t>geleidelijk</a:t>
            </a:r>
            <a:r>
              <a:rPr lang="en-US" b="0" dirty="0" smtClean="0"/>
              <a:t> ‘</a:t>
            </a:r>
            <a:r>
              <a:rPr lang="en-US" b="0" dirty="0" err="1" smtClean="0"/>
              <a:t>staan</a:t>
            </a:r>
            <a:r>
              <a:rPr lang="en-US" b="0" dirty="0" smtClean="0"/>
              <a:t> op </a:t>
            </a:r>
            <a:r>
              <a:rPr lang="en-US" b="0" dirty="0" err="1" smtClean="0"/>
              <a:t>schouders</a:t>
            </a:r>
            <a:r>
              <a:rPr lang="en-US" b="0" dirty="0" smtClean="0"/>
              <a:t> van </a:t>
            </a:r>
            <a:r>
              <a:rPr lang="en-US" b="0" dirty="0" err="1" smtClean="0"/>
              <a:t>voorgangers</a:t>
            </a:r>
            <a:r>
              <a:rPr lang="en-US" b="0" dirty="0" smtClean="0"/>
              <a:t>’ toe</a:t>
            </a:r>
          </a:p>
          <a:p>
            <a:endParaRPr lang="en-US" b="0" dirty="0"/>
          </a:p>
          <a:p>
            <a:pPr marL="285750" indent="-285750">
              <a:buFontTx/>
              <a:buChar char="-"/>
            </a:pPr>
            <a:r>
              <a:rPr lang="en-US" b="0" dirty="0" smtClean="0"/>
              <a:t>De </a:t>
            </a:r>
            <a:r>
              <a:rPr lang="en-US" b="0" dirty="0" err="1" smtClean="0"/>
              <a:t>rol</a:t>
            </a:r>
            <a:r>
              <a:rPr lang="en-US" b="0" dirty="0" smtClean="0"/>
              <a:t> van ‘</a:t>
            </a:r>
            <a:r>
              <a:rPr lang="en-US" b="0" dirty="0" err="1" smtClean="0"/>
              <a:t>theorie</a:t>
            </a:r>
            <a:r>
              <a:rPr lang="en-US" b="0" dirty="0" smtClean="0"/>
              <a:t>’</a:t>
            </a:r>
          </a:p>
          <a:p>
            <a:pPr marL="285750" indent="-285750">
              <a:buFontTx/>
              <a:buChar char="-"/>
            </a:pPr>
            <a:endParaRPr lang="en-US" b="0" dirty="0"/>
          </a:p>
          <a:p>
            <a:pPr marL="285750" indent="-285750">
              <a:buFontTx/>
              <a:buChar char="-"/>
            </a:pPr>
            <a:r>
              <a:rPr lang="en-US" b="0" dirty="0" err="1" smtClean="0"/>
              <a:t>Rol</a:t>
            </a:r>
            <a:r>
              <a:rPr lang="en-US" b="0" dirty="0" smtClean="0"/>
              <a:t> van </a:t>
            </a:r>
            <a:r>
              <a:rPr lang="en-US" b="0" dirty="0" err="1" smtClean="0"/>
              <a:t>literatuurverwijzingen</a:t>
            </a:r>
            <a:endParaRPr lang="en-US" b="0" dirty="0" smtClean="0"/>
          </a:p>
          <a:p>
            <a:pPr marL="285750" indent="-285750">
              <a:buFontTx/>
              <a:buChar char="-"/>
            </a:pPr>
            <a:endParaRPr lang="en-US" b="0" dirty="0"/>
          </a:p>
          <a:p>
            <a:pPr marL="285750" indent="-285750">
              <a:buFontTx/>
              <a:buChar char="-"/>
            </a:pPr>
            <a:r>
              <a:rPr lang="en-US" b="0" dirty="0" smtClean="0"/>
              <a:t>Van: ‘wat </a:t>
            </a:r>
            <a:r>
              <a:rPr lang="en-US" b="0" dirty="0" err="1" smtClean="0"/>
              <a:t>weet</a:t>
            </a:r>
            <a:r>
              <a:rPr lang="en-US" b="0" dirty="0" smtClean="0"/>
              <a:t> </a:t>
            </a:r>
            <a:r>
              <a:rPr lang="en-US" b="0" i="1" dirty="0" err="1" smtClean="0"/>
              <a:t>ik</a:t>
            </a:r>
            <a:r>
              <a:rPr lang="en-US" b="0" dirty="0" smtClean="0"/>
              <a:t> nog </a:t>
            </a:r>
            <a:r>
              <a:rPr lang="en-US" b="0" dirty="0" err="1" smtClean="0"/>
              <a:t>niet</a:t>
            </a:r>
            <a:r>
              <a:rPr lang="en-US" b="0" dirty="0" smtClean="0"/>
              <a:t>?’ </a:t>
            </a:r>
            <a:r>
              <a:rPr lang="en-US" b="0" dirty="0" err="1" smtClean="0"/>
              <a:t>naar</a:t>
            </a:r>
            <a:r>
              <a:rPr lang="en-US" b="0" dirty="0" smtClean="0"/>
              <a:t> ‘wat </a:t>
            </a:r>
            <a:r>
              <a:rPr lang="en-US" b="0" dirty="0" err="1" smtClean="0"/>
              <a:t>weet</a:t>
            </a:r>
            <a:r>
              <a:rPr lang="en-US" b="0" dirty="0" smtClean="0"/>
              <a:t> </a:t>
            </a:r>
            <a:r>
              <a:rPr lang="en-US" b="0" i="1" dirty="0" smtClean="0"/>
              <a:t>men</a:t>
            </a:r>
            <a:r>
              <a:rPr lang="en-US" b="0" dirty="0" smtClean="0"/>
              <a:t> nog </a:t>
            </a:r>
            <a:r>
              <a:rPr lang="en-US" b="0" dirty="0" err="1" smtClean="0"/>
              <a:t>niet</a:t>
            </a:r>
            <a:r>
              <a:rPr lang="en-US" b="0" dirty="0" smtClean="0"/>
              <a:t>?’</a:t>
            </a:r>
          </a:p>
          <a:p>
            <a:pPr marL="285750" indent="-285750">
              <a:buFontTx/>
              <a:buChar char="-"/>
            </a:pPr>
            <a:endParaRPr lang="en-US" b="0" dirty="0"/>
          </a:p>
          <a:p>
            <a:r>
              <a:rPr lang="en-US" b="0" dirty="0" smtClean="0"/>
              <a:t>Meer </a:t>
            </a:r>
            <a:r>
              <a:rPr lang="en-US" b="0" dirty="0" err="1" smtClean="0"/>
              <a:t>informatie</a:t>
            </a:r>
            <a:r>
              <a:rPr lang="en-US" b="0" dirty="0" smtClean="0"/>
              <a:t>? </a:t>
            </a:r>
            <a:r>
              <a:rPr lang="en-US" b="0" dirty="0" err="1" smtClean="0"/>
              <a:t>Zie</a:t>
            </a:r>
            <a:r>
              <a:rPr lang="en-US" b="0" dirty="0" smtClean="0"/>
              <a:t> </a:t>
            </a:r>
            <a:r>
              <a:rPr lang="en-US" b="0" dirty="0" err="1" smtClean="0"/>
              <a:t>K.Kortland</a:t>
            </a:r>
            <a:r>
              <a:rPr lang="en-US" b="0" dirty="0" smtClean="0"/>
              <a:t> </a:t>
            </a:r>
            <a:r>
              <a:rPr lang="en-US" b="0" dirty="0" err="1" smtClean="0"/>
              <a:t>e.a</a:t>
            </a:r>
            <a:r>
              <a:rPr lang="en-US" b="0" dirty="0" smtClean="0"/>
              <a:t>. </a:t>
            </a:r>
            <a:r>
              <a:rPr lang="en-US" b="0" dirty="0" err="1" smtClean="0"/>
              <a:t>Handboek</a:t>
            </a:r>
            <a:r>
              <a:rPr lang="en-US" b="0" dirty="0" smtClean="0"/>
              <a:t> </a:t>
            </a:r>
            <a:r>
              <a:rPr lang="en-US" b="0" dirty="0" err="1" smtClean="0"/>
              <a:t>Natuurkunde</a:t>
            </a:r>
            <a:r>
              <a:rPr lang="en-US" b="0" dirty="0" smtClean="0"/>
              <a:t> </a:t>
            </a:r>
            <a:r>
              <a:rPr lang="en-US" b="0" dirty="0" err="1" smtClean="0"/>
              <a:t>Didactiek</a:t>
            </a:r>
            <a:r>
              <a:rPr lang="en-US" b="0" dirty="0" smtClean="0"/>
              <a:t>, par. 5.3 </a:t>
            </a:r>
            <a:r>
              <a:rPr lang="en-US" b="0" dirty="0" err="1" smtClean="0"/>
              <a:t>Onderzoeken</a:t>
            </a:r>
            <a:r>
              <a:rPr lang="en-US" b="0" dirty="0" smtClean="0"/>
              <a:t> (door </a:t>
            </a:r>
            <a:r>
              <a:rPr lang="en-US" b="0" dirty="0"/>
              <a:t>Ton van der Valk) </a:t>
            </a:r>
            <a:r>
              <a:rPr lang="en-US" b="0" dirty="0">
                <a:hlinkClick r:id="rId2"/>
              </a:rPr>
              <a:t>http://www.natuurkundedidactiek.nl</a:t>
            </a:r>
            <a:r>
              <a:rPr lang="en-US" b="0" dirty="0" smtClean="0">
                <a:hlinkClick r:id="rId2"/>
              </a:rPr>
              <a:t>/</a:t>
            </a:r>
            <a:r>
              <a:rPr lang="en-US" b="0" dirty="0" smtClean="0"/>
              <a:t> </a:t>
            </a:r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  WND conferentie 2016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</a:t>
            </a:r>
            <a:r>
              <a:rPr lang="nl-NL" dirty="0" smtClean="0"/>
              <a:t>houding’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1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Uitwerking</a:t>
            </a:r>
            <a:r>
              <a:rPr lang="en-US" b="1" dirty="0" smtClean="0"/>
              <a:t> </a:t>
            </a:r>
            <a:r>
              <a:rPr lang="en-US" b="1" dirty="0" err="1" smtClean="0"/>
              <a:t>leerlijn</a:t>
            </a:r>
            <a:r>
              <a:rPr lang="en-US" b="1" dirty="0" smtClean="0"/>
              <a:t> door GLOBE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544" y="2438868"/>
            <a:ext cx="7308000" cy="2891017"/>
          </a:xfrm>
        </p:spPr>
        <p:txBody>
          <a:bodyPr/>
          <a:lstStyle/>
          <a:p>
            <a:r>
              <a:rPr lang="en-US" b="0" dirty="0" err="1" smtClean="0"/>
              <a:t>Zie</a:t>
            </a:r>
            <a:r>
              <a:rPr lang="en-US" b="0" dirty="0" smtClean="0"/>
              <a:t> </a:t>
            </a:r>
            <a:r>
              <a:rPr lang="en-GB" b="0" dirty="0">
                <a:hlinkClick r:id="rId2"/>
              </a:rPr>
              <a:t>http://globenederland.nl</a:t>
            </a:r>
            <a:r>
              <a:rPr lang="en-GB" b="0" dirty="0" smtClean="0">
                <a:hlinkClick r:id="rId2"/>
              </a:rPr>
              <a:t>/</a:t>
            </a:r>
            <a:r>
              <a:rPr lang="en-GB" b="0" dirty="0" smtClean="0"/>
              <a:t> </a:t>
            </a:r>
          </a:p>
          <a:p>
            <a:endParaRPr lang="en-US" b="0" dirty="0"/>
          </a:p>
          <a:p>
            <a:r>
              <a:rPr lang="en-US" b="0" dirty="0" err="1" smtClean="0"/>
              <a:t>Diaserie</a:t>
            </a:r>
            <a:r>
              <a:rPr lang="en-US" b="0" dirty="0" smtClean="0"/>
              <a:t> over de 8 </a:t>
            </a:r>
            <a:r>
              <a:rPr lang="en-US" b="0" dirty="0" err="1" smtClean="0"/>
              <a:t>stappen</a:t>
            </a:r>
            <a:r>
              <a:rPr lang="en-US" b="0" dirty="0" smtClean="0"/>
              <a:t> in het </a:t>
            </a:r>
            <a:r>
              <a:rPr lang="en-US" b="0" dirty="0" err="1" smtClean="0"/>
              <a:t>onderzoeksproces</a:t>
            </a:r>
            <a:r>
              <a:rPr lang="en-US" b="0" dirty="0" smtClean="0"/>
              <a:t> in het </a:t>
            </a:r>
            <a:r>
              <a:rPr lang="en-US" b="0" dirty="0" err="1" smtClean="0"/>
              <a:t>algemeen</a:t>
            </a:r>
            <a:r>
              <a:rPr lang="en-US" b="0" dirty="0" smtClean="0"/>
              <a:t>: </a:t>
            </a:r>
            <a:r>
              <a:rPr lang="en-GB" b="0" dirty="0">
                <a:hlinkClick r:id="rId3"/>
              </a:rPr>
              <a:t>http://globenederland.nl/onderzoeken</a:t>
            </a:r>
            <a:r>
              <a:rPr lang="en-GB" b="0" dirty="0" smtClean="0">
                <a:hlinkClick r:id="rId3"/>
              </a:rPr>
              <a:t>/</a:t>
            </a:r>
            <a:r>
              <a:rPr lang="en-GB" b="0" dirty="0" smtClean="0"/>
              <a:t> </a:t>
            </a:r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3843-48F1-42A5-ADBD-39C82E5D0D14}" type="datetime4">
              <a:rPr lang="nl-NL" smtClean="0"/>
              <a:t>14 december 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|  WND conferentie 2016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Een leerlijn ‘onderzoekende houding’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346485"/>
      </p:ext>
    </p:extLst>
  </p:cSld>
  <p:clrMapOvr>
    <a:masterClrMapping/>
  </p:clrMapOvr>
</p:sld>
</file>

<file path=ppt/theme/theme1.xml><?xml version="1.0" encoding="utf-8"?>
<a:theme xmlns:a="http://schemas.openxmlformats.org/drawingml/2006/main" name="UU Faculteit Betawetenschappen">
  <a:themeElements>
    <a:clrScheme name="Kleurenschema UU Betawetenschappen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DC931A"/>
      </a:accent1>
      <a:accent2>
        <a:srgbClr val="808080"/>
      </a:accent2>
      <a:accent3>
        <a:srgbClr val="EEBF71"/>
      </a:accent3>
      <a:accent4>
        <a:srgbClr val="B2B2B2"/>
      </a:accent4>
      <a:accent5>
        <a:srgbClr val="A56E13"/>
      </a:accent5>
      <a:accent6>
        <a:srgbClr val="606060"/>
      </a:accent6>
      <a:hlink>
        <a:srgbClr val="808080"/>
      </a:hlink>
      <a:folHlink>
        <a:srgbClr val="808080"/>
      </a:folHlink>
    </a:clrScheme>
    <a:fontScheme name="Lettertype UU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FB1829B8B3449DA817FEF7B9EE2D" ma:contentTypeVersion="5" ma:contentTypeDescription="Create a new document." ma:contentTypeScope="" ma:versionID="6cd73d609c3bded9491f2459d6ca902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0f7d3263614a47acd1e0fdb4f78b6e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4A1EB5-0505-4D05-9F24-BE94EC0C6A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8A78EF-D249-4884-9E97-B80359E57C0B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microsoft.com/sharepoint/v3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1BB779AB-1AD6-4B4E-A3A7-302AB5D2DA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618</Words>
  <Application>Microsoft Office PowerPoint</Application>
  <PresentationFormat>On-screen Show (4:3)</PresentationFormat>
  <Paragraphs>143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UU Faculteit Betawetenschappen</vt:lpstr>
      <vt:lpstr>Een leerlijn ‘onderzoekende houding’</vt:lpstr>
      <vt:lpstr>Inhoud van de Werkgroep</vt:lpstr>
      <vt:lpstr>Waarom onderzoeken in het VO?</vt:lpstr>
      <vt:lpstr>Onderzoekscompetentie </vt:lpstr>
      <vt:lpstr>Leerlijn ‘onderzoekende houding’</vt:lpstr>
      <vt:lpstr>Globale leerlijn 1</vt:lpstr>
      <vt:lpstr>Globale leerlijn 2</vt:lpstr>
      <vt:lpstr>Globale leerlijn 3</vt:lpstr>
      <vt:lpstr>Uitwerking leerlijn door GLOBE</vt:lpstr>
      <vt:lpstr>Een mogelijk begin van de leerlijn: onderzoek ‘vallende zaadjes’</vt:lpstr>
      <vt:lpstr>Een bètabrede leerlijn ‘onderzoekende houding’</vt:lpstr>
      <vt:lpstr>Ondersteuning bij opzetten leerlijn ‘onderzoekende houding’?</vt:lpstr>
    </vt:vector>
  </TitlesOfParts>
  <Company>Universiteit Utrecht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Faculteit Betawetenschappen</dc:title>
  <dc:creator>Universiteit Utrecht</dc:creator>
  <dc:description>sjabloonversie 1.4 - 11 maart 2013
lay-our: Flow Design + Communicatie
sjablonen: www.joulesunlimited.nl</dc:description>
  <cp:lastModifiedBy>Valk, A.E. van der</cp:lastModifiedBy>
  <cp:revision>155</cp:revision>
  <cp:lastPrinted>2015-05-27T07:47:41Z</cp:lastPrinted>
  <dcterms:created xsi:type="dcterms:W3CDTF">2011-05-31T09:43:02Z</dcterms:created>
  <dcterms:modified xsi:type="dcterms:W3CDTF">2016-12-14T10:51:05Z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0x0101000A77FB1829B8B3449DA817FEF7B9EE2D</vt:lpwstr>
  </property>
</Properties>
</file>