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Robotica in 4 havo </a:t>
            </a:r>
            <a:br>
              <a:rPr lang="nl-NL" b="1" dirty="0"/>
            </a:br>
            <a:r>
              <a:rPr lang="nl-NL" b="1" dirty="0"/>
              <a:t>(en verder)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579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5329" y="2593975"/>
            <a:ext cx="10151221" cy="3416300"/>
          </a:xfrm>
        </p:spPr>
        <p:txBody>
          <a:bodyPr>
            <a:normAutofit/>
          </a:bodyPr>
          <a:lstStyle/>
          <a:p>
            <a:r>
              <a:rPr lang="nl-NL" sz="2800" dirty="0"/>
              <a:t>VERVOLG</a:t>
            </a:r>
          </a:p>
          <a:p>
            <a:r>
              <a:rPr lang="nl-NL" sz="2800" dirty="0"/>
              <a:t>First Tech Challenge</a:t>
            </a:r>
          </a:p>
          <a:p>
            <a:pPr lvl="1"/>
            <a:endParaRPr lang="nl-NL" sz="2600" dirty="0"/>
          </a:p>
        </p:txBody>
      </p:sp>
      <p:pic>
        <p:nvPicPr>
          <p:cNvPr id="4" name="2016-04-02 10.13.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1330" y="2593975"/>
            <a:ext cx="6914445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429" y="2462675"/>
            <a:ext cx="5201046" cy="292558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68" y="3157156"/>
            <a:ext cx="5201046" cy="29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1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Robotica past in het keuzedomein Technische automatisering (HAVO)</a:t>
            </a:r>
          </a:p>
          <a:p>
            <a:r>
              <a:rPr lang="nl-NL" sz="2800" dirty="0"/>
              <a:t>Waarom zou je dat doen?</a:t>
            </a:r>
          </a:p>
          <a:p>
            <a:pPr lvl="1"/>
            <a:r>
              <a:rPr lang="nl-NL" sz="2600" dirty="0"/>
              <a:t>Inventiviteit</a:t>
            </a:r>
          </a:p>
          <a:p>
            <a:pPr lvl="1"/>
            <a:r>
              <a:rPr lang="nl-NL" sz="2600" dirty="0"/>
              <a:t>Wedstrijdvorm</a:t>
            </a:r>
          </a:p>
          <a:p>
            <a:pPr lvl="1"/>
            <a:r>
              <a:rPr lang="nl-NL" sz="2600" dirty="0"/>
              <a:t>Technische studies</a:t>
            </a:r>
          </a:p>
          <a:p>
            <a:pPr lvl="1"/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7865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Eerst ervaringen</a:t>
            </a:r>
          </a:p>
          <a:p>
            <a:pPr lvl="1"/>
            <a:r>
              <a:rPr lang="nl-NL" sz="2600" dirty="0"/>
              <a:t>Grote belangstelling</a:t>
            </a:r>
          </a:p>
          <a:p>
            <a:pPr lvl="1"/>
            <a:r>
              <a:rPr lang="nl-NL" sz="2600" dirty="0"/>
              <a:t>Gedreven aan het werk</a:t>
            </a:r>
          </a:p>
          <a:p>
            <a:pPr lvl="1"/>
            <a:r>
              <a:rPr lang="nl-NL" sz="2600" dirty="0"/>
              <a:t>Leuk om te doen</a:t>
            </a:r>
          </a:p>
          <a:p>
            <a:pPr lvl="1"/>
            <a:r>
              <a:rPr lang="nl-NL" sz="2600" dirty="0"/>
              <a:t>Andere skills</a:t>
            </a:r>
          </a:p>
          <a:p>
            <a:pPr lvl="1"/>
            <a:endParaRPr lang="nl-NL" sz="2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64" y="2803524"/>
            <a:ext cx="5010785" cy="28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3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Materiaal (Lego NXT of EV3, </a:t>
            </a:r>
            <a:r>
              <a:rPr lang="nl-NL" sz="2800" dirty="0" err="1"/>
              <a:t>Spartan</a:t>
            </a:r>
            <a:r>
              <a:rPr lang="nl-NL" sz="2800" dirty="0"/>
              <a:t>, … )</a:t>
            </a:r>
          </a:p>
          <a:p>
            <a:r>
              <a:rPr lang="nl-NL" sz="2800" dirty="0"/>
              <a:t>Wedstrijdvorm</a:t>
            </a:r>
          </a:p>
          <a:p>
            <a:r>
              <a:rPr lang="nl-NL" sz="2800" dirty="0"/>
              <a:t>Lesmateriaal voor programmeren</a:t>
            </a:r>
          </a:p>
          <a:p>
            <a:r>
              <a:rPr lang="nl-NL" sz="2800" dirty="0"/>
              <a:t>Organisatie (lestijd, materiaalmanagement)</a:t>
            </a:r>
          </a:p>
        </p:txBody>
      </p:sp>
    </p:spTree>
    <p:extLst>
      <p:ext uri="{BB962C8B-B14F-4D97-AF65-F5344CB8AC3E}">
        <p14:creationId xmlns:p14="http://schemas.microsoft.com/office/powerpoint/2010/main" val="426537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NXT - Five Minute Bot</a:t>
            </a:r>
          </a:p>
          <a:p>
            <a:r>
              <a:rPr lang="nl-NL" sz="2800" dirty="0"/>
              <a:t>Demonteerbare arm op motor</a:t>
            </a:r>
          </a:p>
          <a:p>
            <a:r>
              <a:rPr lang="nl-NL" sz="2800" dirty="0"/>
              <a:t>Extra sensoren</a:t>
            </a:r>
          </a:p>
          <a:p>
            <a:pPr lvl="1"/>
            <a:endParaRPr lang="nl-NL" sz="2600" dirty="0"/>
          </a:p>
        </p:txBody>
      </p:sp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7210424" y="2411729"/>
            <a:ext cx="4448175" cy="3589271"/>
            <a:chOff x="0" y="0"/>
            <a:chExt cx="2247900" cy="1813850"/>
          </a:xfrm>
        </p:grpSpPr>
        <p:sp>
          <p:nvSpPr>
            <p:cNvPr id="5" name="Tekstvak 9"/>
            <p:cNvSpPr txBox="1"/>
            <p:nvPr/>
          </p:nvSpPr>
          <p:spPr>
            <a:xfrm>
              <a:off x="9525" y="1704975"/>
              <a:ext cx="2238375" cy="10887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nl-NL" sz="1400" b="1" dirty="0">
                  <a:solidFill>
                    <a:srgbClr val="4F81BD"/>
                  </a:solidFill>
                  <a:effectLst/>
                  <a:latin typeface="LEGOChalet60-Regular"/>
                  <a:ea typeface="Calibri" panose="020F0502020204030204" pitchFamily="34" charset="0"/>
                  <a:cs typeface="LEGOChalet60-Regular"/>
                </a:rPr>
                <a:t>Five Minute Bot met motor en </a:t>
              </a:r>
              <a:r>
                <a:rPr lang="nl-NL" sz="1400" b="1" dirty="0" err="1">
                  <a:solidFill>
                    <a:srgbClr val="4F81BD"/>
                  </a:solidFill>
                  <a:effectLst/>
                  <a:latin typeface="LEGOChalet60-Regular"/>
                  <a:ea typeface="Calibri" panose="020F0502020204030204" pitchFamily="34" charset="0"/>
                  <a:cs typeface="LEGOChalet60-Regular"/>
                </a:rPr>
                <a:t>afstandsensor</a:t>
              </a:r>
              <a:endParaRPr lang="nl-NL" sz="1400" b="1" dirty="0">
                <a:solidFill>
                  <a:srgbClr val="4F81BD"/>
                </a:solidFill>
                <a:effectLst/>
                <a:latin typeface="LEGOChalet60-Regular"/>
                <a:ea typeface="Calibri" panose="020F0502020204030204" pitchFamily="34" charset="0"/>
                <a:cs typeface="LEGOChalet60-Regular"/>
              </a:endParaRPr>
            </a:p>
          </p:txBody>
        </p:sp>
        <p:pic>
          <p:nvPicPr>
            <p:cNvPr id="6" name="Afbeelding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7" t="2508" r="17107" b="8759"/>
            <a:stretch/>
          </p:blipFill>
          <p:spPr bwMode="auto">
            <a:xfrm>
              <a:off x="0" y="0"/>
              <a:ext cx="2159635" cy="16516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918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955" y="2603500"/>
            <a:ext cx="4826746" cy="3416300"/>
          </a:xfrm>
        </p:spPr>
        <p:txBody>
          <a:bodyPr>
            <a:normAutofit/>
          </a:bodyPr>
          <a:lstStyle/>
          <a:p>
            <a:r>
              <a:rPr lang="nl-NL" sz="2800" dirty="0"/>
              <a:t>Wedstrijdvorm van de First Lego League</a:t>
            </a:r>
          </a:p>
          <a:p>
            <a:r>
              <a:rPr lang="nl-NL" sz="2800" dirty="0"/>
              <a:t>Punten scoren</a:t>
            </a:r>
          </a:p>
          <a:p>
            <a:r>
              <a:rPr lang="nl-NL" sz="2800" dirty="0"/>
              <a:t>3 minuten</a:t>
            </a:r>
          </a:p>
          <a:p>
            <a:r>
              <a:rPr lang="nl-NL" sz="2800" dirty="0"/>
              <a:t>Autonoom en bestuurd (app: NXT Remote)</a:t>
            </a:r>
          </a:p>
        </p:txBody>
      </p:sp>
      <p:grpSp>
        <p:nvGrpSpPr>
          <p:cNvPr id="5" name="Groep 4"/>
          <p:cNvGrpSpPr>
            <a:grpSpLocks noChangeAspect="1"/>
          </p:cNvGrpSpPr>
          <p:nvPr/>
        </p:nvGrpSpPr>
        <p:grpSpPr bwMode="auto">
          <a:xfrm>
            <a:off x="5981700" y="2400299"/>
            <a:ext cx="5141958" cy="4136345"/>
            <a:chOff x="0" y="0"/>
            <a:chExt cx="36629" cy="30924"/>
          </a:xfrm>
        </p:grpSpPr>
        <p:grpSp>
          <p:nvGrpSpPr>
            <p:cNvPr id="7" name="Groep 6"/>
            <p:cNvGrpSpPr>
              <a:grpSpLocks noChangeAspect="1"/>
            </p:cNvGrpSpPr>
            <p:nvPr/>
          </p:nvGrpSpPr>
          <p:grpSpPr bwMode="auto">
            <a:xfrm>
              <a:off x="0" y="0"/>
              <a:ext cx="36626" cy="30924"/>
              <a:chOff x="0" y="0"/>
              <a:chExt cx="36626" cy="30924"/>
            </a:xfrm>
          </p:grpSpPr>
          <p:pic>
            <p:nvPicPr>
              <p:cNvPr id="9" name="Afbeelding 8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320" r="36475" b="-8110"/>
              <a:stretch>
                <a:fillRect/>
              </a:stretch>
            </p:blipFill>
            <p:spPr bwMode="auto">
              <a:xfrm>
                <a:off x="0" y="0"/>
                <a:ext cx="36626" cy="30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Afbeelding 9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58" t="65656" r="2510" b="32143"/>
              <a:stretch>
                <a:fillRect/>
              </a:stretch>
            </p:blipFill>
            <p:spPr bwMode="auto">
              <a:xfrm>
                <a:off x="27824" y="4880"/>
                <a:ext cx="5601" cy="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Afbeelding 10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28" t="68011" r="2510" b="25394"/>
              <a:stretch>
                <a:fillRect/>
              </a:stretch>
            </p:blipFill>
            <p:spPr bwMode="auto">
              <a:xfrm>
                <a:off x="28890" y="2356"/>
                <a:ext cx="2731" cy="2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Afbeelding 11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58" t="67688" r="6978" b="27766"/>
              <a:stretch>
                <a:fillRect/>
              </a:stretch>
            </p:blipFill>
            <p:spPr bwMode="auto">
              <a:xfrm>
                <a:off x="29171" y="5665"/>
                <a:ext cx="3028" cy="1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Afbeelding 12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14" t="82825" r="16521" b="10593"/>
              <a:stretch>
                <a:fillRect/>
              </a:stretch>
            </p:blipFill>
            <p:spPr bwMode="auto">
              <a:xfrm>
                <a:off x="19578" y="22046"/>
                <a:ext cx="4762" cy="2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Afbeelding 13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14" t="82825" r="16521" b="10593"/>
              <a:stretch>
                <a:fillRect/>
              </a:stretch>
            </p:blipFill>
            <p:spPr bwMode="auto">
              <a:xfrm>
                <a:off x="18736" y="20027"/>
                <a:ext cx="4763" cy="2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Afbeelding 14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14" t="82825" r="16521" b="3706"/>
              <a:stretch>
                <a:fillRect/>
              </a:stretch>
            </p:blipFill>
            <p:spPr bwMode="auto">
              <a:xfrm>
                <a:off x="18680" y="20531"/>
                <a:ext cx="4763" cy="4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Afbeelding 15" descr="http://static3cdn.echalk.net/www/ud00/3/3a6f4d5976d3471ead2b69334371bff3/Personal_Images/Field%20Mat%20201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7" t="82993" r="24689" b="3876"/>
              <a:stretch>
                <a:fillRect/>
              </a:stretch>
            </p:blipFill>
            <p:spPr bwMode="auto">
              <a:xfrm>
                <a:off x="17670" y="18175"/>
                <a:ext cx="3925" cy="4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Afbeelding 7" descr="http://static3cdn.echalk.net/www/ud00/3/3a6f4d5976d3471ead2b69334371bff3/Personal_Images/Field%20Mat%202014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11" t="28447" r="41312" b="62965"/>
            <a:stretch>
              <a:fillRect/>
            </a:stretch>
          </p:blipFill>
          <p:spPr bwMode="auto">
            <a:xfrm>
              <a:off x="29675" y="8807"/>
              <a:ext cx="6954" cy="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743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954" y="2603500"/>
            <a:ext cx="6779371" cy="3416300"/>
          </a:xfrm>
        </p:spPr>
        <p:txBody>
          <a:bodyPr>
            <a:normAutofit/>
          </a:bodyPr>
          <a:lstStyle/>
          <a:p>
            <a:r>
              <a:rPr lang="nl-NL" sz="2800" dirty="0"/>
              <a:t>Lesmateriaal voor programmeren en spelregels</a:t>
            </a:r>
          </a:p>
          <a:p>
            <a:pPr lvl="1"/>
            <a:r>
              <a:rPr lang="nl-NL" sz="2600" dirty="0"/>
              <a:t>Drie programmeerlessen</a:t>
            </a:r>
          </a:p>
          <a:p>
            <a:pPr lvl="1"/>
            <a:r>
              <a:rPr lang="nl-NL" sz="2600" dirty="0"/>
              <a:t>Korte instructie</a:t>
            </a:r>
          </a:p>
          <a:p>
            <a:pPr lvl="1"/>
            <a:r>
              <a:rPr lang="nl-NL" sz="2600" dirty="0"/>
              <a:t>Oefenopdrachten met hulp</a:t>
            </a:r>
          </a:p>
          <a:p>
            <a:pPr lvl="1"/>
            <a:r>
              <a:rPr lang="nl-NL" sz="2600" dirty="0"/>
              <a:t>Challenge als afronding</a:t>
            </a:r>
          </a:p>
          <a:p>
            <a:pPr lvl="1"/>
            <a:endParaRPr lang="nl-NL" sz="2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249" y="2603500"/>
            <a:ext cx="2636357" cy="3808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11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954" y="2603500"/>
            <a:ext cx="6779371" cy="3416300"/>
          </a:xfrm>
        </p:spPr>
        <p:txBody>
          <a:bodyPr>
            <a:normAutofit/>
          </a:bodyPr>
          <a:lstStyle/>
          <a:p>
            <a:pPr lvl="1"/>
            <a:endParaRPr lang="nl-NL" sz="2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0" y="2390190"/>
            <a:ext cx="6148671" cy="38429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r="1098" b="27828"/>
          <a:stretch/>
        </p:blipFill>
        <p:spPr>
          <a:xfrm>
            <a:off x="6323394" y="2325042"/>
            <a:ext cx="5364000" cy="390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Robotica in 4 havo (en verder)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51221" cy="3416300"/>
          </a:xfrm>
        </p:spPr>
        <p:txBody>
          <a:bodyPr>
            <a:normAutofit/>
          </a:bodyPr>
          <a:lstStyle/>
          <a:p>
            <a:r>
              <a:rPr lang="nl-NL" sz="2800" dirty="0"/>
              <a:t>Organisatie en management</a:t>
            </a:r>
          </a:p>
          <a:p>
            <a:pPr lvl="1"/>
            <a:r>
              <a:rPr lang="nl-NL" sz="2600" dirty="0"/>
              <a:t>Programmeur, ontwerper/driver en teamcaptain</a:t>
            </a:r>
          </a:p>
          <a:p>
            <a:pPr lvl="1"/>
            <a:r>
              <a:rPr lang="nl-NL" sz="2600" dirty="0"/>
              <a:t>Ontwerper bouwt en test de robotarm</a:t>
            </a:r>
          </a:p>
          <a:p>
            <a:pPr lvl="1"/>
            <a:r>
              <a:rPr lang="nl-NL" sz="2600" dirty="0"/>
              <a:t>Teamcaptain: spelregels, taakverdeling, aanspreekpunt</a:t>
            </a:r>
          </a:p>
          <a:p>
            <a:pPr lvl="1"/>
            <a:r>
              <a:rPr lang="nl-NL" sz="2600" dirty="0"/>
              <a:t>Materiaal opruimen</a:t>
            </a:r>
          </a:p>
          <a:p>
            <a:pPr lvl="1"/>
            <a:endParaRPr lang="nl-NL" sz="2600" dirty="0"/>
          </a:p>
          <a:p>
            <a:pPr lvl="1"/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433508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</TotalTime>
  <Words>220</Words>
  <Application>Microsoft Office PowerPoint</Application>
  <PresentationFormat>Breedbeeld</PresentationFormat>
  <Paragraphs>45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LEGOChalet60-Regular</vt:lpstr>
      <vt:lpstr>Wingdings 3</vt:lpstr>
      <vt:lpstr>Ion-directiekamer</vt:lpstr>
      <vt:lpstr>Robotica in 4 havo 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  <vt:lpstr>Robotica in 4 havo (en verder)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Robotica in 4 havo  (en verder)</dc:title>
  <dc:creator>Kees Hooyman</dc:creator>
  <cp:lastModifiedBy>Kees Hooyman</cp:lastModifiedBy>
  <cp:revision>8</cp:revision>
  <dcterms:created xsi:type="dcterms:W3CDTF">2016-12-13T18:08:06Z</dcterms:created>
  <dcterms:modified xsi:type="dcterms:W3CDTF">2016-12-13T19:50:20Z</dcterms:modified>
</cp:coreProperties>
</file>