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5"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2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C77F62D-EEF7-4FC2-AFD0-A4AFF0D396DA}" type="datetimeFigureOut">
              <a:rPr lang="nl-NL" smtClean="0"/>
              <a:t>24-1-2017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1056362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77F62D-EEF7-4FC2-AFD0-A4AFF0D396DA}" type="datetimeFigureOut">
              <a:rPr lang="nl-NL" smtClean="0"/>
              <a:t>24-1-2017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1714381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77F62D-EEF7-4FC2-AFD0-A4AFF0D396DA}" type="datetimeFigureOut">
              <a:rPr lang="nl-NL" smtClean="0"/>
              <a:t>24-1-2017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2777057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77F62D-EEF7-4FC2-AFD0-A4AFF0D396DA}" type="datetimeFigureOut">
              <a:rPr lang="nl-NL" smtClean="0"/>
              <a:t>24-1-2017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310034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C77F62D-EEF7-4FC2-AFD0-A4AFF0D396DA}" type="datetimeFigureOut">
              <a:rPr lang="nl-NL" smtClean="0"/>
              <a:t>24-1-2017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1899787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C77F62D-EEF7-4FC2-AFD0-A4AFF0D396DA}" type="datetimeFigureOut">
              <a:rPr lang="nl-NL" smtClean="0"/>
              <a:t>24-1-2017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173788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C77F62D-EEF7-4FC2-AFD0-A4AFF0D396DA}" type="datetimeFigureOut">
              <a:rPr lang="nl-NL" smtClean="0"/>
              <a:t>24-1-2017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1666674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C77F62D-EEF7-4FC2-AFD0-A4AFF0D396DA}" type="datetimeFigureOut">
              <a:rPr lang="nl-NL" smtClean="0"/>
              <a:t>24-1-2017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4276248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C77F62D-EEF7-4FC2-AFD0-A4AFF0D396DA}" type="datetimeFigureOut">
              <a:rPr lang="nl-NL" smtClean="0"/>
              <a:t>24-1-2017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96700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C77F62D-EEF7-4FC2-AFD0-A4AFF0D396DA}" type="datetimeFigureOut">
              <a:rPr lang="nl-NL" smtClean="0"/>
              <a:t>24-1-2017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317211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C77F62D-EEF7-4FC2-AFD0-A4AFF0D396DA}" type="datetimeFigureOut">
              <a:rPr lang="nl-NL" smtClean="0"/>
              <a:t>24-1-2017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170D0BF-3064-4806-9086-5F49CB31A898}" type="slidenum">
              <a:rPr lang="nl-NL" smtClean="0"/>
              <a:t>‹nr.›</a:t>
            </a:fld>
            <a:endParaRPr lang="nl-NL"/>
          </a:p>
        </p:txBody>
      </p:sp>
    </p:spTree>
    <p:extLst>
      <p:ext uri="{BB962C8B-B14F-4D97-AF65-F5344CB8AC3E}">
        <p14:creationId xmlns:p14="http://schemas.microsoft.com/office/powerpoint/2010/main" val="4146832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7F62D-EEF7-4FC2-AFD0-A4AFF0D396DA}" type="datetimeFigureOut">
              <a:rPr lang="nl-NL" smtClean="0"/>
              <a:t>24-1-2017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0D0BF-3064-4806-9086-5F49CB31A898}" type="slidenum">
              <a:rPr lang="nl-NL" smtClean="0"/>
              <a:t>‹nr.›</a:t>
            </a:fld>
            <a:endParaRPr lang="nl-NL"/>
          </a:p>
        </p:txBody>
      </p:sp>
    </p:spTree>
    <p:extLst>
      <p:ext uri="{BB962C8B-B14F-4D97-AF65-F5344CB8AC3E}">
        <p14:creationId xmlns:p14="http://schemas.microsoft.com/office/powerpoint/2010/main" val="213303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physicstrainer.n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b="1" dirty="0"/>
              <a:t>Digitale vraagstukken: Maak ze zelf!</a:t>
            </a:r>
            <a:r>
              <a:rPr lang="nl-NL" dirty="0"/>
              <a:t/>
            </a:r>
            <a:br>
              <a:rPr lang="nl-NL" dirty="0"/>
            </a:br>
            <a:endParaRPr lang="nl-NL" dirty="0"/>
          </a:p>
        </p:txBody>
      </p:sp>
      <p:sp>
        <p:nvSpPr>
          <p:cNvPr id="3" name="Ondertitel 2"/>
          <p:cNvSpPr>
            <a:spLocks noGrp="1"/>
          </p:cNvSpPr>
          <p:nvPr>
            <p:ph type="subTitle" idx="1"/>
          </p:nvPr>
        </p:nvSpPr>
        <p:spPr/>
        <p:txBody>
          <a:bodyPr/>
          <a:lstStyle/>
          <a:p>
            <a:r>
              <a:rPr lang="nl-NL" dirty="0" smtClean="0">
                <a:hlinkClick r:id="rId2"/>
              </a:rPr>
              <a:t>www.physicstrainer.nl</a:t>
            </a:r>
            <a:endParaRPr lang="nl-NL" dirty="0" smtClean="0"/>
          </a:p>
          <a:p>
            <a:r>
              <a:rPr lang="nl-NL" dirty="0" smtClean="0"/>
              <a:t>Aanmelden als docent: mail naam en naam school naar info@physicstrainer.nl</a:t>
            </a:r>
            <a:endParaRPr lang="nl-NL" dirty="0"/>
          </a:p>
        </p:txBody>
      </p:sp>
    </p:spTree>
    <p:extLst>
      <p:ext uri="{BB962C8B-B14F-4D97-AF65-F5344CB8AC3E}">
        <p14:creationId xmlns:p14="http://schemas.microsoft.com/office/powerpoint/2010/main" val="1606285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endParaRPr lang="nl-NL" dirty="0" smtClean="0"/>
          </a:p>
          <a:p>
            <a:pPr marL="0" indent="0">
              <a:buNone/>
            </a:pPr>
            <a:r>
              <a:rPr lang="nl-NL" dirty="0" smtClean="0"/>
              <a:t>Extra training:</a:t>
            </a:r>
          </a:p>
          <a:p>
            <a:r>
              <a:rPr lang="nl-NL" dirty="0" smtClean="0"/>
              <a:t>Rekenopdrachten </a:t>
            </a:r>
          </a:p>
          <a:p>
            <a:pPr lvl="1">
              <a:buFont typeface="Calibri" panose="020F0502020204030204" pitchFamily="34" charset="0"/>
              <a:buChar char="-"/>
            </a:pPr>
            <a:r>
              <a:rPr lang="nl-NL" sz="2500" dirty="0"/>
              <a:t>zonder rekenfouten</a:t>
            </a:r>
          </a:p>
          <a:p>
            <a:pPr lvl="1">
              <a:buFont typeface="Calibri" panose="020F0502020204030204" pitchFamily="34" charset="0"/>
              <a:buChar char="-"/>
            </a:pPr>
            <a:r>
              <a:rPr lang="nl-NL" sz="2500" dirty="0"/>
              <a:t>omrekenen eenheden</a:t>
            </a:r>
          </a:p>
          <a:p>
            <a:pPr lvl="1">
              <a:buFont typeface="Calibri" panose="020F0502020204030204" pitchFamily="34" charset="0"/>
              <a:buChar char="-"/>
            </a:pPr>
            <a:r>
              <a:rPr lang="nl-NL" sz="2500" dirty="0"/>
              <a:t>eenheid</a:t>
            </a:r>
          </a:p>
          <a:p>
            <a:pPr lvl="1">
              <a:buFont typeface="Calibri" panose="020F0502020204030204" pitchFamily="34" charset="0"/>
              <a:buChar char="-"/>
            </a:pPr>
            <a:r>
              <a:rPr lang="nl-NL" sz="2500" dirty="0"/>
              <a:t>significantie</a:t>
            </a:r>
          </a:p>
          <a:p>
            <a:r>
              <a:rPr lang="nl-NL" dirty="0" smtClean="0"/>
              <a:t>Uitlegvragen </a:t>
            </a:r>
          </a:p>
          <a:p>
            <a:pPr lvl="1">
              <a:buFont typeface="Calibri" panose="020F0502020204030204" pitchFamily="34" charset="0"/>
              <a:buChar char="-"/>
            </a:pPr>
            <a:r>
              <a:rPr lang="nl-NL" sz="2500" dirty="0"/>
              <a:t>zorgvuldig</a:t>
            </a:r>
          </a:p>
          <a:p>
            <a:pPr lvl="1">
              <a:buFont typeface="Calibri" panose="020F0502020204030204" pitchFamily="34" charset="0"/>
              <a:buChar char="-"/>
            </a:pPr>
            <a:r>
              <a:rPr lang="nl-NL" sz="2500" dirty="0"/>
              <a:t>volledig</a:t>
            </a:r>
          </a:p>
          <a:p>
            <a:r>
              <a:rPr lang="nl-NL" dirty="0" smtClean="0"/>
              <a:t>Andere vraagtypes</a:t>
            </a:r>
          </a:p>
          <a:p>
            <a:pPr lvl="1">
              <a:buFont typeface="Calibri" panose="020F0502020204030204" pitchFamily="34" charset="0"/>
              <a:buChar char="-"/>
            </a:pPr>
            <a:r>
              <a:rPr lang="nl-NL" sz="2600" dirty="0" smtClean="0"/>
              <a:t>conceptueel </a:t>
            </a:r>
            <a:endParaRPr lang="nl-NL" sz="2600" dirty="0"/>
          </a:p>
          <a:p>
            <a:endParaRPr lang="nl-NL" dirty="0" smtClean="0"/>
          </a:p>
          <a:p>
            <a:pPr marL="0" indent="0">
              <a:buNone/>
            </a:pPr>
            <a:r>
              <a:rPr lang="nl-NL" dirty="0" smtClean="0"/>
              <a:t>Als docent: weten wie wat nog niet goed beheerst.</a:t>
            </a:r>
            <a:endParaRPr lang="nl-NL" dirty="0"/>
          </a:p>
        </p:txBody>
      </p:sp>
    </p:spTree>
    <p:extLst>
      <p:ext uri="{BB962C8B-B14F-4D97-AF65-F5344CB8AC3E}">
        <p14:creationId xmlns:p14="http://schemas.microsoft.com/office/powerpoint/2010/main" val="1490419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het werkt</a:t>
            </a:r>
            <a:endParaRPr lang="nl-NL" dirty="0"/>
          </a:p>
        </p:txBody>
      </p:sp>
      <p:sp>
        <p:nvSpPr>
          <p:cNvPr id="3" name="Tijdelijke aanduiding voor inhoud 2"/>
          <p:cNvSpPr>
            <a:spLocks noGrp="1"/>
          </p:cNvSpPr>
          <p:nvPr>
            <p:ph idx="1"/>
          </p:nvPr>
        </p:nvSpPr>
        <p:spPr/>
        <p:txBody>
          <a:bodyPr/>
          <a:lstStyle/>
          <a:p>
            <a:r>
              <a:rPr lang="nl-NL" dirty="0" smtClean="0"/>
              <a:t>Docent: </a:t>
            </a:r>
          </a:p>
          <a:p>
            <a:pPr lvl="1"/>
            <a:r>
              <a:rPr lang="nl-NL" dirty="0" smtClean="0"/>
              <a:t>Vragen maken/gebruiken van anderen.</a:t>
            </a:r>
          </a:p>
          <a:p>
            <a:pPr lvl="1"/>
            <a:r>
              <a:rPr lang="nl-NL" dirty="0" smtClean="0"/>
              <a:t>Klaarzetten</a:t>
            </a:r>
          </a:p>
          <a:p>
            <a:r>
              <a:rPr lang="nl-NL" dirty="0" smtClean="0"/>
              <a:t>Leerlingen: vragen maken in de klas of thuis. </a:t>
            </a:r>
          </a:p>
          <a:p>
            <a:r>
              <a:rPr lang="nl-NL" dirty="0" smtClean="0"/>
              <a:t>Docent ziet wat leerlingen hebben gedaan.</a:t>
            </a:r>
          </a:p>
        </p:txBody>
      </p:sp>
    </p:spTree>
    <p:extLst>
      <p:ext uri="{BB962C8B-B14F-4D97-AF65-F5344CB8AC3E}">
        <p14:creationId xmlns:p14="http://schemas.microsoft.com/office/powerpoint/2010/main" val="2735222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Rekenvragen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i="1" dirty="0" smtClean="0"/>
              <a:t>Een appel valt van 3,2 hoogte uit een boom. Bereken de snelheid waarmee de appel op de grond valt. Ga er in je berekening van uit dat er geen luchtweerstand is. </a:t>
            </a:r>
          </a:p>
          <a:p>
            <a:r>
              <a:rPr lang="nl-NL" dirty="0" smtClean="0"/>
              <a:t>Leerling voert getal + eenheid in.</a:t>
            </a:r>
          </a:p>
          <a:p>
            <a:r>
              <a:rPr lang="nl-NL" dirty="0" smtClean="0"/>
              <a:t>Bij voor de hand liggende fout → gerichte feedback.</a:t>
            </a:r>
          </a:p>
          <a:p>
            <a:r>
              <a:rPr lang="nl-NL" dirty="0" smtClean="0"/>
              <a:t>Leerling ploetert door totdat hij of zij het goede antwoord heeft. Het aantal pogingen bepaalt de score. </a:t>
            </a:r>
          </a:p>
          <a:p>
            <a:r>
              <a:rPr lang="nl-NL" dirty="0" smtClean="0"/>
              <a:t>Er is geen voorbeeldantwoord. </a:t>
            </a:r>
          </a:p>
          <a:p>
            <a:r>
              <a:rPr lang="nl-NL" dirty="0" smtClean="0"/>
              <a:t>Optie: gebruik van variabelen: elke leerling krijgt andere getallen. </a:t>
            </a:r>
            <a:endParaRPr lang="nl-NL" dirty="0"/>
          </a:p>
        </p:txBody>
      </p:sp>
    </p:spTree>
    <p:extLst>
      <p:ext uri="{BB962C8B-B14F-4D97-AF65-F5344CB8AC3E}">
        <p14:creationId xmlns:p14="http://schemas.microsoft.com/office/powerpoint/2010/main" val="359137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Uitlegvraag</a:t>
            </a:r>
            <a:endParaRPr lang="nl-NL" dirty="0"/>
          </a:p>
        </p:txBody>
      </p:sp>
      <p:sp>
        <p:nvSpPr>
          <p:cNvPr id="3" name="Tijdelijke aanduiding voor inhoud 2"/>
          <p:cNvSpPr>
            <a:spLocks noGrp="1"/>
          </p:cNvSpPr>
          <p:nvPr>
            <p:ph idx="1"/>
          </p:nvPr>
        </p:nvSpPr>
        <p:spPr/>
        <p:txBody>
          <a:bodyPr>
            <a:normAutofit/>
          </a:bodyPr>
          <a:lstStyle/>
          <a:p>
            <a:r>
              <a:rPr lang="nl-NL" dirty="0" smtClean="0"/>
              <a:t>1/3 van eindexamenvragen zijn uitlegvragen!</a:t>
            </a:r>
          </a:p>
          <a:p>
            <a:pPr marL="0" indent="0">
              <a:buNone/>
            </a:pPr>
            <a:endParaRPr lang="nl-NL" dirty="0" smtClean="0"/>
          </a:p>
          <a:p>
            <a:pPr marL="0" indent="0">
              <a:buNone/>
            </a:pPr>
            <a:r>
              <a:rPr lang="nl-NL" dirty="0" smtClean="0"/>
              <a:t>Vraag</a:t>
            </a:r>
          </a:p>
          <a:p>
            <a:pPr marL="514350" indent="-514350">
              <a:buFont typeface="+mj-lt"/>
              <a:buAutoNum type="arabicPeriod"/>
            </a:pPr>
            <a:r>
              <a:rPr lang="nl-NL" dirty="0" smtClean="0"/>
              <a:t>Leerling geeft antwoord.</a:t>
            </a:r>
          </a:p>
          <a:p>
            <a:pPr marL="514350" indent="-514350">
              <a:buFont typeface="+mj-lt"/>
              <a:buAutoNum type="arabicPeriod"/>
            </a:pPr>
            <a:r>
              <a:rPr lang="nl-NL" dirty="0" smtClean="0"/>
              <a:t>Leerling beoordeelt zijn eigen antwoord.</a:t>
            </a:r>
          </a:p>
          <a:p>
            <a:pPr marL="514350" indent="-514350">
              <a:buFont typeface="+mj-lt"/>
              <a:buAutoNum type="arabicPeriod"/>
            </a:pPr>
            <a:r>
              <a:rPr lang="nl-NL" dirty="0" smtClean="0"/>
              <a:t>Leerling beoordeelt een testantwoord.</a:t>
            </a:r>
          </a:p>
          <a:p>
            <a:pPr marL="514350" indent="-514350">
              <a:buFont typeface="+mj-lt"/>
              <a:buAutoNum type="arabicPeriod"/>
            </a:pPr>
            <a:r>
              <a:rPr lang="nl-NL" dirty="0" smtClean="0"/>
              <a:t>Leerling beoordeeld twee vragen van klasgenoten.</a:t>
            </a:r>
          </a:p>
          <a:p>
            <a:pPr marL="514350" indent="-514350">
              <a:buFont typeface="+mj-lt"/>
              <a:buAutoNum type="arabicPeriod"/>
            </a:pPr>
            <a:r>
              <a:rPr lang="nl-NL" dirty="0" smtClean="0"/>
              <a:t>Leerling krijgt feedback van klasgenoten. </a:t>
            </a:r>
            <a:endParaRPr lang="nl-NL" dirty="0"/>
          </a:p>
        </p:txBody>
      </p:sp>
    </p:spTree>
    <p:extLst>
      <p:ext uri="{BB962C8B-B14F-4D97-AF65-F5344CB8AC3E}">
        <p14:creationId xmlns:p14="http://schemas.microsoft.com/office/powerpoint/2010/main" val="2418833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Andere vraagsoorten</a:t>
            </a:r>
            <a:endParaRPr lang="nl-NL" dirty="0"/>
          </a:p>
        </p:txBody>
      </p:sp>
      <p:sp>
        <p:nvSpPr>
          <p:cNvPr id="3" name="Tijdelijke aanduiding voor inhoud 2"/>
          <p:cNvSpPr>
            <a:spLocks noGrp="1"/>
          </p:cNvSpPr>
          <p:nvPr>
            <p:ph idx="1"/>
          </p:nvPr>
        </p:nvSpPr>
        <p:spPr/>
        <p:txBody>
          <a:bodyPr/>
          <a:lstStyle/>
          <a:p>
            <a:r>
              <a:rPr lang="nl-NL" dirty="0"/>
              <a:t>Meerkeuzevraag waarbij de leerling maar één alternatief kan kiezen.</a:t>
            </a:r>
          </a:p>
          <a:p>
            <a:r>
              <a:rPr lang="nl-NL" dirty="0"/>
              <a:t>Meerkeuzevraag waarbij de leerling meerdere alternatieven kan kiezen</a:t>
            </a:r>
          </a:p>
          <a:p>
            <a:r>
              <a:rPr lang="nl-NL" dirty="0" err="1"/>
              <a:t>Inline</a:t>
            </a:r>
            <a:r>
              <a:rPr lang="nl-NL" dirty="0"/>
              <a:t> </a:t>
            </a:r>
            <a:r>
              <a:rPr lang="nl-NL" dirty="0" err="1"/>
              <a:t>choice</a:t>
            </a:r>
            <a:r>
              <a:rPr lang="nl-NL" dirty="0"/>
              <a:t> (kiezen van een woord of zinsdeel)</a:t>
            </a:r>
          </a:p>
          <a:p>
            <a:r>
              <a:rPr lang="nl-NL" dirty="0" smtClean="0"/>
              <a:t>Gestructureerde </a:t>
            </a:r>
            <a:r>
              <a:rPr lang="nl-NL" dirty="0"/>
              <a:t>rekenvraag: gegevens, gevraagd, </a:t>
            </a:r>
            <a:r>
              <a:rPr lang="nl-NL" dirty="0" smtClean="0"/>
              <a:t>uitkomst</a:t>
            </a:r>
            <a:endParaRPr lang="nl-NL" i="1" dirty="0"/>
          </a:p>
          <a:p>
            <a:r>
              <a:rPr lang="nl-NL" dirty="0" err="1"/>
              <a:t>Textentry</a:t>
            </a:r>
            <a:r>
              <a:rPr lang="nl-NL" dirty="0"/>
              <a:t> (invullen van een woord of zinsdeel)</a:t>
            </a:r>
          </a:p>
          <a:p>
            <a:pPr marL="0" indent="0">
              <a:buNone/>
            </a:pPr>
            <a:endParaRPr lang="nl-NL" dirty="0"/>
          </a:p>
        </p:txBody>
      </p:sp>
    </p:spTree>
    <p:extLst>
      <p:ext uri="{BB962C8B-B14F-4D97-AF65-F5344CB8AC3E}">
        <p14:creationId xmlns:p14="http://schemas.microsoft.com/office/powerpoint/2010/main" val="6161357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Inzet in de les</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Eenvoudige rekenvragen → Iedereen moet ze kunnen oplossen.</a:t>
            </a:r>
          </a:p>
          <a:p>
            <a:r>
              <a:rPr lang="nl-NL" dirty="0" smtClean="0"/>
              <a:t>Altijd minstens één uitlegvraag</a:t>
            </a:r>
          </a:p>
          <a:p>
            <a:r>
              <a:rPr lang="nl-NL" dirty="0" smtClean="0"/>
              <a:t>Soms andere vraagtypes</a:t>
            </a:r>
          </a:p>
          <a:p>
            <a:endParaRPr lang="nl-NL" dirty="0"/>
          </a:p>
          <a:p>
            <a:pPr marL="0" indent="0">
              <a:buNone/>
            </a:pPr>
            <a:r>
              <a:rPr lang="nl-NL" dirty="0" smtClean="0"/>
              <a:t>Of</a:t>
            </a:r>
          </a:p>
          <a:p>
            <a:pPr marL="0" indent="0">
              <a:buNone/>
            </a:pPr>
            <a:endParaRPr lang="nl-NL" dirty="0" smtClean="0"/>
          </a:p>
          <a:p>
            <a:r>
              <a:rPr lang="nl-NL" dirty="0" smtClean="0"/>
              <a:t>Moeilijke rekenvraag in les → In de les bespreken</a:t>
            </a:r>
            <a:endParaRPr lang="nl-NL" dirty="0"/>
          </a:p>
        </p:txBody>
      </p:sp>
    </p:spTree>
    <p:extLst>
      <p:ext uri="{BB962C8B-B14F-4D97-AF65-F5344CB8AC3E}">
        <p14:creationId xmlns:p14="http://schemas.microsoft.com/office/powerpoint/2010/main" val="90885406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374</TotalTime>
  <Words>276</Words>
  <Application>Microsoft Office PowerPoint</Application>
  <PresentationFormat>Breedbeeld</PresentationFormat>
  <Paragraphs>55</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Digitale vraagstukken: Maak ze zelf! </vt:lpstr>
      <vt:lpstr>Doel</vt:lpstr>
      <vt:lpstr>Hoe het werkt</vt:lpstr>
      <vt:lpstr>Rekenvragen</vt:lpstr>
      <vt:lpstr>Uitlegvraag</vt:lpstr>
      <vt:lpstr>Andere vraagsoorten</vt:lpstr>
      <vt:lpstr>Inzet in de 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Digitale vraagstukken: Maak ze zelf!</dc:title>
  <dc:creator>Michel Philippens</dc:creator>
  <cp:lastModifiedBy>Michel Philippens</cp:lastModifiedBy>
  <cp:revision>14</cp:revision>
  <dcterms:created xsi:type="dcterms:W3CDTF">2016-12-09T09:34:35Z</dcterms:created>
  <dcterms:modified xsi:type="dcterms:W3CDTF">2017-01-24T16:33:41Z</dcterms:modified>
</cp:coreProperties>
</file>