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474D4-E5D2-4523-8073-6EF8C2B8B4F8}" type="datetimeFigureOut">
              <a:rPr lang="nl-NL" smtClean="0"/>
              <a:t>15-12-16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43DFB-CE5C-49A2-A626-8674FFDBA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25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43DFB-CE5C-49A2-A626-8674FFDBA7A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56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15-12-16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1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15-12-16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5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15-12-16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25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15-12-16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88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15-12-16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83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15-12-16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09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15-12-16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65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15-12-16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39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15-12-16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01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15-12-16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10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15-12-16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52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B435-D8C2-40FB-B91F-556123F911AA}" type="datetimeFigureOut">
              <a:rPr lang="nl-NL" smtClean="0"/>
              <a:t>15-12-16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18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WND-DBK-Wedstrijd 2016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351338"/>
            <a:ext cx="9144000" cy="906461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chemeClr val="accent2">
                    <a:lumMod val="50000"/>
                  </a:schemeClr>
                </a:solidFill>
              </a:rPr>
              <a:t>‘Hoe meet je dat nou?’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43" y="98097"/>
            <a:ext cx="2547256" cy="159525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80987"/>
            <a:ext cx="2639786" cy="13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3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62374" y="376011"/>
            <a:ext cx="7591425" cy="1325563"/>
          </a:xfrm>
        </p:spPr>
        <p:txBody>
          <a:bodyPr/>
          <a:lstStyle/>
          <a:p>
            <a:r>
              <a:rPr lang="nl-NL" dirty="0"/>
              <a:t>Waar letten we op?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744855" cy="4351338"/>
          </a:xfrm>
        </p:spPr>
        <p:txBody>
          <a:bodyPr>
            <a:normAutofit/>
          </a:bodyPr>
          <a:lstStyle/>
          <a:p>
            <a:r>
              <a:rPr lang="nl-NL" dirty="0"/>
              <a:t>Origineel / aansprekend / verwonderend</a:t>
            </a:r>
          </a:p>
          <a:p>
            <a:r>
              <a:rPr lang="nl-NL" dirty="0"/>
              <a:t>Bruikbaarheid voor anderen</a:t>
            </a:r>
          </a:p>
          <a:p>
            <a:pPr lvl="1"/>
            <a:r>
              <a:rPr lang="nl-NL" dirty="0"/>
              <a:t>Handleiding docent</a:t>
            </a:r>
          </a:p>
          <a:p>
            <a:pPr lvl="1"/>
            <a:r>
              <a:rPr lang="nl-NL" dirty="0" err="1"/>
              <a:t>Leerlingteksten</a:t>
            </a:r>
            <a:endParaRPr lang="nl-NL" dirty="0"/>
          </a:p>
          <a:p>
            <a:pPr lvl="1"/>
            <a:r>
              <a:rPr lang="nl-NL" dirty="0"/>
              <a:t>Materialen</a:t>
            </a:r>
          </a:p>
          <a:p>
            <a:pPr lvl="1"/>
            <a:r>
              <a:rPr lang="nl-NL" dirty="0"/>
              <a:t>verzorging</a:t>
            </a:r>
          </a:p>
          <a:p>
            <a:r>
              <a:rPr lang="nl-NL" dirty="0"/>
              <a:t>Aansluiting bij thema</a:t>
            </a:r>
          </a:p>
          <a:p>
            <a:r>
              <a:rPr lang="nl-NL" dirty="0"/>
              <a:t>Onderbouwing</a:t>
            </a:r>
          </a:p>
          <a:p>
            <a:r>
              <a:rPr lang="nl-NL" dirty="0"/>
              <a:t>Correctheid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72150" y="3913044"/>
            <a:ext cx="6238875" cy="2755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‘We’ zijn</a:t>
            </a:r>
          </a:p>
          <a:p>
            <a:r>
              <a:rPr lang="nl-NL" sz="2000" dirty="0"/>
              <a:t>Kirsten Stadermann</a:t>
            </a:r>
            <a:br>
              <a:rPr lang="nl-NL" sz="2000" dirty="0"/>
            </a:br>
            <a:r>
              <a:rPr lang="nl-NL" sz="2000" dirty="0"/>
              <a:t>Docente </a:t>
            </a:r>
            <a:r>
              <a:rPr lang="nl-NL" sz="2000" dirty="0" err="1"/>
              <a:t>Praedinius</a:t>
            </a:r>
            <a:r>
              <a:rPr lang="nl-NL" sz="2000" dirty="0"/>
              <a:t> Gymnasium, na-docent </a:t>
            </a:r>
            <a:r>
              <a:rPr lang="nl-NL" sz="2000" dirty="0" err="1"/>
              <a:t>vh</a:t>
            </a:r>
            <a:r>
              <a:rPr lang="nl-NL" sz="2000" dirty="0"/>
              <a:t> jaar 2009</a:t>
            </a:r>
          </a:p>
          <a:p>
            <a:r>
              <a:rPr lang="nl-NL" sz="2000" dirty="0"/>
              <a:t>Paul Doorschot</a:t>
            </a:r>
            <a:br>
              <a:rPr lang="nl-NL" sz="2000" dirty="0"/>
            </a:br>
            <a:r>
              <a:rPr lang="nl-NL" sz="2000" dirty="0"/>
              <a:t>Lerarenopleider HAN, </a:t>
            </a:r>
            <a:r>
              <a:rPr lang="nl-NL" sz="2000" dirty="0"/>
              <a:t>auteur Overal  Natuurkunde</a:t>
            </a:r>
            <a:endParaRPr lang="nl-NL" sz="2000" dirty="0"/>
          </a:p>
          <a:p>
            <a:r>
              <a:rPr lang="nl-NL" sz="2000" dirty="0"/>
              <a:t>Ad Mooldijk</a:t>
            </a:r>
            <a:br>
              <a:rPr lang="nl-NL" sz="2000" dirty="0"/>
            </a:br>
            <a:r>
              <a:rPr lang="nl-NL" sz="2000" dirty="0"/>
              <a:t>Lerarenopleider UU, WND, DBK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43" y="98097"/>
            <a:ext cx="2547256" cy="159525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80987"/>
            <a:ext cx="2639786" cy="13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1900" y="365125"/>
            <a:ext cx="7581899" cy="1325563"/>
          </a:xfrm>
        </p:spPr>
        <p:txBody>
          <a:bodyPr/>
          <a:lstStyle/>
          <a:p>
            <a:r>
              <a:rPr lang="nl-NL" dirty="0"/>
              <a:t>Nummer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/>
              <a:t>Patrick Walravens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Propjesproef</a:t>
            </a:r>
          </a:p>
          <a:p>
            <a:pPr lvl="1"/>
            <a:r>
              <a:rPr lang="nl-NL" dirty="0"/>
              <a:t>Demonstratieachtig experiment met leerlingen</a:t>
            </a:r>
          </a:p>
          <a:p>
            <a:pPr lvl="1"/>
            <a:r>
              <a:rPr lang="nl-NL" dirty="0"/>
              <a:t>Eenvoudig maar goed te gebruiken als werkvorm om het idee van nauwkeurig meten, meetonzekerheid en eventueel systematische en toevallige fout te introduceren.</a:t>
            </a:r>
          </a:p>
          <a:p>
            <a:pPr lvl="1"/>
            <a:r>
              <a:rPr lang="nl-NL" dirty="0"/>
              <a:t>Prima bruikbaar als inleiding voor een onderwijsleergesprek over meten</a:t>
            </a:r>
          </a:p>
          <a:p>
            <a:pPr lvl="1"/>
            <a:r>
              <a:rPr lang="nl-NL" dirty="0"/>
              <a:t>De proef suggereert veel mogelijkheden en verdient een didactische uitwerking.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43" y="98097"/>
            <a:ext cx="2547256" cy="159525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80987"/>
            <a:ext cx="2639786" cy="13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0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1900" y="365125"/>
            <a:ext cx="7581900" cy="1325563"/>
          </a:xfrm>
        </p:spPr>
        <p:txBody>
          <a:bodyPr/>
          <a:lstStyle/>
          <a:p>
            <a:r>
              <a:rPr lang="nl-NL" dirty="0"/>
              <a:t>Nummer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/>
              <a:t>Joke </a:t>
            </a:r>
            <a:r>
              <a:rPr lang="nl-NL" sz="3600" dirty="0" err="1"/>
              <a:t>Reijnhoudt</a:t>
            </a:r>
            <a:r>
              <a:rPr lang="nl-NL" sz="3600" dirty="0"/>
              <a:t> en Eline Bijker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Meetjacht</a:t>
            </a:r>
          </a:p>
          <a:p>
            <a:pPr lvl="1"/>
            <a:r>
              <a:rPr lang="nl-NL" dirty="0"/>
              <a:t>Wedstrijd met elementen van games</a:t>
            </a:r>
          </a:p>
          <a:p>
            <a:pPr lvl="1"/>
            <a:r>
              <a:rPr lang="nl-NL" dirty="0"/>
              <a:t>Steeds opnieuw hoe je dat nu meet…</a:t>
            </a:r>
          </a:p>
          <a:p>
            <a:pPr lvl="1"/>
            <a:r>
              <a:rPr lang="nl-NL" dirty="0"/>
              <a:t>Veel van wat eerder is geleerd komt weer samen</a:t>
            </a:r>
          </a:p>
          <a:p>
            <a:pPr lvl="1"/>
            <a:r>
              <a:rPr lang="nl-NL" dirty="0"/>
              <a:t>Mooi uitgewerkt, goed aanpasbaar aan eigen situatie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43" y="98097"/>
            <a:ext cx="2547256" cy="159525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80987"/>
            <a:ext cx="2639786" cy="1333092"/>
          </a:xfrm>
          <a:prstGeom prst="rect">
            <a:avLst/>
          </a:prstGeom>
        </p:spPr>
      </p:pic>
      <p:pic>
        <p:nvPicPr>
          <p:cNvPr id="6" name="image01.png" descr="Afbeeldingsresultaat voor meten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909824" y="2427984"/>
            <a:ext cx="2443976" cy="164221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7654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62375" y="365125"/>
            <a:ext cx="7591425" cy="1325563"/>
          </a:xfrm>
        </p:spPr>
        <p:txBody>
          <a:bodyPr/>
          <a:lstStyle/>
          <a:p>
            <a:r>
              <a:rPr lang="nl-NL" dirty="0"/>
              <a:t>Nummer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/>
              <a:t>Freek Pols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Practicum grafieken</a:t>
            </a:r>
          </a:p>
          <a:p>
            <a:pPr lvl="1"/>
            <a:r>
              <a:rPr lang="nl-NL" dirty="0"/>
              <a:t>Eenvoudige proef</a:t>
            </a:r>
          </a:p>
          <a:p>
            <a:pPr lvl="1"/>
            <a:r>
              <a:rPr lang="nl-NL" dirty="0"/>
              <a:t>Meting is gelijk diagram</a:t>
            </a:r>
          </a:p>
          <a:p>
            <a:pPr lvl="1"/>
            <a:r>
              <a:rPr lang="nl-NL" dirty="0"/>
              <a:t>Aansprekend voor de leerlingen</a:t>
            </a:r>
          </a:p>
          <a:p>
            <a:pPr lvl="1"/>
            <a:r>
              <a:rPr lang="nl-NL" dirty="0"/>
              <a:t>Veel aspecten van meten</a:t>
            </a:r>
          </a:p>
          <a:p>
            <a:pPr lvl="1"/>
            <a:r>
              <a:rPr lang="nl-NL" dirty="0"/>
              <a:t>Doordacht en uitgeprobeerd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369" y="2628513"/>
            <a:ext cx="2444379" cy="30664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5" y="4026422"/>
            <a:ext cx="3295854" cy="23282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43" y="98097"/>
            <a:ext cx="2547256" cy="15952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80987"/>
            <a:ext cx="2639786" cy="13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7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9475" y="365125"/>
            <a:ext cx="4831896" cy="1325563"/>
          </a:xfrm>
        </p:spPr>
        <p:txBody>
          <a:bodyPr/>
          <a:lstStyle/>
          <a:p>
            <a:pPr algn="ctr"/>
            <a:r>
              <a:rPr lang="nl-NL" dirty="0"/>
              <a:t>Andere inzendingen</a:t>
            </a:r>
            <a:br>
              <a:rPr lang="nl-NL" dirty="0"/>
            </a:br>
            <a:r>
              <a:rPr lang="nl-NL" dirty="0"/>
              <a:t> in het verslag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Ruud Brouwer en Louis Mathot: Antieke Techniek &amp; Oude Natuurkunde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Fedde Kortstra: Hoe meet je dat nou…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Vincent Meulenbroek: Practicum significante cijfers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Frank Wilbrink: Elasticiteitsmodulus, hoe meet je dat nou?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43" y="98097"/>
            <a:ext cx="2547256" cy="159525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80987"/>
            <a:ext cx="2639786" cy="13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846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192</Words>
  <Application>Microsoft Office PowerPoint</Application>
  <PresentationFormat>Breedbeeld</PresentationFormat>
  <Paragraphs>50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WND-DBK-Wedstrijd 2016</vt:lpstr>
      <vt:lpstr>Waar letten we op?</vt:lpstr>
      <vt:lpstr>Nummer 3</vt:lpstr>
      <vt:lpstr>Nummer 2</vt:lpstr>
      <vt:lpstr>Nummer 1</vt:lpstr>
      <vt:lpstr>Andere inzendingen  in het verslag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WND-DBK-Wedstrijd 2016</dc:title>
  <dc:creator>ad mooldijk</dc:creator>
  <cp:lastModifiedBy>ad mooldijk</cp:lastModifiedBy>
  <cp:revision>10</cp:revision>
  <dcterms:created xsi:type="dcterms:W3CDTF">2016-12-14T16:50:56Z</dcterms:created>
  <dcterms:modified xsi:type="dcterms:W3CDTF">2016-12-15T13:28:13Z</dcterms:modified>
</cp:coreProperties>
</file>