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5"/>
  </p:notesMasterIdLst>
  <p:sldIdLst>
    <p:sldId id="256" r:id="rId2"/>
    <p:sldId id="258" r:id="rId3"/>
    <p:sldId id="269" r:id="rId4"/>
    <p:sldId id="261" r:id="rId5"/>
    <p:sldId id="263" r:id="rId6"/>
    <p:sldId id="265" r:id="rId7"/>
    <p:sldId id="266" r:id="rId8"/>
    <p:sldId id="264" r:id="rId9"/>
    <p:sldId id="267" r:id="rId10"/>
    <p:sldId id="268" r:id="rId11"/>
    <p:sldId id="259" r:id="rId12"/>
    <p:sldId id="270" r:id="rId13"/>
    <p:sldId id="271" r:id="rId14"/>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4298" autoAdjust="0"/>
  </p:normalViewPr>
  <p:slideViewPr>
    <p:cSldViewPr>
      <p:cViewPr varScale="1">
        <p:scale>
          <a:sx n="46" d="100"/>
          <a:sy n="46" d="100"/>
        </p:scale>
        <p:origin x="-1200"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CA5C087-CEA5-4B3A-A141-35E29BEBC954}" type="datetimeFigureOut">
              <a:rPr lang="nl-NL" smtClean="0"/>
              <a:t>16-12-2016</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C1ABDA-8DC7-4354-8F15-C2C602BF9E49}" type="slidenum">
              <a:rPr lang="nl-NL" smtClean="0"/>
              <a:t>‹nr.›</a:t>
            </a:fld>
            <a:endParaRPr lang="nl-NL"/>
          </a:p>
        </p:txBody>
      </p:sp>
    </p:spTree>
    <p:extLst>
      <p:ext uri="{BB962C8B-B14F-4D97-AF65-F5344CB8AC3E}">
        <p14:creationId xmlns:p14="http://schemas.microsoft.com/office/powerpoint/2010/main" val="11427133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8C1ABDA-8DC7-4354-8F15-C2C602BF9E49}" type="slidenum">
              <a:rPr lang="nl-NL" smtClean="0"/>
              <a:t>1</a:t>
            </a:fld>
            <a:endParaRPr lang="nl-NL"/>
          </a:p>
        </p:txBody>
      </p:sp>
    </p:spTree>
    <p:extLst>
      <p:ext uri="{BB962C8B-B14F-4D97-AF65-F5344CB8AC3E}">
        <p14:creationId xmlns:p14="http://schemas.microsoft.com/office/powerpoint/2010/main" val="24791997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8C1ABDA-8DC7-4354-8F15-C2C602BF9E49}" type="slidenum">
              <a:rPr lang="nl-NL" smtClean="0"/>
              <a:t>10</a:t>
            </a:fld>
            <a:endParaRPr lang="nl-NL"/>
          </a:p>
        </p:txBody>
      </p:sp>
    </p:spTree>
    <p:extLst>
      <p:ext uri="{BB962C8B-B14F-4D97-AF65-F5344CB8AC3E}">
        <p14:creationId xmlns:p14="http://schemas.microsoft.com/office/powerpoint/2010/main" val="11818172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baseline="0" dirty="0" smtClean="0"/>
          </a:p>
        </p:txBody>
      </p:sp>
      <p:sp>
        <p:nvSpPr>
          <p:cNvPr id="4" name="Tijdelijke aanduiding voor dianummer 3"/>
          <p:cNvSpPr>
            <a:spLocks noGrp="1"/>
          </p:cNvSpPr>
          <p:nvPr>
            <p:ph type="sldNum" sz="quarter" idx="10"/>
          </p:nvPr>
        </p:nvSpPr>
        <p:spPr/>
        <p:txBody>
          <a:bodyPr/>
          <a:lstStyle/>
          <a:p>
            <a:fld id="{88C1ABDA-8DC7-4354-8F15-C2C602BF9E49}" type="slidenum">
              <a:rPr lang="nl-NL" smtClean="0"/>
              <a:t>11</a:t>
            </a:fld>
            <a:endParaRPr lang="nl-NL"/>
          </a:p>
        </p:txBody>
      </p:sp>
    </p:spTree>
    <p:extLst>
      <p:ext uri="{BB962C8B-B14F-4D97-AF65-F5344CB8AC3E}">
        <p14:creationId xmlns:p14="http://schemas.microsoft.com/office/powerpoint/2010/main" val="22721633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8C1ABDA-8DC7-4354-8F15-C2C602BF9E49}" type="slidenum">
              <a:rPr lang="nl-NL" smtClean="0"/>
              <a:t>12</a:t>
            </a:fld>
            <a:endParaRPr lang="nl-NL"/>
          </a:p>
        </p:txBody>
      </p:sp>
    </p:spTree>
    <p:extLst>
      <p:ext uri="{BB962C8B-B14F-4D97-AF65-F5344CB8AC3E}">
        <p14:creationId xmlns:p14="http://schemas.microsoft.com/office/powerpoint/2010/main" val="34020976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8C1ABDA-8DC7-4354-8F15-C2C602BF9E49}" type="slidenum">
              <a:rPr lang="nl-NL" smtClean="0"/>
              <a:t>13</a:t>
            </a:fld>
            <a:endParaRPr lang="nl-NL"/>
          </a:p>
        </p:txBody>
      </p:sp>
    </p:spTree>
    <p:extLst>
      <p:ext uri="{BB962C8B-B14F-4D97-AF65-F5344CB8AC3E}">
        <p14:creationId xmlns:p14="http://schemas.microsoft.com/office/powerpoint/2010/main" val="13894828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8C1ABDA-8DC7-4354-8F15-C2C602BF9E49}" type="slidenum">
              <a:rPr lang="nl-NL" smtClean="0"/>
              <a:t>2</a:t>
            </a:fld>
            <a:endParaRPr lang="nl-NL"/>
          </a:p>
        </p:txBody>
      </p:sp>
    </p:spTree>
    <p:extLst>
      <p:ext uri="{BB962C8B-B14F-4D97-AF65-F5344CB8AC3E}">
        <p14:creationId xmlns:p14="http://schemas.microsoft.com/office/powerpoint/2010/main" val="2020903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8C1ABDA-8DC7-4354-8F15-C2C602BF9E49}" type="slidenum">
              <a:rPr lang="nl-NL" smtClean="0"/>
              <a:t>3</a:t>
            </a:fld>
            <a:endParaRPr lang="nl-NL"/>
          </a:p>
        </p:txBody>
      </p:sp>
    </p:spTree>
    <p:extLst>
      <p:ext uri="{BB962C8B-B14F-4D97-AF65-F5344CB8AC3E}">
        <p14:creationId xmlns:p14="http://schemas.microsoft.com/office/powerpoint/2010/main" val="1170207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baseline="0" dirty="0" smtClean="0"/>
          </a:p>
        </p:txBody>
      </p:sp>
      <p:sp>
        <p:nvSpPr>
          <p:cNvPr id="4" name="Tijdelijke aanduiding voor dianummer 3"/>
          <p:cNvSpPr>
            <a:spLocks noGrp="1"/>
          </p:cNvSpPr>
          <p:nvPr>
            <p:ph type="sldNum" sz="quarter" idx="10"/>
          </p:nvPr>
        </p:nvSpPr>
        <p:spPr/>
        <p:txBody>
          <a:bodyPr/>
          <a:lstStyle/>
          <a:p>
            <a:fld id="{88C1ABDA-8DC7-4354-8F15-C2C602BF9E49}" type="slidenum">
              <a:rPr lang="nl-NL" smtClean="0"/>
              <a:t>4</a:t>
            </a:fld>
            <a:endParaRPr lang="nl-NL"/>
          </a:p>
        </p:txBody>
      </p:sp>
    </p:spTree>
    <p:extLst>
      <p:ext uri="{BB962C8B-B14F-4D97-AF65-F5344CB8AC3E}">
        <p14:creationId xmlns:p14="http://schemas.microsoft.com/office/powerpoint/2010/main" val="9102361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8C1ABDA-8DC7-4354-8F15-C2C602BF9E49}" type="slidenum">
              <a:rPr lang="nl-NL" smtClean="0"/>
              <a:t>5</a:t>
            </a:fld>
            <a:endParaRPr lang="nl-NL"/>
          </a:p>
        </p:txBody>
      </p:sp>
    </p:spTree>
    <p:extLst>
      <p:ext uri="{BB962C8B-B14F-4D97-AF65-F5344CB8AC3E}">
        <p14:creationId xmlns:p14="http://schemas.microsoft.com/office/powerpoint/2010/main" val="18623787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baseline="0" dirty="0" smtClean="0"/>
          </a:p>
        </p:txBody>
      </p:sp>
      <p:sp>
        <p:nvSpPr>
          <p:cNvPr id="4" name="Tijdelijke aanduiding voor dianummer 3"/>
          <p:cNvSpPr>
            <a:spLocks noGrp="1"/>
          </p:cNvSpPr>
          <p:nvPr>
            <p:ph type="sldNum" sz="quarter" idx="10"/>
          </p:nvPr>
        </p:nvSpPr>
        <p:spPr/>
        <p:txBody>
          <a:bodyPr/>
          <a:lstStyle/>
          <a:p>
            <a:fld id="{88C1ABDA-8DC7-4354-8F15-C2C602BF9E49}" type="slidenum">
              <a:rPr lang="nl-NL" smtClean="0"/>
              <a:t>6</a:t>
            </a:fld>
            <a:endParaRPr lang="nl-NL"/>
          </a:p>
        </p:txBody>
      </p:sp>
    </p:spTree>
    <p:extLst>
      <p:ext uri="{BB962C8B-B14F-4D97-AF65-F5344CB8AC3E}">
        <p14:creationId xmlns:p14="http://schemas.microsoft.com/office/powerpoint/2010/main" val="2249811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baseline="0" dirty="0" smtClean="0"/>
          </a:p>
        </p:txBody>
      </p:sp>
      <p:sp>
        <p:nvSpPr>
          <p:cNvPr id="4" name="Tijdelijke aanduiding voor dianummer 3"/>
          <p:cNvSpPr>
            <a:spLocks noGrp="1"/>
          </p:cNvSpPr>
          <p:nvPr>
            <p:ph type="sldNum" sz="quarter" idx="10"/>
          </p:nvPr>
        </p:nvSpPr>
        <p:spPr/>
        <p:txBody>
          <a:bodyPr/>
          <a:lstStyle/>
          <a:p>
            <a:fld id="{88C1ABDA-8DC7-4354-8F15-C2C602BF9E49}" type="slidenum">
              <a:rPr lang="nl-NL" smtClean="0"/>
              <a:t>7</a:t>
            </a:fld>
            <a:endParaRPr lang="nl-NL"/>
          </a:p>
        </p:txBody>
      </p:sp>
    </p:spTree>
    <p:extLst>
      <p:ext uri="{BB962C8B-B14F-4D97-AF65-F5344CB8AC3E}">
        <p14:creationId xmlns:p14="http://schemas.microsoft.com/office/powerpoint/2010/main" val="35121299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baseline="0" dirty="0" smtClean="0"/>
          </a:p>
        </p:txBody>
      </p:sp>
      <p:sp>
        <p:nvSpPr>
          <p:cNvPr id="4" name="Tijdelijke aanduiding voor dianummer 3"/>
          <p:cNvSpPr>
            <a:spLocks noGrp="1"/>
          </p:cNvSpPr>
          <p:nvPr>
            <p:ph type="sldNum" sz="quarter" idx="10"/>
          </p:nvPr>
        </p:nvSpPr>
        <p:spPr/>
        <p:txBody>
          <a:bodyPr/>
          <a:lstStyle/>
          <a:p>
            <a:fld id="{88C1ABDA-8DC7-4354-8F15-C2C602BF9E49}" type="slidenum">
              <a:rPr lang="nl-NL" smtClean="0"/>
              <a:t>8</a:t>
            </a:fld>
            <a:endParaRPr lang="nl-NL"/>
          </a:p>
        </p:txBody>
      </p:sp>
    </p:spTree>
    <p:extLst>
      <p:ext uri="{BB962C8B-B14F-4D97-AF65-F5344CB8AC3E}">
        <p14:creationId xmlns:p14="http://schemas.microsoft.com/office/powerpoint/2010/main" val="40390535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8C1ABDA-8DC7-4354-8F15-C2C602BF9E49}" type="slidenum">
              <a:rPr lang="nl-NL" smtClean="0"/>
              <a:t>9</a:t>
            </a:fld>
            <a:endParaRPr lang="nl-NL"/>
          </a:p>
        </p:txBody>
      </p:sp>
    </p:spTree>
    <p:extLst>
      <p:ext uri="{BB962C8B-B14F-4D97-AF65-F5344CB8AC3E}">
        <p14:creationId xmlns:p14="http://schemas.microsoft.com/office/powerpoint/2010/main" val="9939525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nl-NL" smtClean="0"/>
              <a:t>Klik om de stijl te bewerken</a:t>
            </a:r>
            <a:endParaRPr lang="en-US" dirty="0"/>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p:txBody>
          <a:bodyPr/>
          <a:lstStyle/>
          <a:p>
            <a:fld id="{C3BDFF03-7EFF-40DE-A891-1A675859B5F7}" type="datetimeFigureOut">
              <a:rPr lang="nl-NL" smtClean="0"/>
              <a:t>16-12-2016</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78A002A-DBC1-4295-83B9-324D2B93928B}" type="slidenum">
              <a:rPr lang="nl-NL" smtClean="0"/>
              <a:t>‹nr.›</a:t>
            </a:fld>
            <a:endParaRPr lang="nl-NL"/>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Date Placeholder 3"/>
          <p:cNvSpPr>
            <a:spLocks noGrp="1"/>
          </p:cNvSpPr>
          <p:nvPr>
            <p:ph type="dt" sz="half" idx="10"/>
          </p:nvPr>
        </p:nvSpPr>
        <p:spPr/>
        <p:txBody>
          <a:bodyPr/>
          <a:lstStyle/>
          <a:p>
            <a:fld id="{C3BDFF03-7EFF-40DE-A891-1A675859B5F7}" type="datetimeFigureOut">
              <a:rPr lang="nl-NL" smtClean="0"/>
              <a:t>16-12-2016</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78A002A-DBC1-4295-83B9-324D2B93928B}" type="slidenum">
              <a:rPr lang="nl-NL" smtClean="0"/>
              <a:t>‹nr.›</a:t>
            </a:fld>
            <a:endParaRPr lang="nl-NL"/>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nl-NL" smtClean="0"/>
              <a:t>Klik om de stijl te bewerken</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Date Placeholder 3"/>
          <p:cNvSpPr>
            <a:spLocks noGrp="1"/>
          </p:cNvSpPr>
          <p:nvPr>
            <p:ph type="dt" sz="half" idx="10"/>
          </p:nvPr>
        </p:nvSpPr>
        <p:spPr/>
        <p:txBody>
          <a:bodyPr/>
          <a:lstStyle/>
          <a:p>
            <a:fld id="{C3BDFF03-7EFF-40DE-A891-1A675859B5F7}" type="datetimeFigureOut">
              <a:rPr lang="nl-NL" smtClean="0"/>
              <a:t>16-12-2016</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78A002A-DBC1-4295-83B9-324D2B93928B}" type="slidenum">
              <a:rPr lang="nl-NL" smtClean="0"/>
              <a:t>‹nr.›</a:t>
            </a:fld>
            <a:endParaRPr lang="nl-NL"/>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smtClean="0"/>
          </a:p>
        </p:txBody>
      </p:sp>
      <p:sp>
        <p:nvSpPr>
          <p:cNvPr id="4" name="Date Placeholder 3"/>
          <p:cNvSpPr>
            <a:spLocks noGrp="1"/>
          </p:cNvSpPr>
          <p:nvPr>
            <p:ph type="dt" sz="half" idx="10"/>
          </p:nvPr>
        </p:nvSpPr>
        <p:spPr/>
        <p:txBody>
          <a:bodyPr/>
          <a:lstStyle/>
          <a:p>
            <a:fld id="{C3BDFF03-7EFF-40DE-A891-1A675859B5F7}" type="datetimeFigureOut">
              <a:rPr lang="nl-NL" smtClean="0"/>
              <a:t>16-12-2016</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78A002A-DBC1-4295-83B9-324D2B93928B}" type="slidenum">
              <a:rPr lang="nl-NL" smtClean="0"/>
              <a:t>‹nr.›</a:t>
            </a:fld>
            <a:endParaRPr lang="nl-NL"/>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nl-NL" smtClean="0"/>
              <a:t>Klik om de stijl te bewerken</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C3BDFF03-7EFF-40DE-A891-1A675859B5F7}" type="datetimeFigureOut">
              <a:rPr lang="nl-NL" smtClean="0"/>
              <a:t>16-12-2016</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78A002A-DBC1-4295-83B9-324D2B93928B}" type="slidenum">
              <a:rPr lang="nl-NL" smtClean="0"/>
              <a:t>‹nr.›</a:t>
            </a:fld>
            <a:endParaRPr lang="nl-NL"/>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nl-NL" smtClean="0"/>
              <a:t>Klik om de stijl te bewerken</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fld id="{C3BDFF03-7EFF-40DE-A891-1A675859B5F7}" type="datetimeFigureOut">
              <a:rPr lang="nl-NL" smtClean="0"/>
              <a:t>16-12-2016</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78A002A-DBC1-4295-83B9-324D2B93928B}" type="slidenum">
              <a:rPr lang="nl-NL" smtClean="0"/>
              <a:t>‹nr.›</a:t>
            </a:fld>
            <a:endParaRPr lang="nl-NL"/>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smtClean="0"/>
              <a:t>Klik om de stijl te bewerken</a:t>
            </a:r>
            <a:endParaRPr lang="en-US"/>
          </a:p>
        </p:txBody>
      </p:sp>
      <p:sp>
        <p:nvSpPr>
          <p:cNvPr id="3" name="Text Placeholder 2"/>
          <p:cNvSpPr>
            <a:spLocks noGrp="1"/>
          </p:cNvSpPr>
          <p:nvPr>
            <p:ph type="body" idx="1"/>
          </p:nvPr>
        </p:nvSpPr>
        <p:spPr>
          <a:xfrm>
            <a:off x="1009442" y="1812927"/>
            <a:ext cx="3471277"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5" name="Text Placeholder 4"/>
          <p:cNvSpPr>
            <a:spLocks noGrp="1"/>
          </p:cNvSpPr>
          <p:nvPr>
            <p:ph type="body" sz="quarter" idx="3"/>
          </p:nvPr>
        </p:nvSpPr>
        <p:spPr>
          <a:xfrm>
            <a:off x="4663280" y="1812927"/>
            <a:ext cx="347127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7" name="Date Placeholder 6"/>
          <p:cNvSpPr>
            <a:spLocks noGrp="1"/>
          </p:cNvSpPr>
          <p:nvPr>
            <p:ph type="dt" sz="half" idx="10"/>
          </p:nvPr>
        </p:nvSpPr>
        <p:spPr/>
        <p:txBody>
          <a:bodyPr/>
          <a:lstStyle/>
          <a:p>
            <a:fld id="{C3BDFF03-7EFF-40DE-A891-1A675859B5F7}" type="datetimeFigureOut">
              <a:rPr lang="nl-NL" smtClean="0"/>
              <a:t>16-12-2016</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178A002A-DBC1-4295-83B9-324D2B93928B}" type="slidenum">
              <a:rPr lang="nl-NL" smtClean="0"/>
              <a:t>‹nr.›</a:t>
            </a:fld>
            <a:endParaRPr lang="nl-NL"/>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a:p>
        </p:txBody>
      </p:sp>
      <p:sp>
        <p:nvSpPr>
          <p:cNvPr id="3" name="Date Placeholder 2"/>
          <p:cNvSpPr>
            <a:spLocks noGrp="1"/>
          </p:cNvSpPr>
          <p:nvPr>
            <p:ph type="dt" sz="half" idx="10"/>
          </p:nvPr>
        </p:nvSpPr>
        <p:spPr/>
        <p:txBody>
          <a:bodyPr/>
          <a:lstStyle/>
          <a:p>
            <a:fld id="{C3BDFF03-7EFF-40DE-A891-1A675859B5F7}" type="datetimeFigureOut">
              <a:rPr lang="nl-NL" smtClean="0"/>
              <a:t>16-12-2016</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178A002A-DBC1-4295-83B9-324D2B93928B}" type="slidenum">
              <a:rPr lang="nl-NL" smtClean="0"/>
              <a:t>‹nr.›</a:t>
            </a:fld>
            <a:endParaRPr lang="nl-NL"/>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BDFF03-7EFF-40DE-A891-1A675859B5F7}" type="datetimeFigureOut">
              <a:rPr lang="nl-NL" smtClean="0"/>
              <a:t>16-12-2016</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178A002A-DBC1-4295-83B9-324D2B93928B}" type="slidenum">
              <a:rPr lang="nl-NL" smtClean="0"/>
              <a:t>‹nr.›</a:t>
            </a:fld>
            <a:endParaRPr lang="nl-NL"/>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nl-NL" smtClean="0"/>
              <a:t>Klik om de stijl te bewerken</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C3BDFF03-7EFF-40DE-A891-1A675859B5F7}" type="datetimeFigureOut">
              <a:rPr lang="nl-NL" smtClean="0"/>
              <a:t>16-12-2016</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78A002A-DBC1-4295-83B9-324D2B93928B}" type="slidenum">
              <a:rPr lang="nl-NL" smtClean="0"/>
              <a:t>‹nr.›</a:t>
            </a:fld>
            <a:endParaRPr lang="nl-NL"/>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009443" y="1387058"/>
            <a:ext cx="3297953" cy="1113254"/>
          </a:xfrm>
        </p:spPr>
        <p:txBody>
          <a:bodyPr anchor="b">
            <a:normAutofit/>
          </a:bodyPr>
          <a:lstStyle>
            <a:lvl1pPr algn="l">
              <a:defRPr sz="2400" b="0"/>
            </a:lvl1pPr>
          </a:lstStyle>
          <a:p>
            <a:r>
              <a:rPr lang="nl-NL" smtClean="0"/>
              <a:t>Klik om de stijl te bewerken</a:t>
            </a:r>
            <a:endParaRPr lang="en-US"/>
          </a:p>
        </p:txBody>
      </p:sp>
      <p:sp>
        <p:nvSpPr>
          <p:cNvPr id="4" name="Text Placeholder 3"/>
          <p:cNvSpPr>
            <a:spLocks noGrp="1"/>
          </p:cNvSpPr>
          <p:nvPr>
            <p:ph type="body" sz="half" idx="2"/>
          </p:nvPr>
        </p:nvSpPr>
        <p:spPr>
          <a:xfrm>
            <a:off x="1009443" y="2500312"/>
            <a:ext cx="3297954"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C3BDFF03-7EFF-40DE-A891-1A675859B5F7}" type="datetimeFigureOut">
              <a:rPr lang="nl-NL" smtClean="0"/>
              <a:t>16-12-2016</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78A002A-DBC1-4295-83B9-324D2B93928B}" type="slidenum">
              <a:rPr lang="nl-NL" smtClean="0"/>
              <a:t>‹nr.›</a:t>
            </a:fld>
            <a:endParaRPr lang="nl-NL"/>
          </a:p>
        </p:txBody>
      </p:sp>
      <p:grpSp>
        <p:nvGrpSpPr>
          <p:cNvPr id="16" name="Group 15"/>
          <p:cNvGrpSpPr/>
          <p:nvPr/>
        </p:nvGrpSpPr>
        <p:grpSpPr>
          <a:xfrm>
            <a:off x="4516154" y="994387"/>
            <a:ext cx="1847138" cy="1530439"/>
            <a:chOff x="4718762" y="993075"/>
            <a:chExt cx="1847138" cy="1530439"/>
          </a:xfrm>
        </p:grpSpPr>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Picture Placeholder 17"/>
          <p:cNvSpPr>
            <a:spLocks noGrp="1"/>
          </p:cNvSpPr>
          <p:nvPr>
            <p:ph type="pic" sz="quarter" idx="14"/>
          </p:nvPr>
        </p:nvSpPr>
        <p:spPr>
          <a:xfrm>
            <a:off x="4674192" y="1601512"/>
            <a:ext cx="3429000" cy="3429000"/>
          </a:xfrm>
          <a:prstGeom prst="ellipse">
            <a:avLst/>
          </a:prstGeom>
          <a:ln w="76200">
            <a:solidFill>
              <a:schemeClr val="tx2">
                <a:lumMod val="75000"/>
              </a:schemeClr>
            </a:solidFill>
          </a:ln>
        </p:spPr>
        <p:txBody>
          <a:bodyPr/>
          <a:lstStyle/>
          <a:p>
            <a:r>
              <a:rPr lang="nl-NL" smtClean="0"/>
              <a:t>Klik op het pictogram als u een afbeelding wilt toevoegen</a:t>
            </a:r>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56" name="Oval 55"/>
          <p:cNvSpPr>
            <a:spLocks noChangeAspect="1"/>
          </p:cNvSpPr>
          <p:nvPr/>
        </p:nvSpPr>
        <p:spPr>
          <a:xfrm>
            <a:off x="-69625" y="4042576"/>
            <a:ext cx="1743945" cy="1909234"/>
          </a:xfrm>
          <a:custGeom>
            <a:avLst/>
            <a:gdLst/>
            <a:ahLst/>
            <a:cxnLst/>
            <a:rect l="l" t="t" r="r" b="b"/>
            <a:pathLst>
              <a:path w="1743945" h="1909234">
                <a:moveTo>
                  <a:pt x="789328" y="0"/>
                </a:moveTo>
                <a:cubicBezTo>
                  <a:pt x="1316548" y="0"/>
                  <a:pt x="1743945" y="427397"/>
                  <a:pt x="1743945" y="954617"/>
                </a:cubicBezTo>
                <a:cubicBezTo>
                  <a:pt x="1743945" y="1481837"/>
                  <a:pt x="1316548" y="1909234"/>
                  <a:pt x="789328" y="1909234"/>
                </a:cubicBezTo>
                <a:cubicBezTo>
                  <a:pt x="461080" y="1909234"/>
                  <a:pt x="171527" y="1743562"/>
                  <a:pt x="0" y="1491086"/>
                </a:cubicBezTo>
                <a:lnTo>
                  <a:pt x="0" y="418149"/>
                </a:lnTo>
                <a:cubicBezTo>
                  <a:pt x="171527" y="165673"/>
                  <a:pt x="461080" y="0"/>
                  <a:pt x="789328"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3" name="Oval 52"/>
          <p:cNvSpPr>
            <a:spLocks noChangeAspect="1"/>
          </p:cNvSpPr>
          <p:nvPr/>
        </p:nvSpPr>
        <p:spPr>
          <a:xfrm>
            <a:off x="520638" y="1095310"/>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2" name="Oval 51"/>
          <p:cNvSpPr>
            <a:spLocks noChangeAspect="1"/>
          </p:cNvSpPr>
          <p:nvPr/>
        </p:nvSpPr>
        <p:spPr>
          <a:xfrm>
            <a:off x="1878729" y="282933"/>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4" name="Oval 53"/>
          <p:cNvSpPr>
            <a:spLocks noChangeAspect="1"/>
          </p:cNvSpPr>
          <p:nvPr/>
        </p:nvSpPr>
        <p:spPr>
          <a:xfrm>
            <a:off x="520637" y="5729135"/>
            <a:ext cx="1909234" cy="1193756"/>
          </a:xfrm>
          <a:custGeom>
            <a:avLst/>
            <a:gdLst/>
            <a:ahLst/>
            <a:cxnLst/>
            <a:rect l="l" t="t" r="r" b="b"/>
            <a:pathLst>
              <a:path w="1909234" h="1193756">
                <a:moveTo>
                  <a:pt x="954617" y="0"/>
                </a:moveTo>
                <a:cubicBezTo>
                  <a:pt x="1481837" y="0"/>
                  <a:pt x="1909234" y="427397"/>
                  <a:pt x="1909234" y="954617"/>
                </a:cubicBezTo>
                <a:cubicBezTo>
                  <a:pt x="1909234" y="1037305"/>
                  <a:pt x="1898721" y="1117537"/>
                  <a:pt x="1877819" y="1193756"/>
                </a:cubicBezTo>
                <a:lnTo>
                  <a:pt x="31415" y="1193756"/>
                </a:lnTo>
                <a:cubicBezTo>
                  <a:pt x="10513" y="1117537"/>
                  <a:pt x="0" y="1037305"/>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0" name="Oval 129"/>
          <p:cNvSpPr>
            <a:spLocks noChangeAspect="1"/>
          </p:cNvSpPr>
          <p:nvPr/>
        </p:nvSpPr>
        <p:spPr>
          <a:xfrm>
            <a:off x="-46711" y="-61709"/>
            <a:ext cx="1449107" cy="1677064"/>
          </a:xfrm>
          <a:custGeom>
            <a:avLst/>
            <a:gdLst/>
            <a:ahLst/>
            <a:cxnLst/>
            <a:rect l="l" t="t" r="r" b="b"/>
            <a:pathLst>
              <a:path w="1449107" h="1677064">
                <a:moveTo>
                  <a:pt x="0" y="0"/>
                </a:moveTo>
                <a:lnTo>
                  <a:pt x="1112019" y="0"/>
                </a:lnTo>
                <a:cubicBezTo>
                  <a:pt x="1319407" y="171874"/>
                  <a:pt x="1449107" y="432014"/>
                  <a:pt x="1449107" y="722447"/>
                </a:cubicBezTo>
                <a:cubicBezTo>
                  <a:pt x="1449107" y="1249667"/>
                  <a:pt x="1021710" y="1677064"/>
                  <a:pt x="494490" y="1677064"/>
                </a:cubicBezTo>
                <a:cubicBezTo>
                  <a:pt x="313232" y="1677064"/>
                  <a:pt x="143772" y="1626546"/>
                  <a:pt x="0" y="1537872"/>
                </a:cubicBezTo>
                <a:close/>
              </a:path>
            </a:pathLst>
          </a:custGeom>
          <a:solidFill>
            <a:schemeClr val="tx2">
              <a:lumMod val="75000"/>
              <a:alpha val="14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1" name="Oval 130"/>
          <p:cNvSpPr>
            <a:spLocks noChangeAspect="1"/>
          </p:cNvSpPr>
          <p:nvPr/>
        </p:nvSpPr>
        <p:spPr>
          <a:xfrm>
            <a:off x="924113" y="-161623"/>
            <a:ext cx="1909233" cy="1909233"/>
          </a:xfrm>
          <a:prstGeom prst="ellipse">
            <a:avLst/>
          </a:prstGeom>
          <a:solidFill>
            <a:schemeClr val="tx2">
              <a:lumMod val="75000"/>
              <a:alpha val="2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2" name="Oval 131"/>
          <p:cNvSpPr>
            <a:spLocks noChangeAspect="1"/>
          </p:cNvSpPr>
          <p:nvPr/>
        </p:nvSpPr>
        <p:spPr>
          <a:xfrm>
            <a:off x="0" y="660738"/>
            <a:ext cx="1909233"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3" name="Oval 132"/>
          <p:cNvSpPr>
            <a:spLocks noChangeAspect="1"/>
          </p:cNvSpPr>
          <p:nvPr/>
        </p:nvSpPr>
        <p:spPr>
          <a:xfrm>
            <a:off x="7497531" y="-61709"/>
            <a:ext cx="1694467" cy="1677064"/>
          </a:xfrm>
          <a:custGeom>
            <a:avLst/>
            <a:gdLst/>
            <a:ahLst/>
            <a:cxnLst/>
            <a:rect l="l" t="t" r="r" b="b"/>
            <a:pathLst>
              <a:path w="1694467" h="1677064">
                <a:moveTo>
                  <a:pt x="337088" y="0"/>
                </a:moveTo>
                <a:lnTo>
                  <a:pt x="1573463" y="0"/>
                </a:lnTo>
                <a:cubicBezTo>
                  <a:pt x="1618202" y="37449"/>
                  <a:pt x="1658454" y="79950"/>
                  <a:pt x="1694467" y="126010"/>
                </a:cubicBezTo>
                <a:lnTo>
                  <a:pt x="1694467" y="1318884"/>
                </a:lnTo>
                <a:cubicBezTo>
                  <a:pt x="1522840" y="1538397"/>
                  <a:pt x="1254922" y="1677064"/>
                  <a:pt x="954617" y="1677064"/>
                </a:cubicBezTo>
                <a:cubicBezTo>
                  <a:pt x="427397" y="1677064"/>
                  <a:pt x="0" y="1249667"/>
                  <a:pt x="0" y="722447"/>
                </a:cubicBezTo>
                <a:cubicBezTo>
                  <a:pt x="0" y="432014"/>
                  <a:pt x="129700" y="171874"/>
                  <a:pt x="337088" y="0"/>
                </a:cubicBezTo>
                <a:close/>
              </a:path>
            </a:pathLst>
          </a:custGeom>
          <a:solidFill>
            <a:schemeClr val="accent3">
              <a:lumMod val="60000"/>
              <a:lumOff val="40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4" name="Oval 133"/>
          <p:cNvSpPr>
            <a:spLocks noChangeAspect="1"/>
          </p:cNvSpPr>
          <p:nvPr/>
        </p:nvSpPr>
        <p:spPr>
          <a:xfrm>
            <a:off x="6117502" y="-61708"/>
            <a:ext cx="1909234" cy="1705448"/>
          </a:xfrm>
          <a:custGeom>
            <a:avLst/>
            <a:gdLst/>
            <a:ahLst/>
            <a:cxnLst/>
            <a:rect l="l" t="t" r="r" b="b"/>
            <a:pathLst>
              <a:path w="1909234" h="1705448">
                <a:moveTo>
                  <a:pt x="371490" y="0"/>
                </a:moveTo>
                <a:lnTo>
                  <a:pt x="1537745" y="0"/>
                </a:lnTo>
                <a:cubicBezTo>
                  <a:pt x="1764760" y="171517"/>
                  <a:pt x="1909234" y="444302"/>
                  <a:pt x="1909234" y="750831"/>
                </a:cubicBezTo>
                <a:cubicBezTo>
                  <a:pt x="1909234" y="1278051"/>
                  <a:pt x="1481837" y="1705448"/>
                  <a:pt x="954617" y="1705448"/>
                </a:cubicBezTo>
                <a:cubicBezTo>
                  <a:pt x="427397" y="1705448"/>
                  <a:pt x="0" y="1278051"/>
                  <a:pt x="0" y="750831"/>
                </a:cubicBezTo>
                <a:cubicBezTo>
                  <a:pt x="0" y="444302"/>
                  <a:pt x="144474" y="171517"/>
                  <a:pt x="371490" y="0"/>
                </a:cubicBezTo>
                <a:close/>
              </a:path>
            </a:pathLst>
          </a:cu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5" name="Oval 134"/>
          <p:cNvSpPr>
            <a:spLocks noChangeAspect="1"/>
          </p:cNvSpPr>
          <p:nvPr/>
        </p:nvSpPr>
        <p:spPr>
          <a:xfrm>
            <a:off x="7494454" y="1095309"/>
            <a:ext cx="1697544" cy="1909234"/>
          </a:xfrm>
          <a:custGeom>
            <a:avLst/>
            <a:gdLst/>
            <a:ahLst/>
            <a:cxnLst/>
            <a:rect l="l" t="t" r="r" b="b"/>
            <a:pathLst>
              <a:path w="1697544" h="1909234">
                <a:moveTo>
                  <a:pt x="954617" y="0"/>
                </a:moveTo>
                <a:cubicBezTo>
                  <a:pt x="1256666" y="0"/>
                  <a:pt x="1525952" y="140283"/>
                  <a:pt x="1697544" y="361910"/>
                </a:cubicBezTo>
                <a:lnTo>
                  <a:pt x="1697544" y="1547324"/>
                </a:lnTo>
                <a:cubicBezTo>
                  <a:pt x="1525952" y="1768951"/>
                  <a:pt x="1256666" y="1909234"/>
                  <a:pt x="954617" y="1909234"/>
                </a:cubicBezTo>
                <a:cubicBezTo>
                  <a:pt x="427397" y="1909234"/>
                  <a:pt x="0" y="1481837"/>
                  <a:pt x="0" y="954617"/>
                </a:cubicBezTo>
                <a:cubicBezTo>
                  <a:pt x="0" y="427397"/>
                  <a:pt x="427397" y="0"/>
                  <a:pt x="954617" y="0"/>
                </a:cubicBezTo>
                <a:close/>
              </a:path>
            </a:pathLst>
          </a:cu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6" name="Oval 135"/>
          <p:cNvSpPr>
            <a:spLocks noChangeAspect="1"/>
          </p:cNvSpPr>
          <p:nvPr/>
        </p:nvSpPr>
        <p:spPr>
          <a:xfrm>
            <a:off x="8056674" y="5140346"/>
            <a:ext cx="1137194" cy="1759729"/>
          </a:xfrm>
          <a:custGeom>
            <a:avLst/>
            <a:gdLst/>
            <a:ahLst/>
            <a:cxnLst/>
            <a:rect l="l" t="t" r="r" b="b"/>
            <a:pathLst>
              <a:path w="1137194" h="1759729">
                <a:moveTo>
                  <a:pt x="954617" y="0"/>
                </a:moveTo>
                <a:cubicBezTo>
                  <a:pt x="1017088" y="0"/>
                  <a:pt x="1078157" y="6001"/>
                  <a:pt x="1137194" y="17897"/>
                </a:cubicBezTo>
                <a:lnTo>
                  <a:pt x="1137194" y="1759729"/>
                </a:lnTo>
                <a:lnTo>
                  <a:pt x="443151" y="1759729"/>
                </a:lnTo>
                <a:cubicBezTo>
                  <a:pt x="176544" y="1591075"/>
                  <a:pt x="0" y="1293463"/>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7" name="Oval 136"/>
          <p:cNvSpPr>
            <a:spLocks noChangeAspect="1"/>
          </p:cNvSpPr>
          <p:nvPr/>
        </p:nvSpPr>
        <p:spPr>
          <a:xfrm>
            <a:off x="6661711" y="4362912"/>
            <a:ext cx="1909233" cy="1909233"/>
          </a:xfrm>
          <a:prstGeom prst="ellipse">
            <a:avLst/>
          </a:prstGeom>
          <a:solidFill>
            <a:schemeClr val="tx2">
              <a:lumMod val="75000"/>
              <a:alpha val="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8" name="Oval 137"/>
          <p:cNvSpPr>
            <a:spLocks noChangeAspect="1"/>
          </p:cNvSpPr>
          <p:nvPr/>
        </p:nvSpPr>
        <p:spPr>
          <a:xfrm>
            <a:off x="-69625" y="4948766"/>
            <a:ext cx="1353860" cy="1909234"/>
          </a:xfrm>
          <a:custGeom>
            <a:avLst/>
            <a:gdLst/>
            <a:ahLst/>
            <a:cxnLst/>
            <a:rect l="l" t="t" r="r" b="b"/>
            <a:pathLst>
              <a:path w="1353860" h="1909234">
                <a:moveTo>
                  <a:pt x="399243" y="0"/>
                </a:moveTo>
                <a:cubicBezTo>
                  <a:pt x="926463" y="0"/>
                  <a:pt x="1353860" y="427397"/>
                  <a:pt x="1353860" y="954617"/>
                </a:cubicBezTo>
                <a:cubicBezTo>
                  <a:pt x="1353860" y="1481837"/>
                  <a:pt x="926463" y="1909234"/>
                  <a:pt x="399243" y="1909234"/>
                </a:cubicBezTo>
                <a:cubicBezTo>
                  <a:pt x="256544" y="1909234"/>
                  <a:pt x="121158" y="1877924"/>
                  <a:pt x="0" y="1820890"/>
                </a:cubicBezTo>
                <a:lnTo>
                  <a:pt x="0" y="88345"/>
                </a:lnTo>
                <a:cubicBezTo>
                  <a:pt x="121158" y="31311"/>
                  <a:pt x="256544" y="0"/>
                  <a:pt x="399243"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9" name="Oval 138"/>
          <p:cNvSpPr>
            <a:spLocks noChangeAspect="1"/>
          </p:cNvSpPr>
          <p:nvPr/>
        </p:nvSpPr>
        <p:spPr>
          <a:xfrm>
            <a:off x="708471" y="4790336"/>
            <a:ext cx="1909233" cy="1909233"/>
          </a:xfrm>
          <a:prstGeom prst="ellipse">
            <a:avLst/>
          </a:pr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40" name="Oval 139"/>
          <p:cNvSpPr>
            <a:spLocks noChangeAspect="1"/>
          </p:cNvSpPr>
          <p:nvPr/>
        </p:nvSpPr>
        <p:spPr>
          <a:xfrm>
            <a:off x="6117503" y="783988"/>
            <a:ext cx="1909233"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41" name="Oval 140"/>
          <p:cNvSpPr>
            <a:spLocks noChangeAspect="1"/>
          </p:cNvSpPr>
          <p:nvPr/>
        </p:nvSpPr>
        <p:spPr>
          <a:xfrm>
            <a:off x="6459053" y="5140346"/>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18" name="Oval 117"/>
          <p:cNvSpPr>
            <a:spLocks noChangeAspect="1"/>
          </p:cNvSpPr>
          <p:nvPr/>
        </p:nvSpPr>
        <p:spPr>
          <a:xfrm>
            <a:off x="8398204" y="597861"/>
            <a:ext cx="793794" cy="1252918"/>
          </a:xfrm>
          <a:custGeom>
            <a:avLst/>
            <a:gdLst/>
            <a:ahLst/>
            <a:cxnLst/>
            <a:rect l="l" t="t" r="r" b="b"/>
            <a:pathLst>
              <a:path w="793794" h="1252918">
                <a:moveTo>
                  <a:pt x="626459" y="0"/>
                </a:moveTo>
                <a:cubicBezTo>
                  <a:pt x="684682" y="0"/>
                  <a:pt x="741049" y="7943"/>
                  <a:pt x="793794" y="25480"/>
                </a:cubicBezTo>
                <a:lnTo>
                  <a:pt x="793794" y="1227438"/>
                </a:lnTo>
                <a:cubicBezTo>
                  <a:pt x="741049" y="1244975"/>
                  <a:pt x="684682" y="1252918"/>
                  <a:pt x="626459" y="1252918"/>
                </a:cubicBezTo>
                <a:cubicBezTo>
                  <a:pt x="280475" y="1252918"/>
                  <a:pt x="0" y="972443"/>
                  <a:pt x="0" y="626459"/>
                </a:cubicBezTo>
                <a:cubicBezTo>
                  <a:pt x="0" y="280475"/>
                  <a:pt x="280475" y="0"/>
                  <a:pt x="626459"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9" name="Oval 118"/>
          <p:cNvSpPr>
            <a:spLocks noChangeAspect="1"/>
          </p:cNvSpPr>
          <p:nvPr/>
        </p:nvSpPr>
        <p:spPr>
          <a:xfrm>
            <a:off x="6350100" y="206512"/>
            <a:ext cx="1041276"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0" name="Oval 119"/>
          <p:cNvSpPr>
            <a:spLocks noChangeAspect="1"/>
          </p:cNvSpPr>
          <p:nvPr/>
        </p:nvSpPr>
        <p:spPr>
          <a:xfrm>
            <a:off x="6872127" y="1450645"/>
            <a:ext cx="1218253" cy="1218253"/>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1" name="Oval 120"/>
          <p:cNvSpPr>
            <a:spLocks noChangeAspect="1"/>
          </p:cNvSpPr>
          <p:nvPr/>
        </p:nvSpPr>
        <p:spPr>
          <a:xfrm>
            <a:off x="7219068" y="2049927"/>
            <a:ext cx="1041276"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2" name="Oval 121"/>
          <p:cNvSpPr>
            <a:spLocks noChangeAspect="1"/>
          </p:cNvSpPr>
          <p:nvPr/>
        </p:nvSpPr>
        <p:spPr>
          <a:xfrm>
            <a:off x="7749416" y="2661634"/>
            <a:ext cx="721308" cy="721308"/>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3" name="Oval 122"/>
          <p:cNvSpPr>
            <a:spLocks noChangeAspect="1"/>
          </p:cNvSpPr>
          <p:nvPr/>
        </p:nvSpPr>
        <p:spPr>
          <a:xfrm>
            <a:off x="685054" y="-100976"/>
            <a:ext cx="1193676" cy="697815"/>
          </a:xfrm>
          <a:custGeom>
            <a:avLst/>
            <a:gdLst/>
            <a:ahLst/>
            <a:cxnLst/>
            <a:rect l="l" t="t" r="r" b="b"/>
            <a:pathLst>
              <a:path w="1193676" h="697815">
                <a:moveTo>
                  <a:pt x="10179" y="0"/>
                </a:moveTo>
                <a:lnTo>
                  <a:pt x="1183497" y="0"/>
                </a:lnTo>
                <a:cubicBezTo>
                  <a:pt x="1190746" y="32633"/>
                  <a:pt x="1193676" y="66463"/>
                  <a:pt x="1193676" y="100977"/>
                </a:cubicBezTo>
                <a:cubicBezTo>
                  <a:pt x="1193676" y="430602"/>
                  <a:pt x="926463" y="697815"/>
                  <a:pt x="596838" y="697815"/>
                </a:cubicBezTo>
                <a:cubicBezTo>
                  <a:pt x="267213" y="697815"/>
                  <a:pt x="0" y="430602"/>
                  <a:pt x="0" y="100977"/>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4" name="Oval 123"/>
          <p:cNvSpPr>
            <a:spLocks noChangeAspect="1"/>
          </p:cNvSpPr>
          <p:nvPr/>
        </p:nvSpPr>
        <p:spPr>
          <a:xfrm>
            <a:off x="1502638" y="-100976"/>
            <a:ext cx="1029028" cy="459889"/>
          </a:xfrm>
          <a:custGeom>
            <a:avLst/>
            <a:gdLst/>
            <a:ahLst/>
            <a:cxnLst/>
            <a:rect l="l" t="t" r="r" b="b"/>
            <a:pathLst>
              <a:path w="1029028" h="459889">
                <a:moveTo>
                  <a:pt x="0" y="0"/>
                </a:moveTo>
                <a:lnTo>
                  <a:pt x="1029028" y="0"/>
                </a:lnTo>
                <a:cubicBezTo>
                  <a:pt x="1001386" y="259074"/>
                  <a:pt x="781401" y="459889"/>
                  <a:pt x="514514" y="459889"/>
                </a:cubicBezTo>
                <a:cubicBezTo>
                  <a:pt x="247627" y="459889"/>
                  <a:pt x="27642" y="259074"/>
                  <a:pt x="0"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5" name="Oval 124"/>
          <p:cNvSpPr>
            <a:spLocks noChangeAspect="1"/>
          </p:cNvSpPr>
          <p:nvPr/>
        </p:nvSpPr>
        <p:spPr>
          <a:xfrm>
            <a:off x="-69624" y="-100976"/>
            <a:ext cx="590263" cy="612289"/>
          </a:xfrm>
          <a:custGeom>
            <a:avLst/>
            <a:gdLst/>
            <a:ahLst/>
            <a:cxnLst/>
            <a:rect l="l" t="t" r="r" b="b"/>
            <a:pathLst>
              <a:path w="590263" h="612289">
                <a:moveTo>
                  <a:pt x="0" y="0"/>
                </a:moveTo>
                <a:lnTo>
                  <a:pt x="581024" y="0"/>
                </a:lnTo>
                <a:cubicBezTo>
                  <a:pt x="587493" y="29611"/>
                  <a:pt x="590263" y="60308"/>
                  <a:pt x="590263" y="91651"/>
                </a:cubicBezTo>
                <a:cubicBezTo>
                  <a:pt x="590263" y="379191"/>
                  <a:pt x="357165" y="612289"/>
                  <a:pt x="69625" y="612289"/>
                </a:cubicBezTo>
                <a:lnTo>
                  <a:pt x="0" y="605270"/>
                </a:ln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6" name="Oval 125"/>
          <p:cNvSpPr>
            <a:spLocks noChangeAspect="1"/>
          </p:cNvSpPr>
          <p:nvPr/>
        </p:nvSpPr>
        <p:spPr>
          <a:xfrm>
            <a:off x="277432" y="4321783"/>
            <a:ext cx="1396887" cy="1396887"/>
          </a:xfrm>
          <a:prstGeom prst="ellipse">
            <a:avLst/>
          </a:pr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7" name="Oval 126"/>
          <p:cNvSpPr>
            <a:spLocks noChangeAspect="1"/>
          </p:cNvSpPr>
          <p:nvPr/>
        </p:nvSpPr>
        <p:spPr>
          <a:xfrm>
            <a:off x="5792131" y="6489965"/>
            <a:ext cx="1115939" cy="443769"/>
          </a:xfrm>
          <a:custGeom>
            <a:avLst/>
            <a:gdLst/>
            <a:ahLst/>
            <a:cxnLst/>
            <a:rect l="l" t="t" r="r" b="b"/>
            <a:pathLst>
              <a:path w="1115939" h="443769">
                <a:moveTo>
                  <a:pt x="557969" y="0"/>
                </a:moveTo>
                <a:cubicBezTo>
                  <a:pt x="830120" y="0"/>
                  <a:pt x="1058049" y="189335"/>
                  <a:pt x="1115939" y="443769"/>
                </a:cubicBezTo>
                <a:lnTo>
                  <a:pt x="0" y="443769"/>
                </a:lnTo>
                <a:cubicBezTo>
                  <a:pt x="57889" y="189335"/>
                  <a:pt x="285818" y="0"/>
                  <a:pt x="55796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8" name="Oval 127"/>
          <p:cNvSpPr>
            <a:spLocks noChangeAspect="1"/>
          </p:cNvSpPr>
          <p:nvPr/>
        </p:nvSpPr>
        <p:spPr>
          <a:xfrm>
            <a:off x="6127999" y="6408840"/>
            <a:ext cx="1237019" cy="524894"/>
          </a:xfrm>
          <a:custGeom>
            <a:avLst/>
            <a:gdLst/>
            <a:ahLst/>
            <a:cxnLst/>
            <a:rect l="l" t="t" r="r" b="b"/>
            <a:pathLst>
              <a:path w="1237019" h="524894">
                <a:moveTo>
                  <a:pt x="618509" y="0"/>
                </a:moveTo>
                <a:cubicBezTo>
                  <a:pt x="930325" y="0"/>
                  <a:pt x="1189147" y="226891"/>
                  <a:pt x="1237019" y="524894"/>
                </a:cubicBezTo>
                <a:lnTo>
                  <a:pt x="0" y="524894"/>
                </a:lnTo>
                <a:cubicBezTo>
                  <a:pt x="47872" y="226891"/>
                  <a:pt x="306694" y="0"/>
                  <a:pt x="61850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9" name="Oval 128"/>
          <p:cNvSpPr>
            <a:spLocks noChangeAspect="1"/>
          </p:cNvSpPr>
          <p:nvPr/>
        </p:nvSpPr>
        <p:spPr>
          <a:xfrm>
            <a:off x="7577655" y="6408841"/>
            <a:ext cx="1211408" cy="524893"/>
          </a:xfrm>
          <a:custGeom>
            <a:avLst/>
            <a:gdLst/>
            <a:ahLst/>
            <a:cxnLst/>
            <a:rect l="l" t="t" r="r" b="b"/>
            <a:pathLst>
              <a:path w="1211408" h="524893">
                <a:moveTo>
                  <a:pt x="605704" y="0"/>
                </a:moveTo>
                <a:cubicBezTo>
                  <a:pt x="914574" y="0"/>
                  <a:pt x="1170243" y="227782"/>
                  <a:pt x="1211408" y="524893"/>
                </a:cubicBezTo>
                <a:lnTo>
                  <a:pt x="0" y="524893"/>
                </a:lnTo>
                <a:cubicBezTo>
                  <a:pt x="41165" y="227782"/>
                  <a:pt x="296834" y="0"/>
                  <a:pt x="605704"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7" name="Oval 96"/>
          <p:cNvSpPr>
            <a:spLocks noChangeAspect="1"/>
          </p:cNvSpPr>
          <p:nvPr/>
        </p:nvSpPr>
        <p:spPr>
          <a:xfrm>
            <a:off x="11073" y="4941986"/>
            <a:ext cx="611230" cy="61123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8" name="Oval 97"/>
          <p:cNvSpPr>
            <a:spLocks noChangeAspect="1"/>
          </p:cNvSpPr>
          <p:nvPr/>
        </p:nvSpPr>
        <p:spPr>
          <a:xfrm>
            <a:off x="-69625" y="6172569"/>
            <a:ext cx="778097" cy="750322"/>
          </a:xfrm>
          <a:custGeom>
            <a:avLst/>
            <a:gdLst/>
            <a:ahLst/>
            <a:cxnLst/>
            <a:rect l="l" t="t" r="r" b="b"/>
            <a:pathLst>
              <a:path w="778097" h="750322">
                <a:moveTo>
                  <a:pt x="261411" y="0"/>
                </a:moveTo>
                <a:cubicBezTo>
                  <a:pt x="546769" y="0"/>
                  <a:pt x="778097" y="231328"/>
                  <a:pt x="778097" y="516686"/>
                </a:cubicBezTo>
                <a:cubicBezTo>
                  <a:pt x="778097" y="601179"/>
                  <a:pt x="757816" y="680934"/>
                  <a:pt x="719843" y="750322"/>
                </a:cubicBezTo>
                <a:lnTo>
                  <a:pt x="0" y="750322"/>
                </a:lnTo>
                <a:lnTo>
                  <a:pt x="0" y="73330"/>
                </a:lnTo>
                <a:cubicBezTo>
                  <a:pt x="75863" y="26083"/>
                  <a:pt x="165591" y="0"/>
                  <a:pt x="261411"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9" name="Oval 98"/>
          <p:cNvSpPr>
            <a:spLocks noChangeAspect="1"/>
          </p:cNvSpPr>
          <p:nvPr/>
        </p:nvSpPr>
        <p:spPr>
          <a:xfrm>
            <a:off x="-69625" y="5158575"/>
            <a:ext cx="563524" cy="897560"/>
          </a:xfrm>
          <a:custGeom>
            <a:avLst/>
            <a:gdLst/>
            <a:ahLst/>
            <a:cxnLst/>
            <a:rect l="l" t="t" r="r" b="b"/>
            <a:pathLst>
              <a:path w="563524" h="897560">
                <a:moveTo>
                  <a:pt x="114744" y="0"/>
                </a:moveTo>
                <a:cubicBezTo>
                  <a:pt x="362598" y="0"/>
                  <a:pt x="563524" y="200926"/>
                  <a:pt x="563524" y="448780"/>
                </a:cubicBezTo>
                <a:cubicBezTo>
                  <a:pt x="563524" y="696634"/>
                  <a:pt x="362598" y="897560"/>
                  <a:pt x="114744" y="897560"/>
                </a:cubicBezTo>
                <a:cubicBezTo>
                  <a:pt x="74918" y="897560"/>
                  <a:pt x="36304" y="892373"/>
                  <a:pt x="0" y="880900"/>
                </a:cubicBezTo>
                <a:lnTo>
                  <a:pt x="0" y="16661"/>
                </a:lnTo>
                <a:cubicBezTo>
                  <a:pt x="36304" y="5188"/>
                  <a:pt x="74918" y="0"/>
                  <a:pt x="114744"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0" name="Oval 99"/>
          <p:cNvSpPr>
            <a:spLocks noChangeAspect="1"/>
          </p:cNvSpPr>
          <p:nvPr/>
        </p:nvSpPr>
        <p:spPr>
          <a:xfrm>
            <a:off x="-25758" y="482386"/>
            <a:ext cx="598416" cy="905704"/>
          </a:xfrm>
          <a:custGeom>
            <a:avLst/>
            <a:gdLst/>
            <a:ahLst/>
            <a:cxnLst/>
            <a:rect l="l" t="t" r="r" b="b"/>
            <a:pathLst>
              <a:path w="598416" h="905704">
                <a:moveTo>
                  <a:pt x="145564" y="0"/>
                </a:moveTo>
                <a:cubicBezTo>
                  <a:pt x="395667" y="0"/>
                  <a:pt x="598416" y="202749"/>
                  <a:pt x="598416" y="452852"/>
                </a:cubicBezTo>
                <a:cubicBezTo>
                  <a:pt x="598416" y="702955"/>
                  <a:pt x="395667" y="905704"/>
                  <a:pt x="145564" y="905704"/>
                </a:cubicBezTo>
                <a:cubicBezTo>
                  <a:pt x="94398" y="905704"/>
                  <a:pt x="45214" y="897218"/>
                  <a:pt x="0" y="879648"/>
                </a:cubicBezTo>
                <a:lnTo>
                  <a:pt x="0" y="26056"/>
                </a:lnTo>
                <a:cubicBezTo>
                  <a:pt x="45214" y="8486"/>
                  <a:pt x="94398" y="0"/>
                  <a:pt x="145564" y="0"/>
                </a:cubicBezTo>
                <a:close/>
              </a:path>
            </a:pathLst>
          </a:cu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1" name="Oval 100"/>
          <p:cNvSpPr>
            <a:spLocks noChangeAspect="1"/>
          </p:cNvSpPr>
          <p:nvPr/>
        </p:nvSpPr>
        <p:spPr>
          <a:xfrm>
            <a:off x="474208" y="836793"/>
            <a:ext cx="910817" cy="910817"/>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2" name="Oval 101"/>
          <p:cNvSpPr>
            <a:spLocks noChangeAspect="1"/>
          </p:cNvSpPr>
          <p:nvPr/>
        </p:nvSpPr>
        <p:spPr>
          <a:xfrm>
            <a:off x="319223" y="1452260"/>
            <a:ext cx="772993" cy="772993"/>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3" name="Oval 102"/>
          <p:cNvSpPr>
            <a:spLocks noChangeAspect="1"/>
          </p:cNvSpPr>
          <p:nvPr/>
        </p:nvSpPr>
        <p:spPr>
          <a:xfrm>
            <a:off x="371257" y="1886983"/>
            <a:ext cx="610366" cy="610366"/>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4" name="Oval 103"/>
          <p:cNvSpPr>
            <a:spLocks noChangeAspect="1"/>
          </p:cNvSpPr>
          <p:nvPr/>
        </p:nvSpPr>
        <p:spPr>
          <a:xfrm>
            <a:off x="154676" y="1919682"/>
            <a:ext cx="521764" cy="52176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5" name="Oval 104"/>
          <p:cNvSpPr>
            <a:spLocks noChangeAspect="1"/>
          </p:cNvSpPr>
          <p:nvPr/>
        </p:nvSpPr>
        <p:spPr>
          <a:xfrm>
            <a:off x="7302517" y="-61709"/>
            <a:ext cx="910818" cy="750833"/>
          </a:xfrm>
          <a:custGeom>
            <a:avLst/>
            <a:gdLst/>
            <a:ahLst/>
            <a:cxnLst/>
            <a:rect l="l" t="t" r="r" b="b"/>
            <a:pathLst>
              <a:path w="910818" h="750833">
                <a:moveTo>
                  <a:pt x="111441" y="0"/>
                </a:moveTo>
                <a:lnTo>
                  <a:pt x="799378" y="0"/>
                </a:lnTo>
                <a:cubicBezTo>
                  <a:pt x="869408" y="78400"/>
                  <a:pt x="910818" y="182076"/>
                  <a:pt x="910818" y="295424"/>
                </a:cubicBezTo>
                <a:cubicBezTo>
                  <a:pt x="910818" y="546939"/>
                  <a:pt x="706924" y="750833"/>
                  <a:pt x="455409" y="750833"/>
                </a:cubicBezTo>
                <a:cubicBezTo>
                  <a:pt x="203894" y="750833"/>
                  <a:pt x="0" y="546939"/>
                  <a:pt x="0" y="295424"/>
                </a:cubicBezTo>
                <a:cubicBezTo>
                  <a:pt x="0" y="182076"/>
                  <a:pt x="41410" y="78400"/>
                  <a:pt x="111441"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6" name="Oval 105"/>
          <p:cNvSpPr>
            <a:spLocks noChangeAspect="1"/>
          </p:cNvSpPr>
          <p:nvPr/>
        </p:nvSpPr>
        <p:spPr>
          <a:xfrm>
            <a:off x="8718124" y="-61709"/>
            <a:ext cx="473874" cy="613011"/>
          </a:xfrm>
          <a:custGeom>
            <a:avLst/>
            <a:gdLst/>
            <a:ahLst/>
            <a:cxnLst/>
            <a:rect l="l" t="t" r="r" b="b"/>
            <a:pathLst>
              <a:path w="473874" h="613011">
                <a:moveTo>
                  <a:pt x="29684" y="0"/>
                </a:moveTo>
                <a:lnTo>
                  <a:pt x="473874" y="0"/>
                </a:lnTo>
                <a:lnTo>
                  <a:pt x="473874" y="611150"/>
                </a:lnTo>
                <a:cubicBezTo>
                  <a:pt x="467789" y="612887"/>
                  <a:pt x="461614" y="613011"/>
                  <a:pt x="455409" y="613011"/>
                </a:cubicBezTo>
                <a:cubicBezTo>
                  <a:pt x="203894" y="613011"/>
                  <a:pt x="0" y="409117"/>
                  <a:pt x="0" y="157602"/>
                </a:cubicBezTo>
                <a:cubicBezTo>
                  <a:pt x="0" y="101995"/>
                  <a:pt x="9966" y="48716"/>
                  <a:pt x="29684"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7" name="Oval 106"/>
          <p:cNvSpPr>
            <a:spLocks noChangeAspect="1"/>
          </p:cNvSpPr>
          <p:nvPr/>
        </p:nvSpPr>
        <p:spPr>
          <a:xfrm>
            <a:off x="7748238" y="282933"/>
            <a:ext cx="1128521" cy="1128521"/>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8" name="Oval 107"/>
          <p:cNvSpPr>
            <a:spLocks noChangeAspect="1"/>
          </p:cNvSpPr>
          <p:nvPr/>
        </p:nvSpPr>
        <p:spPr>
          <a:xfrm>
            <a:off x="8914718" y="749603"/>
            <a:ext cx="277280" cy="907992"/>
          </a:xfrm>
          <a:custGeom>
            <a:avLst/>
            <a:gdLst/>
            <a:ahLst/>
            <a:cxnLst/>
            <a:rect l="l" t="t" r="r" b="b"/>
            <a:pathLst>
              <a:path w="277280" h="907992">
                <a:moveTo>
                  <a:pt x="277280" y="0"/>
                </a:moveTo>
                <a:lnTo>
                  <a:pt x="277280" y="907992"/>
                </a:lnTo>
                <a:cubicBezTo>
                  <a:pt x="112021" y="824131"/>
                  <a:pt x="0" y="652146"/>
                  <a:pt x="0" y="453996"/>
                </a:cubicBezTo>
                <a:cubicBezTo>
                  <a:pt x="0" y="255847"/>
                  <a:pt x="112021" y="83861"/>
                  <a:pt x="277280"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9" name="Oval 108"/>
          <p:cNvSpPr>
            <a:spLocks noChangeAspect="1"/>
          </p:cNvSpPr>
          <p:nvPr/>
        </p:nvSpPr>
        <p:spPr>
          <a:xfrm>
            <a:off x="7590871" y="728498"/>
            <a:ext cx="969734" cy="96973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0" name="Oval 109"/>
          <p:cNvSpPr>
            <a:spLocks noChangeAspect="1"/>
          </p:cNvSpPr>
          <p:nvPr/>
        </p:nvSpPr>
        <p:spPr>
          <a:xfrm>
            <a:off x="7470041" y="1326476"/>
            <a:ext cx="608190" cy="608190"/>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1" name="Oval 110"/>
          <p:cNvSpPr>
            <a:spLocks noChangeAspect="1"/>
          </p:cNvSpPr>
          <p:nvPr/>
        </p:nvSpPr>
        <p:spPr>
          <a:xfrm>
            <a:off x="7629941" y="5611427"/>
            <a:ext cx="738345"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2" name="Oval 111"/>
          <p:cNvSpPr>
            <a:spLocks noChangeAspect="1"/>
          </p:cNvSpPr>
          <p:nvPr/>
        </p:nvSpPr>
        <p:spPr>
          <a:xfrm>
            <a:off x="6972882" y="5242254"/>
            <a:ext cx="738345" cy="7383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3" name="Oval 112"/>
          <p:cNvSpPr>
            <a:spLocks noChangeAspect="1"/>
          </p:cNvSpPr>
          <p:nvPr/>
        </p:nvSpPr>
        <p:spPr>
          <a:xfrm>
            <a:off x="7494454" y="4928166"/>
            <a:ext cx="738345"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4" name="Oval 113"/>
          <p:cNvSpPr>
            <a:spLocks noChangeAspect="1"/>
          </p:cNvSpPr>
          <p:nvPr/>
        </p:nvSpPr>
        <p:spPr>
          <a:xfrm>
            <a:off x="8229034" y="5666511"/>
            <a:ext cx="605634" cy="605634"/>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5" name="Oval 114"/>
          <p:cNvSpPr>
            <a:spLocks noChangeAspect="1"/>
          </p:cNvSpPr>
          <p:nvPr/>
        </p:nvSpPr>
        <p:spPr>
          <a:xfrm>
            <a:off x="8078231" y="4097842"/>
            <a:ext cx="553549"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6" name="Oval 115"/>
          <p:cNvSpPr>
            <a:spLocks noChangeAspect="1"/>
          </p:cNvSpPr>
          <p:nvPr/>
        </p:nvSpPr>
        <p:spPr>
          <a:xfrm>
            <a:off x="8411816" y="5057878"/>
            <a:ext cx="553549"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7" name="Oval 116"/>
          <p:cNvSpPr>
            <a:spLocks noChangeAspect="1"/>
          </p:cNvSpPr>
          <p:nvPr/>
        </p:nvSpPr>
        <p:spPr>
          <a:xfrm>
            <a:off x="8688590" y="4790335"/>
            <a:ext cx="503408" cy="553550"/>
          </a:xfrm>
          <a:custGeom>
            <a:avLst/>
            <a:gdLst/>
            <a:ahLst/>
            <a:cxnLst/>
            <a:rect l="l" t="t" r="r" b="b"/>
            <a:pathLst>
              <a:path w="503408" h="553550">
                <a:moveTo>
                  <a:pt x="276775" y="0"/>
                </a:moveTo>
                <a:cubicBezTo>
                  <a:pt x="370698" y="0"/>
                  <a:pt x="453694" y="46784"/>
                  <a:pt x="503408" y="118545"/>
                </a:cubicBezTo>
                <a:lnTo>
                  <a:pt x="503408" y="435005"/>
                </a:lnTo>
                <a:cubicBezTo>
                  <a:pt x="453694" y="506767"/>
                  <a:pt x="370698" y="553550"/>
                  <a:pt x="276775" y="553550"/>
                </a:cubicBezTo>
                <a:cubicBezTo>
                  <a:pt x="123916" y="553550"/>
                  <a:pt x="0" y="429634"/>
                  <a:pt x="0" y="276775"/>
                </a:cubicBezTo>
                <a:cubicBezTo>
                  <a:pt x="0" y="123916"/>
                  <a:pt x="123916" y="0"/>
                  <a:pt x="276775"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nl-NL" smtClean="0"/>
              <a:t>Klik om de stijl te bewerken</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tint val="75000"/>
                  </a:schemeClr>
                </a:solidFill>
              </a:defRPr>
            </a:lvl1pPr>
          </a:lstStyle>
          <a:p>
            <a:fld id="{C3BDFF03-7EFF-40DE-A891-1A675859B5F7}" type="datetimeFigureOut">
              <a:rPr lang="nl-NL" smtClean="0"/>
              <a:t>16-12-2016</a:t>
            </a:fld>
            <a:endParaRPr lang="nl-NL"/>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tint val="75000"/>
                  </a:schemeClr>
                </a:solidFill>
              </a:defRPr>
            </a:lvl1pPr>
          </a:lstStyle>
          <a:p>
            <a:fld id="{178A002A-DBC1-4295-83B9-324D2B93928B}" type="slidenum">
              <a:rPr lang="nl-NL" smtClean="0"/>
              <a:t>‹nr.›</a:t>
            </a:fld>
            <a:endParaRPr lang="nl-NL"/>
          </a:p>
        </p:txBody>
      </p:sp>
      <p:sp>
        <p:nvSpPr>
          <p:cNvPr id="55" name="Oval 54"/>
          <p:cNvSpPr>
            <a:spLocks noChangeAspect="1"/>
          </p:cNvSpPr>
          <p:nvPr/>
        </p:nvSpPr>
        <p:spPr>
          <a:xfrm>
            <a:off x="1583172" y="5454223"/>
            <a:ext cx="1909234" cy="1468668"/>
          </a:xfrm>
          <a:custGeom>
            <a:avLst/>
            <a:gdLst/>
            <a:ahLst/>
            <a:cxnLst/>
            <a:rect l="l" t="t" r="r" b="b"/>
            <a:pathLst>
              <a:path w="1909234" h="1468668">
                <a:moveTo>
                  <a:pt x="954617" y="0"/>
                </a:moveTo>
                <a:cubicBezTo>
                  <a:pt x="1481837" y="0"/>
                  <a:pt x="1909234" y="427397"/>
                  <a:pt x="1909234" y="954617"/>
                </a:cubicBezTo>
                <a:cubicBezTo>
                  <a:pt x="1909234" y="1144075"/>
                  <a:pt x="1854043" y="1320642"/>
                  <a:pt x="1758159" y="1468668"/>
                </a:cubicBezTo>
                <a:lnTo>
                  <a:pt x="151075" y="1468668"/>
                </a:lnTo>
                <a:cubicBezTo>
                  <a:pt x="55192" y="1320642"/>
                  <a:pt x="0" y="1144075"/>
                  <a:pt x="0" y="954617"/>
                </a:cubicBezTo>
                <a:cubicBezTo>
                  <a:pt x="0" y="427397"/>
                  <a:pt x="427397" y="0"/>
                  <a:pt x="954617"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7" name="Oval 56"/>
          <p:cNvSpPr>
            <a:spLocks noChangeAspect="1"/>
          </p:cNvSpPr>
          <p:nvPr/>
        </p:nvSpPr>
        <p:spPr>
          <a:xfrm>
            <a:off x="8570944" y="3382942"/>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58" name="Oval 57"/>
          <p:cNvSpPr>
            <a:spLocks noChangeAspect="1"/>
          </p:cNvSpPr>
          <p:nvPr/>
        </p:nvSpPr>
        <p:spPr>
          <a:xfrm>
            <a:off x="8398204" y="3536097"/>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59" name="Oval 58"/>
          <p:cNvSpPr>
            <a:spLocks noChangeAspect="1"/>
          </p:cNvSpPr>
          <p:nvPr/>
        </p:nvSpPr>
        <p:spPr>
          <a:xfrm>
            <a:off x="8608408" y="3688497"/>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0" name="Oval 59"/>
          <p:cNvSpPr>
            <a:spLocks noChangeAspect="1"/>
          </p:cNvSpPr>
          <p:nvPr/>
        </p:nvSpPr>
        <p:spPr>
          <a:xfrm>
            <a:off x="154676" y="2698928"/>
            <a:ext cx="467627" cy="467627"/>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1" name="Oval 60"/>
          <p:cNvSpPr>
            <a:spLocks noChangeAspect="1"/>
          </p:cNvSpPr>
          <p:nvPr/>
        </p:nvSpPr>
        <p:spPr>
          <a:xfrm>
            <a:off x="474208" y="3166555"/>
            <a:ext cx="458770" cy="45877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2" name="Oval 61"/>
          <p:cNvSpPr>
            <a:spLocks noChangeAspect="1"/>
          </p:cNvSpPr>
          <p:nvPr/>
        </p:nvSpPr>
        <p:spPr>
          <a:xfrm>
            <a:off x="270258" y="3382942"/>
            <a:ext cx="352045" cy="3520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3" name="Oval 62"/>
          <p:cNvSpPr>
            <a:spLocks noChangeAspect="1"/>
          </p:cNvSpPr>
          <p:nvPr/>
        </p:nvSpPr>
        <p:spPr>
          <a:xfrm>
            <a:off x="-86601" y="2581479"/>
            <a:ext cx="1360441" cy="1909234"/>
          </a:xfrm>
          <a:custGeom>
            <a:avLst/>
            <a:gdLst/>
            <a:ahLst/>
            <a:cxnLst/>
            <a:rect l="l" t="t" r="r" b="b"/>
            <a:pathLst>
              <a:path w="1360441" h="1909234">
                <a:moveTo>
                  <a:pt x="405824" y="0"/>
                </a:moveTo>
                <a:cubicBezTo>
                  <a:pt x="933044" y="0"/>
                  <a:pt x="1360441" y="427397"/>
                  <a:pt x="1360441" y="954617"/>
                </a:cubicBezTo>
                <a:cubicBezTo>
                  <a:pt x="1360441" y="1481837"/>
                  <a:pt x="933044" y="1909234"/>
                  <a:pt x="405824" y="1909234"/>
                </a:cubicBezTo>
                <a:cubicBezTo>
                  <a:pt x="260527" y="1909234"/>
                  <a:pt x="122812" y="1876773"/>
                  <a:pt x="0" y="1817719"/>
                </a:cubicBezTo>
                <a:lnTo>
                  <a:pt x="0" y="91515"/>
                </a:lnTo>
                <a:cubicBezTo>
                  <a:pt x="122812" y="32461"/>
                  <a:pt x="260527" y="0"/>
                  <a:pt x="405824"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64" name="Oval 63"/>
          <p:cNvSpPr>
            <a:spLocks noChangeAspect="1"/>
          </p:cNvSpPr>
          <p:nvPr/>
        </p:nvSpPr>
        <p:spPr>
          <a:xfrm>
            <a:off x="6173123" y="2395416"/>
            <a:ext cx="1218253" cy="1218253"/>
          </a:xfrm>
          <a:prstGeom prst="ellipse">
            <a:avLst/>
          </a:prstGeom>
          <a:solidFill>
            <a:schemeClr val="tx2">
              <a:lumMod val="75000"/>
              <a:alpha val="10000"/>
            </a:schemeClr>
          </a:solidFill>
          <a:ln w="177800" cap="rnd" cmpd="sng" algn="ctr">
            <a:solidFill>
              <a:schemeClr val="tx2">
                <a:lumMod val="60000"/>
                <a:lumOff val="40000"/>
                <a:alpha val="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iming>
    <p:tnLst>
      <p:par>
        <p:cTn id="1" dur="indefinite" restart="never" nodeType="tmRoot"/>
      </p:par>
    </p:tnLst>
  </p:timing>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Mijn prachtige beroep(en)</a:t>
            </a:r>
            <a:endParaRPr lang="nl-NL" dirty="0"/>
          </a:p>
        </p:txBody>
      </p:sp>
      <p:sp>
        <p:nvSpPr>
          <p:cNvPr id="3" name="Ondertitel 2"/>
          <p:cNvSpPr>
            <a:spLocks noGrp="1"/>
          </p:cNvSpPr>
          <p:nvPr>
            <p:ph type="subTitle" idx="1"/>
          </p:nvPr>
        </p:nvSpPr>
        <p:spPr/>
        <p:txBody>
          <a:bodyPr>
            <a:normAutofit fontScale="70000" lnSpcReduction="20000"/>
          </a:bodyPr>
          <a:lstStyle/>
          <a:p>
            <a:r>
              <a:rPr lang="nl-NL" dirty="0" smtClean="0"/>
              <a:t>WND 2016</a:t>
            </a:r>
          </a:p>
          <a:p>
            <a:endParaRPr lang="nl-NL" dirty="0"/>
          </a:p>
          <a:p>
            <a:r>
              <a:rPr lang="nl-NL" dirty="0" smtClean="0"/>
              <a:t>Marjolein Vollebregt</a:t>
            </a:r>
            <a:endParaRPr lang="nl-NL"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112" y="908720"/>
            <a:ext cx="2304256" cy="21506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47" y="908719"/>
            <a:ext cx="3076411" cy="21506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749191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195736" y="679450"/>
            <a:ext cx="7125113" cy="924475"/>
          </a:xfrm>
        </p:spPr>
        <p:txBody>
          <a:bodyPr/>
          <a:lstStyle/>
          <a:p>
            <a:r>
              <a:rPr lang="nl-NL" dirty="0" smtClean="0"/>
              <a:t>Docent &amp; opleider</a:t>
            </a:r>
            <a:endParaRPr lang="nl-NL" dirty="0"/>
          </a:p>
        </p:txBody>
      </p:sp>
      <p:sp>
        <p:nvSpPr>
          <p:cNvPr id="3" name="Tijdelijke aanduiding voor inhoud 2"/>
          <p:cNvSpPr>
            <a:spLocks noGrp="1"/>
          </p:cNvSpPr>
          <p:nvPr>
            <p:ph idx="1"/>
          </p:nvPr>
        </p:nvSpPr>
        <p:spPr>
          <a:xfrm>
            <a:off x="323528" y="1418164"/>
            <a:ext cx="7125112" cy="4051437"/>
          </a:xfrm>
        </p:spPr>
        <p:txBody>
          <a:bodyPr/>
          <a:lstStyle/>
          <a:p>
            <a:pPr marL="0" indent="0">
              <a:buNone/>
            </a:pPr>
            <a:r>
              <a:rPr lang="nl-NL" sz="2400" dirty="0" smtClean="0"/>
              <a:t>Onderzoek aan (eigen) onderwijs</a:t>
            </a:r>
          </a:p>
          <a:p>
            <a:endParaRPr lang="nl-NL" sz="2400" dirty="0" smtClean="0"/>
          </a:p>
          <a:p>
            <a:r>
              <a:rPr lang="nl-NL" sz="2400" dirty="0" smtClean="0"/>
              <a:t>Promotiebeurs voor leraren</a:t>
            </a:r>
          </a:p>
          <a:p>
            <a:r>
              <a:rPr lang="nl-NL" sz="2400" dirty="0" err="1" smtClean="0"/>
              <a:t>Lesson</a:t>
            </a:r>
            <a:r>
              <a:rPr lang="nl-NL" sz="2400" dirty="0" smtClean="0"/>
              <a:t> </a:t>
            </a:r>
            <a:r>
              <a:rPr lang="nl-NL" sz="2400" dirty="0" err="1" smtClean="0"/>
              <a:t>study</a:t>
            </a:r>
            <a:r>
              <a:rPr lang="nl-NL" sz="2400" dirty="0" smtClean="0"/>
              <a:t> </a:t>
            </a:r>
          </a:p>
          <a:p>
            <a:r>
              <a:rPr lang="nl-NL" sz="2400" dirty="0" smtClean="0"/>
              <a:t>Intervisie / lesbezoek</a:t>
            </a:r>
            <a:endParaRPr lang="nl-NL" sz="2400" dirty="0"/>
          </a:p>
          <a:p>
            <a:endParaRPr lang="nl-NL" dirty="0"/>
          </a:p>
        </p:txBody>
      </p:sp>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5013176"/>
            <a:ext cx="3209925" cy="142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8024" y="3591018"/>
            <a:ext cx="4355976" cy="32669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0152" y="1700808"/>
            <a:ext cx="2628900"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938337" cy="135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40352" y="279400"/>
            <a:ext cx="1152525"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8175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1475656" y="908720"/>
            <a:ext cx="7124700" cy="923925"/>
          </a:xfrm>
        </p:spPr>
        <p:txBody>
          <a:bodyPr/>
          <a:lstStyle/>
          <a:p>
            <a:r>
              <a:rPr lang="nl-NL" dirty="0" smtClean="0"/>
              <a:t>Hoe meet je dat nou?</a:t>
            </a:r>
            <a:endParaRPr lang="nl-NL" dirty="0"/>
          </a:p>
        </p:txBody>
      </p:sp>
      <p:pic>
        <p:nvPicPr>
          <p:cNvPr id="2057"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2276872"/>
            <a:ext cx="6192688" cy="2916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069945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1403648" y="1052736"/>
            <a:ext cx="7124700" cy="923925"/>
          </a:xfrm>
        </p:spPr>
        <p:txBody>
          <a:bodyPr/>
          <a:lstStyle/>
          <a:p>
            <a:r>
              <a:rPr lang="nl-NL" dirty="0" smtClean="0"/>
              <a:t>Hoe meet je dat nou?</a:t>
            </a:r>
            <a:endParaRPr lang="nl-NL" dirty="0"/>
          </a:p>
        </p:txBody>
      </p:sp>
      <p:pic>
        <p:nvPicPr>
          <p:cNvPr id="2059"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2392180"/>
            <a:ext cx="4608512" cy="3107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14693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1259632" y="764704"/>
            <a:ext cx="7124700" cy="923925"/>
          </a:xfrm>
        </p:spPr>
        <p:txBody>
          <a:bodyPr/>
          <a:lstStyle/>
          <a:p>
            <a:r>
              <a:rPr lang="nl-NL" dirty="0" smtClean="0"/>
              <a:t>Hoe meet je dat nou?</a:t>
            </a:r>
            <a:endParaRPr lang="nl-NL" dirty="0"/>
          </a:p>
        </p:txBody>
      </p:sp>
      <p:pic>
        <p:nvPicPr>
          <p:cNvPr id="205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2060847"/>
            <a:ext cx="4666309" cy="33155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470141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9911" y="5581375"/>
            <a:ext cx="7522995" cy="924475"/>
          </a:xfrm>
        </p:spPr>
        <p:txBody>
          <a:bodyPr/>
          <a:lstStyle/>
          <a:p>
            <a:r>
              <a:rPr lang="nl-NL" dirty="0" smtClean="0"/>
              <a:t>Lerarenopleider: de ‘meestermees’</a:t>
            </a:r>
            <a:endParaRPr lang="nl-NL" dirty="0"/>
          </a:p>
        </p:txBody>
      </p:sp>
      <p:sp>
        <p:nvSpPr>
          <p:cNvPr id="3" name="Tijdelijke aanduiding voor inhoud 2"/>
          <p:cNvSpPr>
            <a:spLocks noGrp="1"/>
          </p:cNvSpPr>
          <p:nvPr>
            <p:ph idx="1"/>
          </p:nvPr>
        </p:nvSpPr>
        <p:spPr>
          <a:xfrm>
            <a:off x="3851920" y="1859570"/>
            <a:ext cx="3672408" cy="2429798"/>
          </a:xfrm>
        </p:spPr>
        <p:txBody>
          <a:bodyPr>
            <a:normAutofit/>
          </a:bodyPr>
          <a:lstStyle/>
          <a:p>
            <a:pPr marL="0" indent="0">
              <a:buNone/>
            </a:pPr>
            <a:r>
              <a:rPr lang="nl-NL" sz="2800" dirty="0" smtClean="0"/>
              <a:t>2006</a:t>
            </a:r>
            <a:endParaRPr lang="nl-NL" sz="28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692696"/>
            <a:ext cx="28575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8184" y="1024697"/>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484" y="3739032"/>
            <a:ext cx="2600325"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3" name="Groep 12"/>
          <p:cNvGrpSpPr/>
          <p:nvPr/>
        </p:nvGrpSpPr>
        <p:grpSpPr>
          <a:xfrm>
            <a:off x="1490446" y="479791"/>
            <a:ext cx="2156222" cy="2026009"/>
            <a:chOff x="5232887" y="4305300"/>
            <a:chExt cx="2156222" cy="2026009"/>
          </a:xfrm>
        </p:grpSpPr>
        <p:cxnSp>
          <p:nvCxnSpPr>
            <p:cNvPr id="5" name="Rechte verbindingslijn 4"/>
            <p:cNvCxnSpPr/>
            <p:nvPr/>
          </p:nvCxnSpPr>
          <p:spPr>
            <a:xfrm flipV="1">
              <a:off x="5232887" y="4305300"/>
              <a:ext cx="2156222" cy="1956420"/>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Rechte verbindingslijn 11"/>
            <p:cNvCxnSpPr/>
            <p:nvPr/>
          </p:nvCxnSpPr>
          <p:spPr>
            <a:xfrm flipH="1" flipV="1">
              <a:off x="5232887" y="4305300"/>
              <a:ext cx="2147773" cy="2026009"/>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7" name="Groep 16"/>
          <p:cNvGrpSpPr/>
          <p:nvPr/>
        </p:nvGrpSpPr>
        <p:grpSpPr>
          <a:xfrm>
            <a:off x="6329647" y="1118049"/>
            <a:ext cx="1940198" cy="1956420"/>
            <a:chOff x="5232887" y="4305300"/>
            <a:chExt cx="2156222" cy="2026009"/>
          </a:xfrm>
        </p:grpSpPr>
        <p:cxnSp>
          <p:nvCxnSpPr>
            <p:cNvPr id="18" name="Rechte verbindingslijn 17"/>
            <p:cNvCxnSpPr/>
            <p:nvPr/>
          </p:nvCxnSpPr>
          <p:spPr>
            <a:xfrm flipV="1">
              <a:off x="5232887" y="4305300"/>
              <a:ext cx="2156222" cy="1956420"/>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Rechte verbindingslijn 18"/>
            <p:cNvCxnSpPr/>
            <p:nvPr/>
          </p:nvCxnSpPr>
          <p:spPr>
            <a:xfrm flipH="1" flipV="1">
              <a:off x="5232887" y="4305300"/>
              <a:ext cx="2147773" cy="2026009"/>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grpSp>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3568" y="3169590"/>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991475" y="5781675"/>
            <a:ext cx="1152525" cy="107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17334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9911" y="5581375"/>
            <a:ext cx="7522995" cy="924475"/>
          </a:xfrm>
        </p:spPr>
        <p:txBody>
          <a:bodyPr/>
          <a:lstStyle/>
          <a:p>
            <a:r>
              <a:rPr lang="nl-NL" dirty="0" smtClean="0"/>
              <a:t>Lerarenopleider: de ‘meestermees’</a:t>
            </a:r>
            <a:endParaRPr lang="nl-NL" dirty="0"/>
          </a:p>
        </p:txBody>
      </p:sp>
      <p:sp>
        <p:nvSpPr>
          <p:cNvPr id="3" name="Tijdelijke aanduiding voor inhoud 2"/>
          <p:cNvSpPr>
            <a:spLocks noGrp="1"/>
          </p:cNvSpPr>
          <p:nvPr>
            <p:ph idx="1"/>
          </p:nvPr>
        </p:nvSpPr>
        <p:spPr>
          <a:xfrm>
            <a:off x="3851920" y="1859570"/>
            <a:ext cx="3672408" cy="2429798"/>
          </a:xfrm>
        </p:spPr>
        <p:txBody>
          <a:bodyPr>
            <a:normAutofit/>
          </a:bodyPr>
          <a:lstStyle/>
          <a:p>
            <a:pPr marL="0" indent="0">
              <a:buNone/>
            </a:pPr>
            <a:r>
              <a:rPr lang="nl-NL" sz="2800" dirty="0" smtClean="0"/>
              <a:t>2016</a:t>
            </a:r>
            <a:endParaRPr lang="nl-NL" sz="28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692696"/>
            <a:ext cx="28575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8184" y="1024697"/>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484" y="3739032"/>
            <a:ext cx="2600325"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7584" y="3201924"/>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91475" y="5778500"/>
            <a:ext cx="1152525"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62029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15616" y="2708920"/>
            <a:ext cx="7125113" cy="924475"/>
          </a:xfrm>
        </p:spPr>
        <p:txBody>
          <a:bodyPr/>
          <a:lstStyle/>
          <a:p>
            <a:r>
              <a:rPr lang="nl-NL" dirty="0" smtClean="0"/>
              <a:t>Lerarenopleider: de meestermees</a:t>
            </a:r>
            <a:endParaRPr lang="nl-NL" dirty="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1555" y="697463"/>
            <a:ext cx="2600325"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6" y="3872940"/>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76056" y="697463"/>
            <a:ext cx="2695575" cy="1695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kstvak 3"/>
          <p:cNvSpPr txBox="1"/>
          <p:nvPr/>
        </p:nvSpPr>
        <p:spPr>
          <a:xfrm>
            <a:off x="3491880" y="3849068"/>
            <a:ext cx="5256584" cy="2308324"/>
          </a:xfrm>
          <a:prstGeom prst="rect">
            <a:avLst/>
          </a:prstGeom>
          <a:noFill/>
        </p:spPr>
        <p:txBody>
          <a:bodyPr wrap="square" rtlCol="0">
            <a:spAutoFit/>
          </a:bodyPr>
          <a:lstStyle/>
          <a:p>
            <a:r>
              <a:rPr lang="nl-NL" sz="2400" dirty="0" smtClean="0"/>
              <a:t>Toen ik begon aan de opleiding dacht ik dat lesgeven eenvoudig was. Nu krijg ik mijn diploma terwijl ik nog helemaal geen goede docent ben. Ik zie nu pas hoe moeilijk het is!</a:t>
            </a:r>
            <a:endParaRPr lang="nl-NL" sz="2400" dirty="0"/>
          </a:p>
        </p:txBody>
      </p:sp>
      <p:pic>
        <p:nvPicPr>
          <p:cNvPr id="307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91475" y="5778500"/>
            <a:ext cx="1152525"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11822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staan er ineens 30 leerlingen voor de klas de docent uit te leggen hoe het mo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5721" y="86014"/>
            <a:ext cx="4572000" cy="6457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11497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755576" y="5508668"/>
            <a:ext cx="7124700" cy="925512"/>
          </a:xfrm>
        </p:spPr>
        <p:txBody>
          <a:bodyPr/>
          <a:lstStyle/>
          <a:p>
            <a:r>
              <a:rPr lang="nl-NL" dirty="0" smtClean="0"/>
              <a:t>Natuurkunde docent</a:t>
            </a:r>
            <a:endParaRPr lang="nl-NL" dirty="0"/>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3645024"/>
            <a:ext cx="1368152" cy="21089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056" y="828297"/>
            <a:ext cx="3756025"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520" y="321545"/>
            <a:ext cx="4600575" cy="4486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4"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39724" y="5497534"/>
            <a:ext cx="1942376" cy="1360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5"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04248" y="2420888"/>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999937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Natuurkunde docent</a:t>
            </a:r>
            <a:endParaRPr lang="nl-NL" dirty="0"/>
          </a:p>
        </p:txBody>
      </p:sp>
      <p:sp>
        <p:nvSpPr>
          <p:cNvPr id="4" name="Tijdelijke aanduiding voor inhoud 3"/>
          <p:cNvSpPr>
            <a:spLocks noGrp="1"/>
          </p:cNvSpPr>
          <p:nvPr>
            <p:ph idx="1"/>
          </p:nvPr>
        </p:nvSpPr>
        <p:spPr>
          <a:xfrm>
            <a:off x="537567" y="1916832"/>
            <a:ext cx="8229600" cy="4525963"/>
          </a:xfrm>
        </p:spPr>
        <p:txBody>
          <a:bodyPr>
            <a:normAutofit/>
          </a:bodyPr>
          <a:lstStyle/>
          <a:p>
            <a:pPr marL="0" indent="0">
              <a:buNone/>
            </a:pPr>
            <a:endParaRPr lang="nl-NL" sz="2800" dirty="0" smtClean="0"/>
          </a:p>
          <a:p>
            <a:pPr marL="0" indent="0">
              <a:buNone/>
            </a:pPr>
            <a:r>
              <a:rPr lang="nl-NL" sz="2800" dirty="0" smtClean="0"/>
              <a:t>Dus als je bestraald wordt, raak je niet besmet, maar als je besmet bent, word je wel bestraald!</a:t>
            </a:r>
          </a:p>
          <a:p>
            <a:pPr marL="0" indent="0">
              <a:buNone/>
            </a:pPr>
            <a:endParaRPr lang="nl-NL" sz="2800" dirty="0" smtClean="0"/>
          </a:p>
          <a:p>
            <a:pPr marL="0" indent="0">
              <a:buNone/>
            </a:pPr>
            <a:r>
              <a:rPr lang="nl-NL" sz="2800" dirty="0" smtClean="0"/>
              <a:t>Dus moleculen hebben helemaal geen temperatuur?</a:t>
            </a:r>
          </a:p>
          <a:p>
            <a:endParaRPr lang="nl-NL" dirty="0"/>
          </a:p>
          <a:p>
            <a:endParaRPr lang="nl-NL" dirty="0" smtClean="0"/>
          </a:p>
        </p:txBody>
      </p:sp>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192" y="260648"/>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05663" y="5499100"/>
            <a:ext cx="1938337" cy="135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1920" y="3717032"/>
            <a:ext cx="2598092" cy="843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83920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411760" y="679450"/>
            <a:ext cx="7125113" cy="924475"/>
          </a:xfrm>
        </p:spPr>
        <p:txBody>
          <a:bodyPr/>
          <a:lstStyle/>
          <a:p>
            <a:r>
              <a:rPr lang="nl-NL" dirty="0" smtClean="0"/>
              <a:t>Docent &amp; opleider</a:t>
            </a:r>
            <a:endParaRPr lang="nl-NL" dirty="0"/>
          </a:p>
        </p:txBody>
      </p:sp>
      <p:sp>
        <p:nvSpPr>
          <p:cNvPr id="4" name="Tijdelijke aanduiding voor inhoud 3"/>
          <p:cNvSpPr>
            <a:spLocks noGrp="1"/>
          </p:cNvSpPr>
          <p:nvPr>
            <p:ph idx="1"/>
          </p:nvPr>
        </p:nvSpPr>
        <p:spPr/>
        <p:txBody>
          <a:bodyPr>
            <a:normAutofit/>
          </a:bodyPr>
          <a:lstStyle/>
          <a:p>
            <a:pPr marL="0" indent="0">
              <a:buNone/>
            </a:pPr>
            <a:r>
              <a:rPr lang="nl-NL" sz="2400" dirty="0" smtClean="0">
                <a:effectLst/>
              </a:rPr>
              <a:t>Meisjes halen hogere cijfers voor exacte vakken dan jongens, dat blijkt uit een onderzoek van </a:t>
            </a:r>
            <a:r>
              <a:rPr lang="nl-NL" sz="2400" dirty="0" err="1" smtClean="0">
                <a:effectLst/>
              </a:rPr>
              <a:t>Qompas</a:t>
            </a:r>
            <a:r>
              <a:rPr lang="nl-NL" sz="2400" dirty="0" smtClean="0">
                <a:effectLst/>
              </a:rPr>
              <a:t>, een platform voor studie- en carrièrekeuze. Uit het onderzoek blijkt dat natuurkunde het enige exacte vak is waarop jongens beter scoren dan meisjes. Het onderzoek werd uitgevoerd onder 25.000 uit de derde klas van havo en vwo. (nrc.nl, juni 2016)</a:t>
            </a:r>
          </a:p>
        </p:txBody>
      </p:sp>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938337" cy="135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40352" y="279400"/>
            <a:ext cx="1152525"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86253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267744" y="679450"/>
            <a:ext cx="7125113" cy="924475"/>
          </a:xfrm>
        </p:spPr>
        <p:txBody>
          <a:bodyPr/>
          <a:lstStyle/>
          <a:p>
            <a:r>
              <a:rPr lang="nl-NL" dirty="0" smtClean="0"/>
              <a:t>Docent &amp; opleider</a:t>
            </a:r>
            <a:endParaRPr lang="nl-NL" dirty="0"/>
          </a:p>
        </p:txBody>
      </p:sp>
      <p:sp>
        <p:nvSpPr>
          <p:cNvPr id="3" name="Tijdelijke aanduiding voor inhoud 2"/>
          <p:cNvSpPr>
            <a:spLocks noGrp="1"/>
          </p:cNvSpPr>
          <p:nvPr>
            <p:ph idx="1"/>
          </p:nvPr>
        </p:nvSpPr>
        <p:spPr>
          <a:xfrm>
            <a:off x="323528" y="1916832"/>
            <a:ext cx="9433049" cy="4051437"/>
          </a:xfrm>
        </p:spPr>
        <p:txBody>
          <a:bodyPr>
            <a:normAutofit lnSpcReduction="10000"/>
          </a:bodyPr>
          <a:lstStyle/>
          <a:p>
            <a:pPr marL="0" indent="0">
              <a:buNone/>
            </a:pPr>
            <a:r>
              <a:rPr lang="nl-NL" sz="2400" dirty="0" err="1" smtClean="0"/>
              <a:t>Bøe</a:t>
            </a:r>
            <a:r>
              <a:rPr lang="nl-NL" sz="2400" dirty="0" smtClean="0"/>
              <a:t> et al (2011): ‘</a:t>
            </a:r>
            <a:r>
              <a:rPr lang="nl-NL" sz="2400" dirty="0" err="1" smtClean="0"/>
              <a:t>attainment</a:t>
            </a:r>
            <a:r>
              <a:rPr lang="nl-NL" sz="2400" dirty="0" smtClean="0"/>
              <a:t> </a:t>
            </a:r>
            <a:r>
              <a:rPr lang="nl-NL" sz="2400" dirty="0" err="1" smtClean="0"/>
              <a:t>value</a:t>
            </a:r>
            <a:r>
              <a:rPr lang="nl-NL" sz="2400" dirty="0" smtClean="0"/>
              <a:t>’</a:t>
            </a:r>
          </a:p>
          <a:p>
            <a:endParaRPr lang="nl-NL" sz="2400" dirty="0" smtClean="0"/>
          </a:p>
          <a:p>
            <a:endParaRPr lang="nl-NL" sz="2400" dirty="0"/>
          </a:p>
          <a:p>
            <a:endParaRPr lang="nl-NL" sz="2400" dirty="0" smtClean="0"/>
          </a:p>
          <a:p>
            <a:endParaRPr lang="nl-NL" sz="2400" dirty="0"/>
          </a:p>
          <a:p>
            <a:pPr marL="0" indent="0">
              <a:buNone/>
            </a:pPr>
            <a:r>
              <a:rPr lang="nl-NL" sz="2400" dirty="0" smtClean="0"/>
              <a:t>Rolmodellen:</a:t>
            </a:r>
          </a:p>
          <a:p>
            <a:pPr lvl="1"/>
            <a:r>
              <a:rPr lang="nl-NL" sz="2400" dirty="0" smtClean="0"/>
              <a:t>VHTO: gastlessen, </a:t>
            </a:r>
            <a:r>
              <a:rPr lang="nl-NL" sz="2400" dirty="0" err="1" smtClean="0"/>
              <a:t>girlsday</a:t>
            </a:r>
            <a:r>
              <a:rPr lang="nl-NL" sz="2400" dirty="0" smtClean="0"/>
              <a:t>, speeddaten</a:t>
            </a:r>
          </a:p>
          <a:p>
            <a:pPr lvl="1"/>
            <a:r>
              <a:rPr lang="nl-NL" sz="2400" dirty="0" smtClean="0"/>
              <a:t>Ans Hekkenberg: ambassadeur </a:t>
            </a:r>
            <a:r>
              <a:rPr lang="nl-NL" sz="2400" dirty="0" err="1" smtClean="0"/>
              <a:t>beta</a:t>
            </a:r>
            <a:r>
              <a:rPr lang="nl-NL" sz="2400" dirty="0" smtClean="0"/>
              <a:t> techniekpact</a:t>
            </a:r>
            <a:endParaRPr lang="nl-NL" sz="2400"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389" y="2910361"/>
            <a:ext cx="1800225"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938337" cy="135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40352" y="279400"/>
            <a:ext cx="1152525"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54524" y="3405661"/>
            <a:ext cx="1333500" cy="133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43776375"/>
      </p:ext>
    </p:extLst>
  </p:cSld>
  <p:clrMapOvr>
    <a:masterClrMapping/>
  </p:clrMapOvr>
  <p:timing>
    <p:tnLst>
      <p:par>
        <p:cTn id="1" dur="indefinite" restart="never" nodeType="tmRoot"/>
      </p:par>
    </p:tnLst>
  </p:timing>
</p:sld>
</file>

<file path=ppt/theme/theme1.xml><?xml version="1.0" encoding="utf-8"?>
<a:theme xmlns:a="http://schemas.openxmlformats.org/drawingml/2006/main" name="Summer">
  <a:themeElements>
    <a:clrScheme name="Summer">
      <a:dk1>
        <a:sysClr val="windowText" lastClr="000000"/>
      </a:dk1>
      <a:lt1>
        <a:sysClr val="window" lastClr="FFFFFF"/>
      </a:lt1>
      <a:dk2>
        <a:srgbClr val="E89117"/>
      </a:dk2>
      <a:lt2>
        <a:srgbClr val="FEDD78"/>
      </a:lt2>
      <a:accent1>
        <a:srgbClr val="A1B633"/>
      </a:accent1>
      <a:accent2>
        <a:srgbClr val="C4D73F"/>
      </a:accent2>
      <a:accent3>
        <a:srgbClr val="FFCE2D"/>
      </a:accent3>
      <a:accent4>
        <a:srgbClr val="FFA600"/>
      </a:accent4>
      <a:accent5>
        <a:srgbClr val="ED5E00"/>
      </a:accent5>
      <a:accent6>
        <a:srgbClr val="C62D03"/>
      </a:accent6>
      <a:hlink>
        <a:srgbClr val="408080"/>
      </a:hlink>
      <a:folHlink>
        <a:srgbClr val="5EAEAE"/>
      </a:folHlink>
    </a:clrScheme>
    <a:fontScheme name="Summer">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ummer">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97000"/>
                <a:shade val="80000"/>
                <a:hueMod val="110000"/>
                <a:satMod val="120000"/>
              </a:schemeClr>
            </a:gs>
            <a:gs pos="100000">
              <a:schemeClr val="phClr">
                <a:shade val="60000"/>
                <a:hueMod val="40000"/>
                <a:satMod val="120000"/>
                <a:lumMod val="103000"/>
              </a:schemeClr>
            </a:gs>
          </a:gsLst>
          <a:lin ang="5400000" scaled="1"/>
        </a:gradFill>
        <a:gradFill rotWithShape="1">
          <a:gsLst>
            <a:gs pos="0">
              <a:schemeClr val="phClr">
                <a:tint val="97000"/>
                <a:shade val="80000"/>
                <a:hueMod val="110000"/>
                <a:satMod val="130000"/>
                <a:lumMod val="100000"/>
              </a:schemeClr>
            </a:gs>
            <a:gs pos="100000">
              <a:schemeClr val="phClr">
                <a:shade val="60000"/>
                <a:hueMod val="40000"/>
                <a:satMod val="120000"/>
                <a:lumMod val="103000"/>
              </a:schemeClr>
            </a:gs>
          </a:gsLst>
          <a:path path="circle">
            <a:fillToRect l="50000" t="50000" r="100000" b="10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TM01972873[[fn=Zomer]]</Template>
  <TotalTime>279</TotalTime>
  <Words>238</Words>
  <Application>Microsoft Office PowerPoint</Application>
  <PresentationFormat>Diavoorstelling (4:3)</PresentationFormat>
  <Paragraphs>49</Paragraphs>
  <Slides>13</Slides>
  <Notes>13</Notes>
  <HiddenSlides>0</HiddenSlides>
  <MMClips>0</MMClips>
  <ScaleCrop>false</ScaleCrop>
  <HeadingPairs>
    <vt:vector size="4" baseType="variant">
      <vt:variant>
        <vt:lpstr>Thema</vt:lpstr>
      </vt:variant>
      <vt:variant>
        <vt:i4>1</vt:i4>
      </vt:variant>
      <vt:variant>
        <vt:lpstr>Diatitels</vt:lpstr>
      </vt:variant>
      <vt:variant>
        <vt:i4>13</vt:i4>
      </vt:variant>
    </vt:vector>
  </HeadingPairs>
  <TitlesOfParts>
    <vt:vector size="14" baseType="lpstr">
      <vt:lpstr>Summer</vt:lpstr>
      <vt:lpstr>Mijn prachtige beroep(en)</vt:lpstr>
      <vt:lpstr>Lerarenopleider: de ‘meestermees’</vt:lpstr>
      <vt:lpstr>Lerarenopleider: de ‘meestermees’</vt:lpstr>
      <vt:lpstr>Lerarenopleider: de meestermees</vt:lpstr>
      <vt:lpstr>PowerPoint-presentatie</vt:lpstr>
      <vt:lpstr>Natuurkunde docent</vt:lpstr>
      <vt:lpstr>Natuurkunde docent</vt:lpstr>
      <vt:lpstr>Docent &amp; opleider</vt:lpstr>
      <vt:lpstr>Docent &amp; opleider</vt:lpstr>
      <vt:lpstr>Docent &amp; opleider</vt:lpstr>
      <vt:lpstr>Hoe meet je dat nou?</vt:lpstr>
      <vt:lpstr>Hoe meet je dat nou?</vt:lpstr>
      <vt:lpstr>Hoe meet je dat nou?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Mijn prachtige beroep(en)</dc:title>
  <dc:creator>Marjolein Vollebregt</dc:creator>
  <cp:lastModifiedBy>USER</cp:lastModifiedBy>
  <cp:revision>32</cp:revision>
  <dcterms:created xsi:type="dcterms:W3CDTF">2016-12-10T14:46:58Z</dcterms:created>
  <dcterms:modified xsi:type="dcterms:W3CDTF">2016-12-16T12:32:54Z</dcterms:modified>
</cp:coreProperties>
</file>