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>
      <p:cViewPr>
        <p:scale>
          <a:sx n="99" d="100"/>
          <a:sy n="99" d="100"/>
        </p:scale>
        <p:origin x="-30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0E9C3-38D3-4D0E-A597-BEEC7C57FEFA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94DA2-E624-499F-A511-8847CF11B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64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  <a:p>
            <a:r>
              <a:rPr lang="nb-NO" baseline="0" dirty="0" smtClean="0"/>
              <a:t>Launches can be timed to a specific geophysical event and/or a specific height region of our atmosphere.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We can also support the launch of multiple rockets simultaneously, and we provide telemetry and recovery services.</a:t>
            </a:r>
          </a:p>
          <a:p>
            <a:endParaRPr lang="nb-NO" baseline="0" dirty="0" smtClean="0"/>
          </a:p>
          <a:p>
            <a:r>
              <a:rPr lang="nb-NO" baseline="0" dirty="0" smtClean="0"/>
              <a:t>Sounding rockets can be launched from both Andøya (69 N) and Ny-Ålesund, Svalbard (78 N).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altitude record is 1600 kilometers, more than four times as high as the international space station.</a:t>
            </a:r>
          </a:p>
          <a:p>
            <a:endParaRPr lang="nb-NO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IMAGE DESCRIPTION</a:t>
            </a:r>
          </a:p>
          <a:p>
            <a:r>
              <a:rPr lang="nb-NO" dirty="0"/>
              <a:t>The impact area available for sounding rocket launches from Andøya Rocket Range is substantial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8D0AB-E73C-2642-A88E-ECD6BCBF7E9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897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04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22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31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44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48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83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46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68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1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97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61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D112F-E2C0-4B26-98BF-5128CDED4953}" type="datetimeFigureOut">
              <a:rPr lang="nl-NL" smtClean="0"/>
              <a:t>11/01/15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92232-1156-4731-8694-5B044561A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avidfokkema.github.io/physics-applets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Luchtdrukraketten op de HAVO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Woudschoten 2014</a:t>
            </a:r>
          </a:p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Norbert van Veen</a:t>
            </a:r>
          </a:p>
          <a:p>
            <a:r>
              <a:rPr lang="nl-NL" dirty="0" err="1" smtClean="0">
                <a:solidFill>
                  <a:schemeClr val="bg1">
                    <a:lumMod val="95000"/>
                  </a:schemeClr>
                </a:solidFill>
              </a:rPr>
              <a:t>Ed</a:t>
            </a:r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 van den Berg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9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Cansat training\fotos\kleine fotos\CANSAT3_2013_00 [800x600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" y="32566"/>
            <a:ext cx="44097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Cansat training\fotos\kleine fotos\CANSAT3_2013_02 [800x600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142"/>
            <a:ext cx="472986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Cansat training\fotos\kleine fotos\CANSAT3_2013_09 [800x600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28" y="3080566"/>
            <a:ext cx="4751572" cy="377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Cansat training\fotos\kleine fotos\CANSAT3_2013_35 [800x600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3096649"/>
            <a:ext cx="4374232" cy="376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4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ansat training\fotos\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76744" cy="58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5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maak je de lanceerinstallatie?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Verwarmingsbuis ø 22 mm </a:t>
            </a:r>
          </a:p>
          <a:p>
            <a:r>
              <a:rPr lang="nl-NL" sz="2400" dirty="0" err="1"/>
              <a:t>E</a:t>
            </a:r>
            <a:r>
              <a:rPr lang="nl-NL" sz="2400" dirty="0" err="1" smtClean="0"/>
              <a:t>inddop</a:t>
            </a:r>
            <a:r>
              <a:rPr lang="nl-NL" sz="2400" dirty="0" smtClean="0"/>
              <a:t> en kogelkraan</a:t>
            </a:r>
          </a:p>
          <a:p>
            <a:r>
              <a:rPr lang="nl-NL" sz="2400" dirty="0" smtClean="0"/>
              <a:t>Autoventiel</a:t>
            </a:r>
          </a:p>
          <a:p>
            <a:r>
              <a:rPr lang="nl-NL" sz="2400" dirty="0" smtClean="0"/>
              <a:t>Goede fietspomp</a:t>
            </a:r>
          </a:p>
          <a:p>
            <a:pPr marL="0" indent="0">
              <a:buNone/>
            </a:pPr>
            <a:r>
              <a:rPr lang="nl-NL" sz="2400" dirty="0" smtClean="0"/>
              <a:t>Werkwijze:</a:t>
            </a:r>
          </a:p>
          <a:p>
            <a:pPr marL="0" indent="0">
              <a:buNone/>
            </a:pPr>
            <a:r>
              <a:rPr lang="nl-NL" sz="2400" dirty="0" smtClean="0"/>
              <a:t>Buig de buizen bij de bouwmarkt.</a:t>
            </a:r>
          </a:p>
          <a:p>
            <a:pPr marL="0" indent="0">
              <a:buNone/>
            </a:pPr>
            <a:r>
              <a:rPr lang="nl-NL" sz="2400" dirty="0" smtClean="0"/>
              <a:t>Twee keer bocht</a:t>
            </a:r>
          </a:p>
          <a:p>
            <a:pPr marL="0" indent="0">
              <a:buNone/>
            </a:pPr>
            <a:r>
              <a:rPr lang="nl-NL" sz="2400" dirty="0" smtClean="0"/>
              <a:t>Boor door de </a:t>
            </a:r>
            <a:r>
              <a:rPr lang="nl-NL" sz="2400" dirty="0" err="1" smtClean="0"/>
              <a:t>einddop</a:t>
            </a:r>
            <a:r>
              <a:rPr lang="nl-NL" sz="2400" dirty="0" smtClean="0"/>
              <a:t> zodat het ventiel </a:t>
            </a:r>
          </a:p>
          <a:p>
            <a:pPr marL="0" indent="0">
              <a:buNone/>
            </a:pPr>
            <a:r>
              <a:rPr lang="nl-NL" sz="2400" dirty="0" smtClean="0"/>
              <a:t>er in kan.</a:t>
            </a:r>
          </a:p>
          <a:p>
            <a:pPr marL="0" indent="0">
              <a:buNone/>
            </a:pPr>
            <a:r>
              <a:rPr lang="nl-NL" sz="2400" dirty="0" smtClean="0"/>
              <a:t>Gebruik knelkoppelingen.</a:t>
            </a:r>
          </a:p>
          <a:p>
            <a:pPr marL="0" indent="0">
              <a:buNone/>
            </a:pPr>
            <a:endParaRPr lang="nl-NL" sz="2400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784"/>
            <a:ext cx="2165226" cy="21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73016"/>
            <a:ext cx="2851137" cy="214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1905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62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Lesmateriaal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Gebaseerd op H7 deel 1 4HAVO: Systematische Natuurkunde.</a:t>
            </a:r>
          </a:p>
          <a:p>
            <a:r>
              <a:rPr lang="nl-NL" sz="2000" dirty="0" smtClean="0"/>
              <a:t>Aanpak van een onderzoek en aanpassing van je onderzoek/ontwerp</a:t>
            </a:r>
          </a:p>
          <a:p>
            <a:r>
              <a:rPr lang="nl-NL" sz="2000" b="1" dirty="0" smtClean="0"/>
              <a:t>NASA </a:t>
            </a:r>
            <a:r>
              <a:rPr lang="nl-NL" sz="2000" dirty="0" smtClean="0"/>
              <a:t>(</a:t>
            </a:r>
            <a:r>
              <a:rPr lang="en-US" sz="2000" b="1" i="1" dirty="0"/>
              <a:t>Rocket </a:t>
            </a:r>
            <a:r>
              <a:rPr lang="en-US" sz="2000" b="1" i="1" dirty="0" smtClean="0"/>
              <a:t>Activity</a:t>
            </a:r>
            <a:r>
              <a:rPr lang="en-US" sz="2000" b="1" dirty="0" smtClean="0"/>
              <a:t> Advanced </a:t>
            </a:r>
            <a:r>
              <a:rPr lang="en-US" sz="2000" b="1" dirty="0" err="1"/>
              <a:t>HighPower</a:t>
            </a:r>
            <a:r>
              <a:rPr lang="en-US" sz="2000" b="1" dirty="0"/>
              <a:t> </a:t>
            </a:r>
            <a:r>
              <a:rPr lang="en-US" sz="2000" b="1" dirty="0" smtClean="0"/>
              <a:t>Paper Rockets)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1200" b="1" dirty="0" smtClean="0"/>
              <a:t>url: http://www.nasa.gov/audience/foreducators/topnav/materials/listbytype/Advanced_High_Power_Paper_Rockets.html</a:t>
            </a:r>
            <a:r>
              <a:rPr lang="en-US" sz="1200" b="1" dirty="0"/>
              <a:t/>
            </a:r>
            <a:br>
              <a:rPr lang="en-US" sz="1200" b="1" dirty="0"/>
            </a:br>
            <a:endParaRPr lang="en-US" sz="1200" b="1" dirty="0" smtClean="0"/>
          </a:p>
          <a:p>
            <a:r>
              <a:rPr lang="en-US" sz="2000" dirty="0" err="1" smtClean="0"/>
              <a:t>Motivatie</a:t>
            </a:r>
            <a:r>
              <a:rPr lang="en-US" sz="2000" dirty="0" smtClean="0"/>
              <a:t> van de </a:t>
            </a:r>
            <a:r>
              <a:rPr lang="en-US" sz="2000" dirty="0" err="1" smtClean="0"/>
              <a:t>leerlingen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Aanpak</a:t>
            </a:r>
            <a:r>
              <a:rPr lang="en-US" sz="2000" dirty="0" smtClean="0"/>
              <a:t>: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1 les over “</a:t>
            </a:r>
            <a:r>
              <a:rPr lang="en-US" sz="2000" dirty="0" err="1" smtClean="0"/>
              <a:t>raket</a:t>
            </a:r>
            <a:r>
              <a:rPr lang="en-US" sz="2000" dirty="0" smtClean="0"/>
              <a:t> </a:t>
            </a:r>
            <a:r>
              <a:rPr lang="en-US" sz="2000" dirty="0" err="1" smtClean="0"/>
              <a:t>fysica</a:t>
            </a:r>
            <a:r>
              <a:rPr lang="en-US" sz="2000" dirty="0" smtClean="0"/>
              <a:t>”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1 les </a:t>
            </a:r>
            <a:r>
              <a:rPr lang="en-US" sz="2000" dirty="0" err="1" smtClean="0"/>
              <a:t>bouwen</a:t>
            </a:r>
            <a:r>
              <a:rPr lang="en-US" sz="2000" dirty="0" smtClean="0"/>
              <a:t> </a:t>
            </a:r>
            <a:r>
              <a:rPr lang="en-US" sz="2000" dirty="0" err="1" smtClean="0"/>
              <a:t>aan</a:t>
            </a:r>
            <a:r>
              <a:rPr lang="en-US" sz="2000" dirty="0" smtClean="0"/>
              <a:t> de </a:t>
            </a:r>
            <a:r>
              <a:rPr lang="en-US" sz="2000" dirty="0" err="1" smtClean="0"/>
              <a:t>papieren</a:t>
            </a:r>
            <a:r>
              <a:rPr lang="en-US" sz="2000" dirty="0" smtClean="0"/>
              <a:t> </a:t>
            </a:r>
            <a:r>
              <a:rPr lang="en-US" sz="2000" dirty="0" err="1" smtClean="0"/>
              <a:t>raketjes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½ les </a:t>
            </a:r>
            <a:r>
              <a:rPr lang="en-US" sz="2000" dirty="0" err="1" smtClean="0"/>
              <a:t>schieten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highspeed</a:t>
            </a:r>
            <a:r>
              <a:rPr lang="en-US" sz="2000" dirty="0" smtClean="0"/>
              <a:t> </a:t>
            </a:r>
            <a:r>
              <a:rPr lang="en-US" sz="2000" dirty="0" err="1" smtClean="0"/>
              <a:t>videomaken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         </a:t>
            </a:r>
            <a:r>
              <a:rPr lang="en-US" sz="2000" dirty="0" err="1" smtClean="0"/>
              <a:t>Thuis</a:t>
            </a:r>
            <a:r>
              <a:rPr lang="en-US" sz="2000" dirty="0" smtClean="0"/>
              <a:t> </a:t>
            </a:r>
            <a:r>
              <a:rPr lang="en-US" sz="2000" dirty="0" err="1" smtClean="0"/>
              <a:t>aanpassen</a:t>
            </a:r>
            <a:r>
              <a:rPr lang="en-US" sz="2000" dirty="0" smtClean="0"/>
              <a:t> van de </a:t>
            </a:r>
            <a:r>
              <a:rPr lang="en-US" sz="2000" dirty="0" err="1" smtClean="0"/>
              <a:t>raket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nog </a:t>
            </a: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keer</a:t>
            </a:r>
            <a:r>
              <a:rPr lang="en-US" sz="2000" dirty="0" smtClean="0"/>
              <a:t>  ½ les </a:t>
            </a:r>
            <a:r>
              <a:rPr lang="en-US" sz="2000" dirty="0" err="1" smtClean="0"/>
              <a:t>schieten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</a:t>
            </a:r>
            <a:r>
              <a:rPr lang="en-US" sz="2000" dirty="0" err="1" smtClean="0"/>
              <a:t>Verslag</a:t>
            </a:r>
            <a:r>
              <a:rPr lang="en-US" sz="2000" dirty="0" smtClean="0"/>
              <a:t> </a:t>
            </a:r>
            <a:r>
              <a:rPr lang="en-US" sz="2000" dirty="0" err="1" smtClean="0"/>
              <a:t>maken</a:t>
            </a:r>
            <a:r>
              <a:rPr lang="en-US" sz="2000" dirty="0" smtClean="0"/>
              <a:t>. </a:t>
            </a:r>
          </a:p>
          <a:p>
            <a:endParaRPr lang="nl-NL" sz="1200" dirty="0" smtClean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433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1200" dirty="0" smtClean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955"/>
            <a:ext cx="4248472" cy="19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18101"/>
            <a:ext cx="432048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5741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852"/>
            <a:ext cx="3960439" cy="299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1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4608512" cy="1470025"/>
          </a:xfrm>
        </p:spPr>
        <p:txBody>
          <a:bodyPr>
            <a:normAutofit/>
          </a:bodyPr>
          <a:lstStyle/>
          <a:p>
            <a:pPr algn="l"/>
            <a:r>
              <a:rPr lang="nl-NL" sz="2800" dirty="0" smtClean="0"/>
              <a:t>Analyse met videometen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z="1200" dirty="0" smtClean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77" y="476672"/>
            <a:ext cx="280351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11560" y="1628800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Highspeed filmen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587562" y="2359913"/>
            <a:ext cx="462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En natuurlijk doe ik ook mee voor de wedstrijd!</a:t>
            </a:r>
            <a:endParaRPr lang="nl-NL" dirty="0"/>
          </a:p>
        </p:txBody>
      </p:sp>
      <p:pic>
        <p:nvPicPr>
          <p:cNvPr id="7" name="raket_norbe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2996952"/>
            <a:ext cx="4267200" cy="32004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668344" y="5836675"/>
            <a:ext cx="114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Winst </a:t>
            </a:r>
            <a:r>
              <a:rPr lang="nl-NL" dirty="0" smtClean="0">
                <a:sym typeface="Wingdings" panose="05000000000000000000" pitchFamily="2" charset="2"/>
              </a:rPr>
              <a:t>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407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Veel enthousiasme/goede sfeer</a:t>
            </a:r>
          </a:p>
          <a:p>
            <a:r>
              <a:rPr lang="nl-NL" dirty="0" smtClean="0"/>
              <a:t>Prototype vaak slecht (niets toegepast, 1 groepje wel: resultaat grote afstand 90 m)</a:t>
            </a:r>
          </a:p>
          <a:p>
            <a:r>
              <a:rPr lang="nl-NL" dirty="0" smtClean="0"/>
              <a:t>2</a:t>
            </a:r>
            <a:r>
              <a:rPr lang="nl-NL" baseline="30000" dirty="0" smtClean="0"/>
              <a:t>e</a:t>
            </a:r>
            <a:r>
              <a:rPr lang="nl-NL" dirty="0" smtClean="0"/>
              <a:t> versie raket stukken beter.</a:t>
            </a:r>
          </a:p>
          <a:p>
            <a:r>
              <a:rPr lang="nl-NL" dirty="0" smtClean="0"/>
              <a:t>Analyse in verslagen kon beter.</a:t>
            </a:r>
          </a:p>
          <a:p>
            <a:r>
              <a:rPr lang="nl-NL" dirty="0" smtClean="0"/>
              <a:t>PWS dieper op de materie ingaan.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438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fysica!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196752"/>
            <a:ext cx="7488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7/8 bar </a:t>
            </a:r>
            <a:r>
              <a:rPr lang="en-US" sz="3200" dirty="0" err="1" smtClean="0"/>
              <a:t>adiabatische</a:t>
            </a:r>
            <a:r>
              <a:rPr lang="en-US" sz="3200" dirty="0" smtClean="0"/>
              <a:t> </a:t>
            </a:r>
            <a:r>
              <a:rPr lang="en-US" sz="3200" dirty="0" err="1" smtClean="0"/>
              <a:t>expansie</a:t>
            </a:r>
            <a:endParaRPr lang="en-US" sz="32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3314700" cy="520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2204864"/>
            <a:ext cx="44422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/>
              <a:t>Twee </a:t>
            </a:r>
            <a:r>
              <a:rPr lang="en-US" sz="3200" dirty="0" err="1"/>
              <a:t>atomig</a:t>
            </a:r>
            <a:r>
              <a:rPr lang="en-US" sz="3200" dirty="0"/>
              <a:t> gas </a:t>
            </a:r>
            <a:r>
              <a:rPr lang="en-US" sz="3200" dirty="0" err="1"/>
              <a:t>γ</a:t>
            </a:r>
            <a:r>
              <a:rPr lang="en-US" sz="3200" dirty="0"/>
              <a:t> = </a:t>
            </a:r>
            <a:r>
              <a:rPr lang="en-US" sz="3200" dirty="0" smtClean="0"/>
              <a:t>1,4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/>
              <a:t>Arbeid</a:t>
            </a:r>
            <a:r>
              <a:rPr lang="en-US" sz="3200" dirty="0" smtClean="0"/>
              <a:t> van het gas: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407707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We </a:t>
            </a:r>
            <a:r>
              <a:rPr lang="en-US" sz="3200" dirty="0" err="1"/>
              <a:t>berekenen</a:t>
            </a:r>
            <a:r>
              <a:rPr lang="en-US" sz="3200" dirty="0"/>
              <a:t> de </a:t>
            </a:r>
            <a:r>
              <a:rPr lang="en-US" sz="3200" dirty="0" err="1"/>
              <a:t>arbeid</a:t>
            </a:r>
            <a:r>
              <a:rPr lang="en-US" sz="3200" dirty="0"/>
              <a:t> op de </a:t>
            </a:r>
            <a:r>
              <a:rPr lang="en-US" sz="3200" dirty="0" err="1"/>
              <a:t>raket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 err="1"/>
              <a:t>orde</a:t>
            </a:r>
            <a:r>
              <a:rPr lang="en-US" sz="3200" dirty="0"/>
              <a:t> van 20 J</a:t>
            </a:r>
            <a:r>
              <a:rPr lang="en-US" sz="3200" dirty="0" smtClean="0"/>
              <a:t>). </a:t>
            </a:r>
            <a:r>
              <a:rPr lang="en-US" sz="3200" dirty="0" err="1" smtClean="0"/>
              <a:t>Gebruik</a:t>
            </a:r>
            <a:r>
              <a:rPr lang="en-US" sz="3200" dirty="0" smtClean="0"/>
              <a:t> </a:t>
            </a:r>
            <a:r>
              <a:rPr lang="en-US" sz="3200" dirty="0" err="1"/>
              <a:t>een</a:t>
            </a:r>
            <a:r>
              <a:rPr lang="en-US" sz="3200" dirty="0"/>
              <a:t> </a:t>
            </a:r>
            <a:r>
              <a:rPr lang="en-US" sz="3200" dirty="0" err="1"/>
              <a:t>energie</a:t>
            </a:r>
            <a:r>
              <a:rPr lang="en-US" sz="3200" dirty="0"/>
              <a:t> </a:t>
            </a:r>
          </a:p>
          <a:p>
            <a:r>
              <a:rPr lang="en-US" sz="3200" dirty="0"/>
              <a:t>  </a:t>
            </a:r>
            <a:r>
              <a:rPr lang="en-US" sz="3200" dirty="0" err="1"/>
              <a:t>beschouwing</a:t>
            </a:r>
            <a:r>
              <a:rPr lang="en-US" sz="3200" dirty="0"/>
              <a:t> </a:t>
            </a:r>
            <a:r>
              <a:rPr lang="en-US" sz="3200" dirty="0" err="1" smtClean="0"/>
              <a:t>om</a:t>
            </a:r>
            <a:r>
              <a:rPr lang="en-US" sz="3200" dirty="0" smtClean="0"/>
              <a:t> de </a:t>
            </a:r>
            <a:r>
              <a:rPr lang="en-US" sz="3200" dirty="0" err="1"/>
              <a:t>snelheid</a:t>
            </a:r>
            <a:r>
              <a:rPr lang="en-US" sz="3200" dirty="0"/>
              <a:t> </a:t>
            </a:r>
            <a:r>
              <a:rPr lang="en-US" sz="3200" dirty="0" err="1" smtClean="0"/>
              <a:t>te</a:t>
            </a:r>
            <a:r>
              <a:rPr lang="en-US" sz="3200" dirty="0" smtClean="0"/>
              <a:t> </a:t>
            </a:r>
            <a:r>
              <a:rPr lang="en-US" sz="3200" dirty="0" err="1" smtClean="0"/>
              <a:t>bepalen</a:t>
            </a:r>
            <a:r>
              <a:rPr lang="en-US" sz="32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Het </a:t>
            </a:r>
            <a:r>
              <a:rPr lang="en-US" sz="3200" dirty="0" err="1"/>
              <a:t>verschil</a:t>
            </a:r>
            <a:r>
              <a:rPr lang="en-US" sz="3200" dirty="0"/>
              <a:t> is de </a:t>
            </a:r>
            <a:r>
              <a:rPr lang="en-US" sz="3200" dirty="0" err="1"/>
              <a:t>wrijvingsarbeid</a:t>
            </a:r>
            <a:r>
              <a:rPr lang="en-US" sz="3200" dirty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Hoogte</a:t>
            </a:r>
            <a:r>
              <a:rPr lang="en-US" sz="3200" dirty="0"/>
              <a:t> </a:t>
            </a:r>
            <a:r>
              <a:rPr lang="en-US" sz="3200" dirty="0" err="1" smtClean="0"/>
              <a:t>bepalen</a:t>
            </a:r>
            <a:r>
              <a:rPr lang="en-US" sz="3200" dirty="0" smtClean="0"/>
              <a:t> </a:t>
            </a:r>
            <a:r>
              <a:rPr lang="en-US" sz="3200" dirty="0"/>
              <a:t>met </a:t>
            </a:r>
            <a:r>
              <a:rPr lang="en-US" sz="3200" dirty="0" err="1"/>
              <a:t>een</a:t>
            </a:r>
            <a:r>
              <a:rPr lang="en-US" sz="3200" dirty="0"/>
              <a:t> </a:t>
            </a:r>
            <a:r>
              <a:rPr lang="en-US" sz="3200" dirty="0" err="1"/>
              <a:t>ijkpunt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6" y="3020379"/>
            <a:ext cx="6972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0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fysica!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19469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556792"/>
            <a:ext cx="4752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Bepaling</a:t>
            </a:r>
            <a:r>
              <a:rPr lang="en-US" sz="2400" dirty="0" smtClean="0"/>
              <a:t> van de </a:t>
            </a:r>
            <a:r>
              <a:rPr lang="en-US" sz="2400" dirty="0" err="1" smtClean="0"/>
              <a:t>beginsnelheid</a:t>
            </a:r>
            <a:r>
              <a:rPr lang="en-US" sz="2400" dirty="0" smtClean="0"/>
              <a:t> met </a:t>
            </a:r>
            <a:r>
              <a:rPr lang="en-US" sz="2400" dirty="0" err="1" smtClean="0"/>
              <a:t>videometen</a:t>
            </a:r>
            <a:endParaRPr lang="en-US" sz="2400" dirty="0" smtClean="0"/>
          </a:p>
          <a:p>
            <a:r>
              <a:rPr lang="en-US" sz="2400" dirty="0" err="1" smtClean="0"/>
              <a:t>Geeft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snelheid</a:t>
            </a:r>
            <a:r>
              <a:rPr lang="en-US" sz="2400" dirty="0" smtClean="0"/>
              <a:t> +/- 24 m/s</a:t>
            </a:r>
          </a:p>
          <a:p>
            <a:r>
              <a:rPr lang="en-US" sz="2400" dirty="0" err="1" smtClean="0"/>
              <a:t>Framerate</a:t>
            </a:r>
            <a:r>
              <a:rPr lang="en-US" sz="2400" dirty="0" smtClean="0"/>
              <a:t> 240 Hz</a:t>
            </a:r>
          </a:p>
          <a:p>
            <a:r>
              <a:rPr lang="en-US" sz="2400" dirty="0" err="1" smtClean="0"/>
              <a:t>Verticale</a:t>
            </a:r>
            <a:r>
              <a:rPr lang="en-US" sz="2400" dirty="0" smtClean="0"/>
              <a:t> </a:t>
            </a:r>
            <a:r>
              <a:rPr lang="en-US" sz="2400" dirty="0" err="1" smtClean="0"/>
              <a:t>worp</a:t>
            </a:r>
            <a:r>
              <a:rPr lang="en-US" sz="2400" dirty="0" smtClean="0"/>
              <a:t>: </a:t>
            </a:r>
          </a:p>
          <a:p>
            <a:r>
              <a:rPr lang="en-US" sz="2400" dirty="0" err="1" smtClean="0"/>
              <a:t>Dus</a:t>
            </a:r>
            <a:r>
              <a:rPr lang="en-US" sz="2400" dirty="0" smtClean="0"/>
              <a:t> 24 m/s </a:t>
            </a:r>
            <a:r>
              <a:rPr lang="en-US" sz="2400" dirty="0" err="1" smtClean="0"/>
              <a:t>geeft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theoretische</a:t>
            </a:r>
            <a:endParaRPr lang="en-US" sz="2400" dirty="0" smtClean="0"/>
          </a:p>
          <a:p>
            <a:r>
              <a:rPr lang="en-US" sz="2400" dirty="0" err="1"/>
              <a:t>a</a:t>
            </a:r>
            <a:r>
              <a:rPr lang="en-US" sz="2400" dirty="0" err="1" smtClean="0"/>
              <a:t>fstand</a:t>
            </a:r>
            <a:r>
              <a:rPr lang="en-US" sz="2400" dirty="0" smtClean="0"/>
              <a:t> van 100 m.</a:t>
            </a:r>
            <a:endParaRPr lang="en-US" sz="24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37112"/>
            <a:ext cx="3759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 zelf!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>
                <a:cs typeface="Arial" panose="020B0604020202020204" pitchFamily="34" charset="0"/>
              </a:rPr>
              <a:t>Ontwerp de beste raket.</a:t>
            </a:r>
          </a:p>
          <a:p>
            <a:r>
              <a:rPr lang="nl-NL" sz="2400" dirty="0" smtClean="0">
                <a:cs typeface="Arial" panose="020B0604020202020204" pitchFamily="34" charset="0"/>
              </a:rPr>
              <a:t>Een half uur om te maken </a:t>
            </a:r>
          </a:p>
          <a:p>
            <a:r>
              <a:rPr lang="nl-NL" sz="2400" dirty="0" smtClean="0">
                <a:cs typeface="Arial" panose="020B0604020202020204" pitchFamily="34" charset="0"/>
              </a:rPr>
              <a:t>Daarna afschieten.</a:t>
            </a:r>
          </a:p>
          <a:p>
            <a:pPr marL="0" indent="0">
              <a:buNone/>
            </a:pPr>
            <a:endParaRPr lang="nl-NL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400" b="1" dirty="0" smtClean="0">
                <a:cs typeface="Arial" panose="020B0604020202020204" pitchFamily="34" charset="0"/>
              </a:rPr>
              <a:t>Let op:</a:t>
            </a:r>
          </a:p>
          <a:p>
            <a:pPr marL="0" indent="0">
              <a:buNone/>
            </a:pPr>
            <a:r>
              <a:rPr lang="nl-NL" sz="2400" dirty="0" smtClean="0">
                <a:cs typeface="Arial" panose="020B0604020202020204" pitchFamily="34" charset="0"/>
              </a:rPr>
              <a:t>afstand tussen massamiddelpunt en drukcentrum moet</a:t>
            </a:r>
          </a:p>
          <a:p>
            <a:pPr marL="0" indent="0">
              <a:buNone/>
            </a:pPr>
            <a:r>
              <a:rPr lang="nl-NL" sz="2400" dirty="0">
                <a:cs typeface="Arial" panose="020B0604020202020204" pitchFamily="34" charset="0"/>
              </a:rPr>
              <a:t>e</a:t>
            </a:r>
            <a:r>
              <a:rPr lang="nl-NL" sz="2400" dirty="0" smtClean="0">
                <a:cs typeface="Arial" panose="020B0604020202020204" pitchFamily="34" charset="0"/>
              </a:rPr>
              <a:t>en diameter van de raket zijn. Regel dat met klei in </a:t>
            </a:r>
            <a:r>
              <a:rPr lang="nl-NL" sz="2400" smtClean="0">
                <a:cs typeface="Arial" panose="020B0604020202020204" pitchFamily="34" charset="0"/>
              </a:rPr>
              <a:t>de neus.</a:t>
            </a:r>
            <a:endParaRPr lang="nl-NL" sz="2400" dirty="0" smtClean="0">
              <a:cs typeface="Arial" panose="020B0604020202020204" pitchFamily="34" charset="0"/>
            </a:endParaRPr>
          </a:p>
          <a:p>
            <a:endParaRPr lang="nl-NL" sz="2400" dirty="0" smtClean="0">
              <a:cs typeface="Arial" panose="020B0604020202020204" pitchFamily="34" charset="0"/>
            </a:endParaRPr>
          </a:p>
          <a:p>
            <a:endParaRPr lang="nl-NL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" y="26467"/>
            <a:ext cx="9150935" cy="205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www.narom.no/bilder/ARS-sto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/>
          <a:stretch/>
        </p:blipFill>
        <p:spPr bwMode="auto">
          <a:xfrm>
            <a:off x="0" y="2082906"/>
            <a:ext cx="9143999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43467" y="2082907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December 2013    CANSAT training in </a:t>
            </a:r>
            <a:r>
              <a:rPr lang="nl-NL" sz="2800" b="1" dirty="0" err="1" smtClean="0">
                <a:solidFill>
                  <a:srgbClr val="FF0000"/>
                </a:solidFill>
              </a:rPr>
              <a:t>Andenes</a:t>
            </a:r>
            <a:r>
              <a:rPr lang="nl-NL" sz="2800" b="1" dirty="0" smtClean="0">
                <a:solidFill>
                  <a:srgbClr val="FF0000"/>
                </a:solidFill>
              </a:rPr>
              <a:t>, Noorwegen</a:t>
            </a:r>
            <a:endParaRPr lang="nl-N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Handig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weten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Modelleer</a:t>
            </a:r>
            <a:r>
              <a:rPr lang="en-US" dirty="0" smtClean="0"/>
              <a:t> </a:t>
            </a:r>
            <a:r>
              <a:rPr lang="en-US" dirty="0" err="1" smtClean="0"/>
              <a:t>cursus</a:t>
            </a:r>
            <a:r>
              <a:rPr lang="en-US" dirty="0" smtClean="0"/>
              <a:t> CMA</a:t>
            </a:r>
          </a:p>
          <a:p>
            <a:r>
              <a:rPr lang="en-US" dirty="0" err="1" smtClean="0"/>
              <a:t>HiSPARC</a:t>
            </a:r>
            <a:r>
              <a:rPr lang="en-US" dirty="0" smtClean="0"/>
              <a:t> </a:t>
            </a:r>
            <a:r>
              <a:rPr lang="en-US" dirty="0" err="1" smtClean="0"/>
              <a:t>Lesmateriaal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verkrijgen</a:t>
            </a:r>
            <a:endParaRPr lang="en-US" dirty="0" smtClean="0"/>
          </a:p>
          <a:p>
            <a:r>
              <a:rPr lang="en-US" dirty="0" smtClean="0"/>
              <a:t>FM /AM applet van D. </a:t>
            </a:r>
            <a:r>
              <a:rPr lang="en-US" dirty="0" err="1" smtClean="0"/>
              <a:t>Fokkema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davidfokkema.github.io</a:t>
            </a:r>
            <a:r>
              <a:rPr lang="en-US" dirty="0">
                <a:hlinkClick r:id="rId2"/>
              </a:rPr>
              <a:t>/physics-applets/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3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13 at 00.0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768"/>
            <a:ext cx="8712968" cy="66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3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arth_europa-pp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 flipH="1">
            <a:off x="0" y="5511800"/>
            <a:ext cx="9143998" cy="13462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3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6149" y="561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b-NO" sz="3200" dirty="0" smtClean="0">
                <a:solidFill>
                  <a:srgbClr val="262626"/>
                </a:solidFill>
                <a:latin typeface="OfficinaSerITCStd Book"/>
                <a:cs typeface="OfficinaSerITCStd Book"/>
              </a:rPr>
              <a:t>Andoya Rocket Range in Noorwegen</a:t>
            </a:r>
            <a:endParaRPr lang="nb-NO" sz="3200" dirty="0">
              <a:solidFill>
                <a:srgbClr val="262626"/>
              </a:solidFill>
              <a:latin typeface="OfficinaSerITCStd Book"/>
              <a:cs typeface="OfficinaSerITCStd Book"/>
            </a:endParaRPr>
          </a:p>
        </p:txBody>
      </p:sp>
      <p:pic>
        <p:nvPicPr>
          <p:cNvPr id="7" name="Bilde 6" descr="ARR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0" y="5718824"/>
            <a:ext cx="474725" cy="935975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216752" y="5953788"/>
            <a:ext cx="6179854" cy="61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b-NO" sz="2000" dirty="0">
              <a:solidFill>
                <a:srgbClr val="262626"/>
              </a:solidFill>
              <a:latin typeface="OfficinaSerITCStd Book"/>
              <a:cs typeface="OfficinaSer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7940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sounding_rocket_launch_services_pp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5738"/>
            <a:ext cx="9144000" cy="6858000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 flipH="1">
            <a:off x="-15387" y="5491268"/>
            <a:ext cx="9143998" cy="13462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3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Bilde 5" descr="ARR_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0" y="5718824"/>
            <a:ext cx="474725" cy="935975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216752" y="5953788"/>
            <a:ext cx="6179854" cy="61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2000" dirty="0" smtClean="0">
                <a:solidFill>
                  <a:srgbClr val="262626"/>
                </a:solidFill>
                <a:latin typeface="OfficinaSerITCStd Book"/>
                <a:cs typeface="OfficinaSerITCStd Book"/>
              </a:rPr>
              <a:t>Gebied van de raketlanceringen.</a:t>
            </a:r>
            <a:endParaRPr lang="nb-NO" sz="2000" dirty="0">
              <a:solidFill>
                <a:srgbClr val="262626"/>
              </a:solidFill>
              <a:latin typeface="OfficinaSerITCStd Book"/>
              <a:cs typeface="OfficinaSerITCStd Book"/>
            </a:endParaRPr>
          </a:p>
        </p:txBody>
      </p:sp>
      <p:sp>
        <p:nvSpPr>
          <p:cNvPr id="10" name="TekstSylinder 9"/>
          <p:cNvSpPr txBox="1"/>
          <p:nvPr/>
        </p:nvSpPr>
        <p:spPr>
          <a:xfrm rot="5400000">
            <a:off x="7912814" y="4291340"/>
            <a:ext cx="2216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800">
                <a:solidFill>
                  <a:srgbClr val="7F7F7F"/>
                </a:solidFill>
                <a:latin typeface="OfficinaSerITCStd Book"/>
                <a:cs typeface="OfficinaSerITCStd Book"/>
              </a:rPr>
              <a:t>Illustration: T. Abrahamsen</a:t>
            </a:r>
          </a:p>
        </p:txBody>
      </p:sp>
    </p:spTree>
    <p:extLst>
      <p:ext uri="{BB962C8B-B14F-4D97-AF65-F5344CB8AC3E}">
        <p14:creationId xmlns:p14="http://schemas.microsoft.com/office/powerpoint/2010/main" val="319166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" y="8776"/>
            <a:ext cx="9130288" cy="684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52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28.39.102.130/wp-content/files/2009/09/narom-eyecat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66"/>
            <a:ext cx="9160401" cy="68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1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0140" y="620688"/>
            <a:ext cx="7643192" cy="1143000"/>
          </a:xfrm>
        </p:spPr>
        <p:txBody>
          <a:bodyPr/>
          <a:lstStyle/>
          <a:p>
            <a:r>
              <a:rPr lang="en-GB" noProof="0" dirty="0" smtClean="0">
                <a:solidFill>
                  <a:schemeClr val="tx1"/>
                </a:solidFill>
              </a:rPr>
              <a:t>CanSat release from balloon 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4753" r="14522" b="20321"/>
          <a:stretch/>
        </p:blipFill>
        <p:spPr bwMode="auto">
          <a:xfrm>
            <a:off x="1331640" y="2238375"/>
            <a:ext cx="6300192" cy="393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Cansat training\fotos\kleine fotos\CANSAT2_2013_96 [800x600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5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Cansat training\fotos\kleine fotos\CANSAT_aurora_38 [800x600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46" y="-16569"/>
            <a:ext cx="5708154" cy="322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Cansat training\fotos\kleine fotos\CANSAT_aurora_35 [800x600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46" y="3212976"/>
            <a:ext cx="570815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8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C:\Cansat training\fotos\kleine fotos\CANSAT2_2013_12 [800x600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3388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Cansat training\fotos\kleine fotos\CANSAT2_2013_14 [800x600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96" y="34632"/>
            <a:ext cx="507310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Cansat training\fotos\kleine fotos\CANSAT2_2013_16 [800x600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" y="3081888"/>
            <a:ext cx="4064000" cy="37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Cansat training\fotos\kleine fotos\CANSAT2_2013_17 [800x600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40" y="3081888"/>
            <a:ext cx="5108560" cy="38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6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436</Words>
  <Application>Microsoft Macintosh PowerPoint</Application>
  <PresentationFormat>On-screen Show (4:3)</PresentationFormat>
  <Paragraphs>85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Kantoorthema</vt:lpstr>
      <vt:lpstr>Luchtdrukraketten op de HAVO</vt:lpstr>
      <vt:lpstr>PowerPoint Presentation</vt:lpstr>
      <vt:lpstr>Andoya Rocket Range in Noorwegen</vt:lpstr>
      <vt:lpstr>PowerPoint Presentation</vt:lpstr>
      <vt:lpstr>PowerPoint Presentation</vt:lpstr>
      <vt:lpstr>PowerPoint Presentation</vt:lpstr>
      <vt:lpstr>CanSat release from balloon </vt:lpstr>
      <vt:lpstr>PowerPoint Presentation</vt:lpstr>
      <vt:lpstr>PowerPoint Presentation</vt:lpstr>
      <vt:lpstr>PowerPoint Presentation</vt:lpstr>
      <vt:lpstr>PowerPoint Presentation</vt:lpstr>
      <vt:lpstr>Hoe maak je de lanceerinstallatie?</vt:lpstr>
      <vt:lpstr>Lesmateriaal</vt:lpstr>
      <vt:lpstr>PowerPoint Presentation</vt:lpstr>
      <vt:lpstr>Analyse met videometen</vt:lpstr>
      <vt:lpstr>Ervaringen</vt:lpstr>
      <vt:lpstr>Wat fysica!</vt:lpstr>
      <vt:lpstr>Wat fysica!</vt:lpstr>
      <vt:lpstr>Nu zelf!</vt:lpstr>
      <vt:lpstr>Handig om te weten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Luchtdrukrakketten op de HAVO</dc:title>
  <dc:creator>Norbert van Veen</dc:creator>
  <cp:lastModifiedBy>C.G. Van Veen</cp:lastModifiedBy>
  <cp:revision>18</cp:revision>
  <dcterms:created xsi:type="dcterms:W3CDTF">2014-11-22T16:31:40Z</dcterms:created>
  <dcterms:modified xsi:type="dcterms:W3CDTF">2015-01-11T14:29:36Z</dcterms:modified>
</cp:coreProperties>
</file>