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3"/>
  </p:notesMasterIdLst>
  <p:handoutMasterIdLst>
    <p:handoutMasterId r:id="rId24"/>
  </p:handoutMasterIdLst>
  <p:sldIdLst>
    <p:sldId id="359" r:id="rId2"/>
    <p:sldId id="376" r:id="rId3"/>
    <p:sldId id="360" r:id="rId4"/>
    <p:sldId id="369" r:id="rId5"/>
    <p:sldId id="368" r:id="rId6"/>
    <p:sldId id="328" r:id="rId7"/>
    <p:sldId id="371" r:id="rId8"/>
    <p:sldId id="364" r:id="rId9"/>
    <p:sldId id="365" r:id="rId10"/>
    <p:sldId id="373" r:id="rId11"/>
    <p:sldId id="367" r:id="rId12"/>
    <p:sldId id="361" r:id="rId13"/>
    <p:sldId id="380" r:id="rId14"/>
    <p:sldId id="381" r:id="rId15"/>
    <p:sldId id="377" r:id="rId16"/>
    <p:sldId id="379" r:id="rId17"/>
    <p:sldId id="382" r:id="rId18"/>
    <p:sldId id="374" r:id="rId19"/>
    <p:sldId id="383" r:id="rId20"/>
    <p:sldId id="378" r:id="rId21"/>
    <p:sldId id="341" r:id="rId22"/>
  </p:sldIdLst>
  <p:sldSz cx="9144000" cy="6858000" type="screen4x3"/>
  <p:notesSz cx="6858000" cy="9144000"/>
  <p:defaultTextStyle>
    <a:defPPr>
      <a:defRPr lang="en-US"/>
    </a:defPPr>
    <a:lvl1pPr algn="l" rtl="0" eaLnBrk="0" fontAlgn="base" hangingPunct="0">
      <a:spcBef>
        <a:spcPct val="0"/>
      </a:spcBef>
      <a:spcAft>
        <a:spcPct val="0"/>
      </a:spcAft>
      <a:defRPr sz="2400" kern="1200" baseline="-25000">
        <a:solidFill>
          <a:schemeClr val="tx1"/>
        </a:solidFill>
        <a:latin typeface="Arial" pitchFamily="34" charset="0"/>
        <a:ea typeface="Geneva"/>
        <a:cs typeface="Geneva"/>
      </a:defRPr>
    </a:lvl1pPr>
    <a:lvl2pPr marL="457200" algn="l" rtl="0" eaLnBrk="0" fontAlgn="base" hangingPunct="0">
      <a:spcBef>
        <a:spcPct val="0"/>
      </a:spcBef>
      <a:spcAft>
        <a:spcPct val="0"/>
      </a:spcAft>
      <a:defRPr sz="2400" kern="1200" baseline="-25000">
        <a:solidFill>
          <a:schemeClr val="tx1"/>
        </a:solidFill>
        <a:latin typeface="Arial" pitchFamily="34" charset="0"/>
        <a:ea typeface="Geneva"/>
        <a:cs typeface="Geneva"/>
      </a:defRPr>
    </a:lvl2pPr>
    <a:lvl3pPr marL="914400" algn="l" rtl="0" eaLnBrk="0" fontAlgn="base" hangingPunct="0">
      <a:spcBef>
        <a:spcPct val="0"/>
      </a:spcBef>
      <a:spcAft>
        <a:spcPct val="0"/>
      </a:spcAft>
      <a:defRPr sz="2400" kern="1200" baseline="-25000">
        <a:solidFill>
          <a:schemeClr val="tx1"/>
        </a:solidFill>
        <a:latin typeface="Arial" pitchFamily="34" charset="0"/>
        <a:ea typeface="Geneva"/>
        <a:cs typeface="Geneva"/>
      </a:defRPr>
    </a:lvl3pPr>
    <a:lvl4pPr marL="1371600" algn="l" rtl="0" eaLnBrk="0" fontAlgn="base" hangingPunct="0">
      <a:spcBef>
        <a:spcPct val="0"/>
      </a:spcBef>
      <a:spcAft>
        <a:spcPct val="0"/>
      </a:spcAft>
      <a:defRPr sz="2400" kern="1200" baseline="-25000">
        <a:solidFill>
          <a:schemeClr val="tx1"/>
        </a:solidFill>
        <a:latin typeface="Arial" pitchFamily="34" charset="0"/>
        <a:ea typeface="Geneva"/>
        <a:cs typeface="Geneva"/>
      </a:defRPr>
    </a:lvl4pPr>
    <a:lvl5pPr marL="1828800" algn="l" rtl="0" eaLnBrk="0" fontAlgn="base" hangingPunct="0">
      <a:spcBef>
        <a:spcPct val="0"/>
      </a:spcBef>
      <a:spcAft>
        <a:spcPct val="0"/>
      </a:spcAft>
      <a:defRPr sz="2400" kern="1200" baseline="-25000">
        <a:solidFill>
          <a:schemeClr val="tx1"/>
        </a:solidFill>
        <a:latin typeface="Arial" pitchFamily="34" charset="0"/>
        <a:ea typeface="Geneva"/>
        <a:cs typeface="Geneva"/>
      </a:defRPr>
    </a:lvl5pPr>
    <a:lvl6pPr marL="2286000" algn="l" defTabSz="914400" rtl="0" eaLnBrk="1" latinLnBrk="0" hangingPunct="1">
      <a:defRPr sz="2400" kern="1200" baseline="-25000">
        <a:solidFill>
          <a:schemeClr val="tx1"/>
        </a:solidFill>
        <a:latin typeface="Arial" pitchFamily="34" charset="0"/>
        <a:ea typeface="Geneva"/>
        <a:cs typeface="Geneva"/>
      </a:defRPr>
    </a:lvl6pPr>
    <a:lvl7pPr marL="2743200" algn="l" defTabSz="914400" rtl="0" eaLnBrk="1" latinLnBrk="0" hangingPunct="1">
      <a:defRPr sz="2400" kern="1200" baseline="-25000">
        <a:solidFill>
          <a:schemeClr val="tx1"/>
        </a:solidFill>
        <a:latin typeface="Arial" pitchFamily="34" charset="0"/>
        <a:ea typeface="Geneva"/>
        <a:cs typeface="Geneva"/>
      </a:defRPr>
    </a:lvl7pPr>
    <a:lvl8pPr marL="3200400" algn="l" defTabSz="914400" rtl="0" eaLnBrk="1" latinLnBrk="0" hangingPunct="1">
      <a:defRPr sz="2400" kern="1200" baseline="-25000">
        <a:solidFill>
          <a:schemeClr val="tx1"/>
        </a:solidFill>
        <a:latin typeface="Arial" pitchFamily="34" charset="0"/>
        <a:ea typeface="Geneva"/>
        <a:cs typeface="Geneva"/>
      </a:defRPr>
    </a:lvl8pPr>
    <a:lvl9pPr marL="3657600" algn="l" defTabSz="914400" rtl="0" eaLnBrk="1" latinLnBrk="0" hangingPunct="1">
      <a:defRPr sz="2400" kern="1200" baseline="-250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FF"/>
    <a:srgbClr val="92887E"/>
    <a:srgbClr val="CC33CC"/>
    <a:srgbClr val="C832C3"/>
    <a:srgbClr val="8132C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5" autoAdjust="0"/>
    <p:restoredTop sz="86655" autoAdjust="0"/>
  </p:normalViewPr>
  <p:slideViewPr>
    <p:cSldViewPr>
      <p:cViewPr>
        <p:scale>
          <a:sx n="75" d="100"/>
          <a:sy n="75" d="100"/>
        </p:scale>
        <p:origin x="-2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78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werkblad1.xlsx"/></Relationships>
</file>

<file path=ppt/charts/chart1.xml><?xml version="1.0" encoding="utf-8"?>
<c:chartSpace xmlns:c="http://schemas.openxmlformats.org/drawingml/2006/chart" xmlns:a="http://schemas.openxmlformats.org/drawingml/2006/main" xmlns:r="http://schemas.openxmlformats.org/officeDocument/2006/relationships">
  <c:lang val="nl-NL"/>
  <c:chart>
    <c:autoTitleDeleted val="1"/>
    <c:view3D>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bar3DChart>
        <c:barDir val="col"/>
        <c:grouping val="clustered"/>
        <c:dLbls/>
        <c:gapDepth val="0"/>
        <c:shape val="box"/>
        <c:axId val="76436224"/>
        <c:axId val="76437760"/>
        <c:axId val="0"/>
      </c:bar3DChart>
      <c:catAx>
        <c:axId val="76436224"/>
        <c:scaling>
          <c:orientation val="minMax"/>
        </c:scaling>
        <c:axPos val="b"/>
        <c:tickLblPos val="low"/>
        <c:spPr>
          <a:ln w="2580">
            <a:solidFill>
              <a:schemeClr val="tx1"/>
            </a:solidFill>
            <a:prstDash val="solid"/>
          </a:ln>
        </c:spPr>
        <c:txPr>
          <a:bodyPr rot="0" vert="horz"/>
          <a:lstStyle/>
          <a:p>
            <a:pPr>
              <a:defRPr sz="1463" b="1" i="0" u="none" strike="noStrike" baseline="0">
                <a:solidFill>
                  <a:schemeClr val="tx1"/>
                </a:solidFill>
                <a:latin typeface="Osaka"/>
                <a:ea typeface="Osaka"/>
                <a:cs typeface="Osaka"/>
              </a:defRPr>
            </a:pPr>
            <a:endParaRPr lang="nl-NL"/>
          </a:p>
        </c:txPr>
        <c:crossAx val="76437760"/>
        <c:crosses val="autoZero"/>
        <c:auto val="1"/>
        <c:lblAlgn val="ctr"/>
        <c:lblOffset val="100"/>
        <c:tickMarkSkip val="1"/>
      </c:catAx>
      <c:valAx>
        <c:axId val="76437760"/>
        <c:scaling>
          <c:orientation val="minMax"/>
        </c:scaling>
        <c:axPos val="l"/>
        <c:majorGridlines>
          <c:spPr>
            <a:ln w="2580">
              <a:solidFill>
                <a:schemeClr val="tx1"/>
              </a:solidFill>
              <a:prstDash val="solid"/>
            </a:ln>
          </c:spPr>
        </c:majorGridlines>
        <c:tickLblPos val="nextTo"/>
        <c:spPr>
          <a:ln w="2580">
            <a:solidFill>
              <a:schemeClr val="tx1"/>
            </a:solidFill>
            <a:prstDash val="solid"/>
          </a:ln>
        </c:spPr>
        <c:txPr>
          <a:bodyPr rot="0" vert="horz"/>
          <a:lstStyle/>
          <a:p>
            <a:pPr>
              <a:defRPr sz="1463" b="1" i="0" u="none" strike="noStrike" baseline="0">
                <a:solidFill>
                  <a:schemeClr val="tx1"/>
                </a:solidFill>
                <a:latin typeface="Osaka"/>
                <a:ea typeface="Osaka"/>
                <a:cs typeface="Osaka"/>
              </a:defRPr>
            </a:pPr>
            <a:endParaRPr lang="nl-NL"/>
          </a:p>
        </c:txPr>
        <c:crossAx val="76436224"/>
        <c:crosses val="autoZero"/>
        <c:crossBetween val="between"/>
      </c:valAx>
      <c:spPr>
        <a:noFill/>
        <a:ln w="20638">
          <a:noFill/>
        </a:ln>
      </c:spPr>
    </c:plotArea>
    <c:legend>
      <c:legendPos val="r"/>
      <c:layout>
        <c:manualLayout>
          <c:xMode val="edge"/>
          <c:yMode val="edge"/>
          <c:x val="0.76536312849162003"/>
          <c:y val="0.40521327014218012"/>
          <c:w val="0.22346368715083803"/>
          <c:h val="0.18957345971563982"/>
        </c:manualLayout>
      </c:layout>
      <c:spPr>
        <a:noFill/>
        <a:ln w="2580">
          <a:solidFill>
            <a:schemeClr val="tx1"/>
          </a:solidFill>
          <a:prstDash val="solid"/>
        </a:ln>
      </c:spPr>
      <c:txPr>
        <a:bodyPr/>
        <a:lstStyle/>
        <a:p>
          <a:pPr>
            <a:defRPr sz="1345" b="1" i="0" u="none" strike="noStrike" baseline="0">
              <a:solidFill>
                <a:schemeClr val="tx1"/>
              </a:solidFill>
              <a:latin typeface="Osaka"/>
              <a:ea typeface="Osaka"/>
              <a:cs typeface="Osaka"/>
            </a:defRPr>
          </a:pPr>
          <a:endParaRPr lang="nl-NL"/>
        </a:p>
      </c:txPr>
    </c:legend>
    <c:plotVisOnly val="1"/>
    <c:dispBlanksAs val="gap"/>
  </c:chart>
  <c:spPr>
    <a:noFill/>
    <a:ln>
      <a:noFill/>
    </a:ln>
  </c:spPr>
  <c:txPr>
    <a:bodyPr/>
    <a:lstStyle/>
    <a:p>
      <a:pPr>
        <a:defRPr sz="1463" b="1" i="0" u="none" strike="noStrike" baseline="0">
          <a:solidFill>
            <a:schemeClr val="tx1"/>
          </a:solidFill>
          <a:latin typeface="Osaka"/>
          <a:ea typeface="Osaka"/>
          <a:cs typeface="Osaka"/>
        </a:defRPr>
      </a:pPr>
      <a:endParaRPr lang="nl-NL"/>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0.99425</cdr:x>
      <cdr:y>0.96375</cdr:y>
    </cdr:to>
    <cdr:grpSp>
      <cdr:nvGrpSpPr>
        <cdr:cNvPr id="1025" name="Group 1"/>
        <cdr:cNvGrpSpPr>
          <a:grpSpLocks xmlns:a="http://schemas.openxmlformats.org/drawingml/2006/main"/>
        </cdr:cNvGrpSpPr>
      </cdr:nvGrpSpPr>
      <cdr:grpSpPr bwMode="auto">
        <a:xfrm xmlns:a="http://schemas.openxmlformats.org/drawingml/2006/main">
          <a:off x="0" y="0"/>
          <a:ext cx="2730583" cy="4204311"/>
          <a:chOff x="4145" y="6278"/>
          <a:chExt cx="2700" cy="2700"/>
        </a:xfrm>
      </cdr:grpSpPr>
      <cdr:sp macro="" textlink="">
        <cdr:nvSpPr>
          <cdr:cNvPr id="1026" name="Rectangle 2"/>
          <cdr:cNvSpPr>
            <a:spLocks xmlns:a="http://schemas.openxmlformats.org/drawingml/2006/main" noChangeArrowheads="1"/>
          </cdr:cNvSpPr>
        </cdr:nvSpPr>
        <cdr:spPr bwMode="auto">
          <a:xfrm xmlns:a="http://schemas.openxmlformats.org/drawingml/2006/main">
            <a:off x="4145" y="6278"/>
            <a:ext cx="2700" cy="2700"/>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pPr algn="l" rtl="0">
              <a:defRPr sz="1000"/>
            </a:pPr>
            <a:r>
              <a:rPr lang="nl-NL" sz="1025" b="1" i="0" u="none" strike="noStrike" baseline="0">
                <a:solidFill>
                  <a:srgbClr val="000000"/>
                </a:solidFill>
                <a:latin typeface="Times New Roman"/>
                <a:cs typeface="Times New Roman"/>
              </a:rPr>
              <a:t>Context</a:t>
            </a:r>
          </a:p>
          <a:p xmlns:a="http://schemas.openxmlformats.org/drawingml/2006/main">
            <a:pPr algn="l" rtl="0">
              <a:defRPr sz="1000"/>
            </a:pPr>
            <a:endParaRPr lang="nl-NL" sz="1025" b="1" i="0" u="none" strike="noStrike" baseline="0">
              <a:solidFill>
                <a:srgbClr val="000000"/>
              </a:solidFill>
              <a:latin typeface="Times New Roman"/>
              <a:cs typeface="Times New Roman"/>
            </a:endParaRPr>
          </a:p>
        </cdr:txBody>
      </cdr:sp>
      <cdr:sp macro="" textlink="">
        <cdr:nvSpPr>
          <cdr:cNvPr id="1027" name="Rectangle 3"/>
          <cdr:cNvSpPr>
            <a:spLocks xmlns:a="http://schemas.openxmlformats.org/drawingml/2006/main" noChangeArrowheads="1"/>
          </cdr:cNvSpPr>
        </cdr:nvSpPr>
        <cdr:spPr bwMode="auto">
          <a:xfrm xmlns:a="http://schemas.openxmlformats.org/drawingml/2006/main">
            <a:off x="4325" y="7377"/>
            <a:ext cx="2340" cy="1440"/>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pPr algn="l" rtl="0">
              <a:defRPr sz="1000"/>
            </a:pPr>
            <a:r>
              <a:rPr lang="nl-NL" sz="1025" b="1" i="1" u="none" strike="noStrike" baseline="0">
                <a:solidFill>
                  <a:srgbClr val="000000"/>
                </a:solidFill>
                <a:latin typeface="Times New Roman"/>
                <a:cs typeface="Times New Roman"/>
              </a:rPr>
              <a:t>Activiteit</a:t>
            </a:r>
          </a:p>
          <a:p xmlns:a="http://schemas.openxmlformats.org/drawingml/2006/main">
            <a:pPr algn="l" rtl="0">
              <a:defRPr sz="1000"/>
            </a:pPr>
            <a:endParaRPr lang="nl-NL" sz="1025" b="1" i="1" u="none" strike="noStrike" baseline="0">
              <a:solidFill>
                <a:srgbClr val="000000"/>
              </a:solidFill>
              <a:latin typeface="Times New Roman"/>
              <a:cs typeface="Times New Roman"/>
            </a:endParaRPr>
          </a:p>
        </cdr:txBody>
      </cdr:sp>
      <cdr:sp macro="" textlink="">
        <cdr:nvSpPr>
          <cdr:cNvPr id="1028" name="Rectangle 4"/>
          <cdr:cNvSpPr>
            <a:spLocks xmlns:a="http://schemas.openxmlformats.org/drawingml/2006/main" noChangeArrowheads="1"/>
          </cdr:cNvSpPr>
        </cdr:nvSpPr>
        <cdr:spPr bwMode="auto">
          <a:xfrm xmlns:a="http://schemas.openxmlformats.org/drawingml/2006/main">
            <a:off x="4505" y="8096"/>
            <a:ext cx="1980" cy="540"/>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pPr algn="l" rtl="0">
              <a:defRPr sz="1000"/>
            </a:pPr>
            <a:r>
              <a:rPr lang="nl-NL" sz="1025" b="1" i="0" u="none" strike="noStrike" baseline="0">
                <a:solidFill>
                  <a:srgbClr val="000000"/>
                </a:solidFill>
                <a:latin typeface="Times New Roman"/>
                <a:cs typeface="Times New Roman"/>
              </a:rPr>
              <a:t>CONCEPT</a:t>
            </a:r>
          </a:p>
          <a:p xmlns:a="http://schemas.openxmlformats.org/drawingml/2006/main">
            <a:pPr algn="l" rtl="0">
              <a:defRPr sz="1000"/>
            </a:pPr>
            <a:endParaRPr lang="nl-NL" sz="1025" b="1" i="0" u="none" strike="noStrike" baseline="0">
              <a:solidFill>
                <a:srgbClr val="000000"/>
              </a:solidFill>
              <a:latin typeface="Times New Roman"/>
              <a:cs typeface="Times New Roman"/>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aseline="0" smtClean="0"/>
            </a:lvl1pPr>
          </a:lstStyle>
          <a:p>
            <a:pPr>
              <a:defRPr/>
            </a:pPr>
            <a:endParaRPr lang="en-GB"/>
          </a:p>
        </p:txBody>
      </p:sp>
      <p:sp>
        <p:nvSpPr>
          <p:cNvPr id="2590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aseline="0" smtClean="0"/>
            </a:lvl1pPr>
          </a:lstStyle>
          <a:p>
            <a:pPr>
              <a:defRPr/>
            </a:pPr>
            <a:endParaRPr lang="en-GB"/>
          </a:p>
        </p:txBody>
      </p:sp>
      <p:sp>
        <p:nvSpPr>
          <p:cNvPr id="2590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aseline="0" smtClean="0"/>
            </a:lvl1pPr>
          </a:lstStyle>
          <a:p>
            <a:pPr>
              <a:defRPr/>
            </a:pPr>
            <a:endParaRPr lang="en-GB"/>
          </a:p>
        </p:txBody>
      </p:sp>
      <p:sp>
        <p:nvSpPr>
          <p:cNvPr id="2590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aseline="0" smtClean="0"/>
            </a:lvl1pPr>
          </a:lstStyle>
          <a:p>
            <a:pPr>
              <a:defRPr/>
            </a:pPr>
            <a:fld id="{7A53B598-6648-4382-BF76-DB9E19749799}" type="slidenum">
              <a:rPr lang="en-GB"/>
              <a:pPr>
                <a:defRPr/>
              </a:pPr>
              <a:t>‹#›</a:t>
            </a:fld>
            <a:endParaRPr lang="en-GB"/>
          </a:p>
        </p:txBody>
      </p:sp>
    </p:spTree>
    <p:extLst>
      <p:ext uri="{BB962C8B-B14F-4D97-AF65-F5344CB8AC3E}">
        <p14:creationId xmlns:p14="http://schemas.microsoft.com/office/powerpoint/2010/main" xmlns="" val="3628087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aseline="0" smtClean="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aseline="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aseline="0" smtClean="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aseline="0" smtClean="0"/>
            </a:lvl1pPr>
          </a:lstStyle>
          <a:p>
            <a:pPr>
              <a:defRPr/>
            </a:pPr>
            <a:fld id="{1B70A82B-B695-4065-B834-E721A7B94389}" type="slidenum">
              <a:rPr lang="en-US"/>
              <a:pPr>
                <a:defRPr/>
              </a:pPr>
              <a:t>‹#›</a:t>
            </a:fld>
            <a:endParaRPr lang="en-US"/>
          </a:p>
        </p:txBody>
      </p:sp>
    </p:spTree>
    <p:extLst>
      <p:ext uri="{BB962C8B-B14F-4D97-AF65-F5344CB8AC3E}">
        <p14:creationId xmlns:p14="http://schemas.microsoft.com/office/powerpoint/2010/main" xmlns="" val="3093843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Geneva"/>
        <a:cs typeface="Geneva"/>
      </a:defRPr>
    </a:lvl1pPr>
    <a:lvl2pPr marL="457200" algn="l" rtl="0" eaLnBrk="0" fontAlgn="base" hangingPunct="0">
      <a:spcBef>
        <a:spcPct val="30000"/>
      </a:spcBef>
      <a:spcAft>
        <a:spcPct val="0"/>
      </a:spcAft>
      <a:defRPr sz="1200" kern="1200">
        <a:solidFill>
          <a:schemeClr val="tx1"/>
        </a:solidFill>
        <a:latin typeface="Arial" pitchFamily="34" charset="0"/>
        <a:ea typeface="Geneva"/>
        <a:cs typeface="Geneva"/>
      </a:defRPr>
    </a:lvl2pPr>
    <a:lvl3pPr marL="914400" algn="l" rtl="0" eaLnBrk="0" fontAlgn="base" hangingPunct="0">
      <a:spcBef>
        <a:spcPct val="30000"/>
      </a:spcBef>
      <a:spcAft>
        <a:spcPct val="0"/>
      </a:spcAft>
      <a:defRPr sz="1200" kern="1200">
        <a:solidFill>
          <a:schemeClr val="tx1"/>
        </a:solidFill>
        <a:latin typeface="Arial" pitchFamily="34" charset="0"/>
        <a:ea typeface="Geneva"/>
        <a:cs typeface="Geneva"/>
      </a:defRPr>
    </a:lvl3pPr>
    <a:lvl4pPr marL="1371600" algn="l" rtl="0" eaLnBrk="0" fontAlgn="base" hangingPunct="0">
      <a:spcBef>
        <a:spcPct val="30000"/>
      </a:spcBef>
      <a:spcAft>
        <a:spcPct val="0"/>
      </a:spcAft>
      <a:defRPr sz="1200" kern="1200">
        <a:solidFill>
          <a:schemeClr val="tx1"/>
        </a:solidFill>
        <a:latin typeface="Arial" pitchFamily="34" charset="0"/>
        <a:ea typeface="Geneva"/>
        <a:cs typeface="Geneva"/>
      </a:defRPr>
    </a:lvl4pPr>
    <a:lvl5pPr marL="1828800" algn="l" rtl="0" eaLnBrk="0" fontAlgn="base" hangingPunct="0">
      <a:spcBef>
        <a:spcPct val="30000"/>
      </a:spcBef>
      <a:spcAft>
        <a:spcPct val="0"/>
      </a:spcAft>
      <a:defRPr sz="1200" kern="1200">
        <a:solidFill>
          <a:schemeClr val="tx1"/>
        </a:solidFill>
        <a:latin typeface="Arial" pitchFamily="34" charset="0"/>
        <a:ea typeface="Geneva"/>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92932C24-153C-4C34-A5D9-C9173C2B2B0E}" type="slidenum">
              <a:rPr lang="en-US" sz="1200" baseline="0"/>
              <a:pPr/>
              <a:t>1</a:t>
            </a:fld>
            <a:endParaRPr lang="en-US" sz="1200" baseline="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E01846A6-1BDF-466F-86BF-34E7531BBBE1}" type="slidenum">
              <a:rPr lang="en-US" sz="1200" baseline="0"/>
              <a:pPr/>
              <a:t>12</a:t>
            </a:fld>
            <a:endParaRPr lang="en-US" sz="1200" baseline="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E0D3DC62-3124-4427-A2EA-54BFF6A6AC3C}" type="slidenum">
              <a:rPr lang="en-US" sz="1200" baseline="0"/>
              <a:pPr/>
              <a:t>21</a:t>
            </a:fld>
            <a:endParaRPr lang="en-US" sz="1200" baseline="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CBA97EA2-F1E0-4EDE-8D20-753573BDC5E9}" type="slidenum">
              <a:rPr lang="en-US" sz="1200" baseline="0"/>
              <a:pPr/>
              <a:t>3</a:t>
            </a:fld>
            <a:endParaRPr lang="en-US" sz="1200" baseline="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EBA00634-D889-4C85-9DA6-8964265F8265}" type="slidenum">
              <a:rPr lang="en-US" sz="1200" baseline="0"/>
              <a:pPr/>
              <a:t>4</a:t>
            </a:fld>
            <a:endParaRPr lang="en-US" sz="1200" baseline="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nl-NL" smtClean="0"/>
          </a:p>
          <a:p>
            <a:pPr eaLnBrk="1" hangingPunct="1"/>
            <a:r>
              <a:rPr lang="nl-NL" smtClean="0"/>
              <a:t>Gebrek aan samenhang / geïsoleerde kennis</a:t>
            </a:r>
          </a:p>
          <a:p>
            <a:pPr eaLnBrk="1" hangingPunct="1"/>
            <a:r>
              <a:rPr lang="nl-NL" smtClean="0"/>
              <a:t>Overladenheid van de programma’s</a:t>
            </a:r>
          </a:p>
          <a:p>
            <a:pPr eaLnBrk="1" hangingPunct="1"/>
            <a:r>
              <a:rPr lang="nl-NL" smtClean="0"/>
              <a:t>Onvoldoende relevantie voor leerlingen (m.n. meisjes in bèta)</a:t>
            </a:r>
          </a:p>
          <a:p>
            <a:pPr eaLnBrk="1" hangingPunct="1"/>
            <a:r>
              <a:rPr lang="nl-NL" smtClean="0"/>
              <a:t>Gebrek aan transfer van kennis en vaardigheden</a:t>
            </a:r>
          </a:p>
          <a:p>
            <a:pPr eaLnBrk="1" hangingPunct="1"/>
            <a:r>
              <a:rPr lang="nl-NL" smtClean="0"/>
              <a:t>Onvoldoende legitimatie doelstellingen</a:t>
            </a:r>
          </a:p>
          <a:p>
            <a:pPr eaLnBrk="1" hangingPunct="1"/>
            <a:endParaRPr lang="de-DE" smtClean="0"/>
          </a:p>
          <a:p>
            <a:pPr eaLnBrk="1" hangingPunct="1">
              <a:buFont typeface="Wingdings" pitchFamily="2" charset="2"/>
              <a:buNone/>
            </a:pPr>
            <a:r>
              <a:rPr lang="nl-NL" smtClean="0"/>
              <a:t>EU-afspraken 2000 Lissabon</a:t>
            </a:r>
          </a:p>
          <a:p>
            <a:pPr eaLnBrk="1" hangingPunct="1"/>
            <a:r>
              <a:rPr lang="nl-NL" smtClean="0"/>
              <a:t>	15% meer bèta (arbeidsmarkt, ho, natuurprofielen)</a:t>
            </a:r>
          </a:p>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252BB38C-5DBF-4767-8C6D-CBA0DFADC3E6}" type="slidenum">
              <a:rPr lang="en-US" sz="1200" baseline="0"/>
              <a:pPr/>
              <a:t>5</a:t>
            </a:fld>
            <a:endParaRPr lang="en-US" sz="1200" baseline="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0A7DDF7C-7347-4EBB-8B78-09C98F238FC0}" type="slidenum">
              <a:rPr lang="en-US" sz="1200" baseline="0"/>
              <a:pPr/>
              <a:t>6</a:t>
            </a:fld>
            <a:endParaRPr lang="en-US" sz="1200" baseline="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nl-NL" sz="1000" smtClean="0"/>
              <a:t>In het R&amp;D-project concept-context hebben we ons de vraag gesteld wat is CoCo?</a:t>
            </a:r>
          </a:p>
          <a:p>
            <a:pPr eaLnBrk="1" hangingPunct="1"/>
            <a:r>
              <a:rPr lang="nl-NL" sz="1000" smtClean="0"/>
              <a:t>We concludeerden dat ondanks alle verschillen tussen de verschillende uitwerkingen van de commissies het over contexten gaat. Maar meer nog dan over contexten gaat het om concepten. Maar dat wordt door veel mensen als vanzelfsprekend beschouwd. Wij beschouwen de situatieve opvatting als onderlegger voor concept-context en het gaat dan vooral om de wisselwerking tussen concepten en contexten, om het wendbaar kunnen toepassen van concepten in contexten. </a:t>
            </a:r>
          </a:p>
          <a:p>
            <a:pPr eaLnBrk="1" hangingPunct="1"/>
            <a:r>
              <a:rPr lang="nl-NL" sz="1000" smtClean="0"/>
              <a:t>Maar er bestaan verschillende manieren om dat didactisch vorm te geven. Daarom heeft de SLO een venster op de wisselwerking tussen concepten en contexten ontwikkeld, waarin vier modaliteiten d.m.v. 2 sturende vragen kunnen worden verkend.</a:t>
            </a:r>
          </a:p>
          <a:p>
            <a:pPr eaLnBrk="1" hangingPunct="1"/>
            <a:endParaRPr lang="nl-NL" sz="1000" smtClean="0"/>
          </a:p>
          <a:p>
            <a:pPr eaLnBrk="1" hangingPunct="1"/>
            <a:r>
              <a:rPr lang="nl-NL" sz="1000" smtClean="0"/>
              <a:t>Soorten contexten</a:t>
            </a:r>
          </a:p>
          <a:p>
            <a:pPr eaLnBrk="1" hangingPunct="1"/>
            <a:endParaRPr lang="nl-NL" sz="1000" smtClean="0"/>
          </a:p>
          <a:p>
            <a:pPr eaLnBrk="1" hangingPunct="1"/>
            <a:r>
              <a:rPr lang="nl-NL" sz="1000" smtClean="0"/>
              <a:t>maatschappelijke (leefwereld)contexten</a:t>
            </a:r>
          </a:p>
          <a:p>
            <a:pPr eaLnBrk="1" hangingPunct="1"/>
            <a:r>
              <a:rPr lang="nl-NL" sz="1000" smtClean="0"/>
              <a:t>	</a:t>
            </a:r>
          </a:p>
          <a:p>
            <a:pPr eaLnBrk="1" hangingPunct="1"/>
            <a:r>
              <a:rPr lang="nl-NL" sz="1000" smtClean="0"/>
              <a:t>beroepscontexten </a:t>
            </a:r>
          </a:p>
          <a:p>
            <a:pPr eaLnBrk="1" hangingPunct="1"/>
            <a:r>
              <a:rPr lang="nl-NL" sz="1000" smtClean="0"/>
              <a:t>	</a:t>
            </a:r>
            <a:r>
              <a:rPr lang="nl-NL" sz="800" smtClean="0"/>
              <a:t>(technologisch en toepassingsgericht)</a:t>
            </a:r>
          </a:p>
          <a:p>
            <a:pPr eaLnBrk="1" hangingPunct="1"/>
            <a:endParaRPr lang="nl-NL" sz="800" smtClean="0"/>
          </a:p>
          <a:p>
            <a:pPr eaLnBrk="1" hangingPunct="1"/>
            <a:r>
              <a:rPr lang="nl-NL" sz="1000" smtClean="0"/>
              <a:t>wetenschappelijke contexten </a:t>
            </a:r>
          </a:p>
          <a:p>
            <a:pPr eaLnBrk="1" hangingPunct="1"/>
            <a:r>
              <a:rPr lang="nl-NL" sz="1000" smtClean="0"/>
              <a:t>	</a:t>
            </a:r>
            <a:r>
              <a:rPr lang="nl-NL" sz="800" smtClean="0"/>
              <a:t>(theoretisch en experimenteel)</a:t>
            </a:r>
          </a:p>
          <a:p>
            <a:pPr eaLnBrk="1" hangingPunct="1"/>
            <a:endParaRPr lang="nl-NL" sz="800" smtClean="0"/>
          </a:p>
          <a:p>
            <a:pPr eaLnBrk="1" hangingPunct="1"/>
            <a:r>
              <a:rPr lang="nl-NL" sz="1000" smtClean="0"/>
              <a:t>didactische en wiskundige contexten</a:t>
            </a:r>
            <a:endParaRPr lang="en-GB" sz="1000" smtClean="0"/>
          </a:p>
          <a:p>
            <a:pPr eaLnBrk="1" hangingPunct="1"/>
            <a:endParaRPr lang="en-GB"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F16DAD2F-E98B-4A82-B373-F53C14F33417}" type="slidenum">
              <a:rPr lang="en-US" sz="1200" baseline="0"/>
              <a:pPr/>
              <a:t>7</a:t>
            </a:fld>
            <a:endParaRPr lang="en-US" sz="1200" baseline="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76AD4203-6C05-40A2-A6B3-E2D58AFC2B55}" type="slidenum">
              <a:rPr lang="en-US" sz="1200" baseline="0"/>
              <a:pPr/>
              <a:t>8</a:t>
            </a:fld>
            <a:endParaRPr lang="en-US" sz="1200" baseline="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GB" smtClean="0"/>
              <a:t>1: Vroeger: Nadruk op waslijsten van een diversiteit aan concepten.</a:t>
            </a:r>
          </a:p>
          <a:p>
            <a:pPr eaLnBrk="1" hangingPunct="1"/>
            <a:r>
              <a:rPr lang="en-GB" smtClean="0"/>
              <a:t>2: Nu: Nadruk op een beperkt aantal kernconcepten, die meerdere concepten op een lager niveau met elkaar verbinden.</a:t>
            </a:r>
          </a:p>
          <a:p>
            <a:pPr eaLnBrk="1" hangingPunct="1"/>
            <a:endParaRPr lang="en-GB" smtClean="0"/>
          </a:p>
          <a:p>
            <a:pPr eaLnBrk="1" hangingPunct="1"/>
            <a:r>
              <a:rPr lang="en-GB" smtClean="0"/>
              <a:t>(Kern) concepten worden in examenprogramma’s en syllabi vastgelegd.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FDD22C40-2381-4529-8339-B5183D573624}" type="slidenum">
              <a:rPr lang="en-US" sz="1200" baseline="0"/>
              <a:pPr/>
              <a:t>9</a:t>
            </a:fld>
            <a:endParaRPr lang="en-US" sz="1200" baseline="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nl-NL" smtClean="0"/>
              <a:t>In het verleden lag de nadruk op het leren van concepten en begrippen. De afgelopen 20 jaar met het accent op contextrijk onderwijs was het de bedoeling om de relevantie te laten zien van datgene dat leerlingen moeten leren. In de CoCo-benadering is het niet alleen de bedoeling om de relevantie vanuit drie perspectieven te versterken, maar ook de verbanden tussen de concepten te versterken. De kernconcepten worden niet alleen gerelateerd aan concepten binnen één context, maar ook met concepten binnen andere contexten. </a:t>
            </a:r>
          </a:p>
          <a:p>
            <a:pPr eaLnBrk="1" hangingPunct="1"/>
            <a:endParaRPr lang="nl-NL" smtClean="0"/>
          </a:p>
          <a:p>
            <a:pPr eaLnBrk="1" hangingPunct="1"/>
            <a:r>
              <a:rPr lang="nl-NL" smtClean="0"/>
              <a:t>Het doel hiervan is het versterken van de transfer van kennis en vaardigheden. Toch moeten we hier een kritisch kanttekening maken. Het versterken van de transfer van kennis en vaardigheden is eigenlijk het hoofddoel binnen alle onderwijssysteem, een doel van alle tijden. Tegelijkertijd realiseren we ons dat dit het moeilijkste doel is om daadwerkelijk te bereiken. Maar het is goed om hier naar te blijven streven. </a:t>
            </a:r>
          </a:p>
          <a:p>
            <a:pPr eaLnBrk="1" hangingPunct="1"/>
            <a:endParaRPr lang="nl-NL" smtClean="0"/>
          </a:p>
          <a:p>
            <a:pPr eaLnBrk="1" hangingPunct="1"/>
            <a:r>
              <a:rPr lang="nl-NL" smtClean="0"/>
              <a:t>Contexten worden, afhankelijk van de functie ervan, deels voorgeschreven en deels gekozen door docenten en leerlingen.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fld id="{F3574ABC-878A-4449-B4E7-106ECAE878D9}" type="slidenum">
              <a:rPr lang="en-US" sz="1200" baseline="0"/>
              <a:pPr/>
              <a:t>11</a:t>
            </a:fld>
            <a:endParaRPr lang="en-US" sz="1200" baseline="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9" descr="SLO-ppt-backdrop-title"/>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674" name="Rectangle 2"/>
          <p:cNvSpPr>
            <a:spLocks noGrp="1" noChangeArrowheads="1"/>
          </p:cNvSpPr>
          <p:nvPr>
            <p:ph type="ctrTitle"/>
          </p:nvPr>
        </p:nvSpPr>
        <p:spPr>
          <a:xfrm>
            <a:off x="3124200" y="1600200"/>
            <a:ext cx="5334000" cy="2667000"/>
          </a:xfrm>
        </p:spPr>
        <p:txBody>
          <a:bodyPr anchor="t"/>
          <a:lstStyle>
            <a:lvl1pPr>
              <a:defRPr>
                <a:solidFill>
                  <a:schemeClr val="bg1"/>
                </a:solidFill>
              </a:defRPr>
            </a:lvl1pPr>
          </a:lstStyle>
          <a:p>
            <a:pPr lvl="0"/>
            <a:r>
              <a:rPr lang="en-US" noProof="0" smtClean="0"/>
              <a:t>Click to edit Master title style</a:t>
            </a:r>
          </a:p>
        </p:txBody>
      </p:sp>
      <p:sp>
        <p:nvSpPr>
          <p:cNvPr id="28675" name="Rectangle 3"/>
          <p:cNvSpPr>
            <a:spLocks noGrp="1" noChangeArrowheads="1"/>
          </p:cNvSpPr>
          <p:nvPr>
            <p:ph type="subTitle" idx="1"/>
          </p:nvPr>
        </p:nvSpPr>
        <p:spPr>
          <a:xfrm>
            <a:off x="3124200" y="2819400"/>
            <a:ext cx="5334000"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D635621C-FBD3-4F6C-9E90-E4F4E0866C02}" type="slidenum">
              <a:rPr lang="en-US"/>
              <a:pPr>
                <a:defRPr/>
              </a:pPr>
              <a:t>‹#›</a:t>
            </a:fld>
            <a:endParaRPr lang="en-US"/>
          </a:p>
        </p:txBody>
      </p:sp>
    </p:spTree>
    <p:extLst>
      <p:ext uri="{BB962C8B-B14F-4D97-AF65-F5344CB8AC3E}">
        <p14:creationId xmlns:p14="http://schemas.microsoft.com/office/powerpoint/2010/main" xmlns="" val="2752307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4A9586-9729-4116-ACC6-9361F9C9E780}" type="slidenum">
              <a:rPr lang="en-US"/>
              <a:pPr>
                <a:defRPr/>
              </a:pPr>
              <a:t>‹#›</a:t>
            </a:fld>
            <a:endParaRPr lang="en-US"/>
          </a:p>
        </p:txBody>
      </p:sp>
    </p:spTree>
    <p:extLst>
      <p:ext uri="{BB962C8B-B14F-4D97-AF65-F5344CB8AC3E}">
        <p14:creationId xmlns:p14="http://schemas.microsoft.com/office/powerpoint/2010/main" xmlns="" val="350407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00800" y="609600"/>
            <a:ext cx="18288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914400" y="609600"/>
            <a:ext cx="53340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6DA3F5-0E92-4AA6-B5D9-70ED032CD46A}" type="slidenum">
              <a:rPr lang="en-US"/>
              <a:pPr>
                <a:defRPr/>
              </a:pPr>
              <a:t>‹#›</a:t>
            </a:fld>
            <a:endParaRPr lang="en-US"/>
          </a:p>
        </p:txBody>
      </p:sp>
    </p:spTree>
    <p:extLst>
      <p:ext uri="{BB962C8B-B14F-4D97-AF65-F5344CB8AC3E}">
        <p14:creationId xmlns:p14="http://schemas.microsoft.com/office/powerpoint/2010/main" xmlns="" val="134717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914400" y="609600"/>
            <a:ext cx="73152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990600" y="1981200"/>
            <a:ext cx="35052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5052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AB8D71-7AF1-4C2D-AB68-CD91182D6512}" type="slidenum">
              <a:rPr lang="en-US"/>
              <a:pPr>
                <a:defRPr/>
              </a:pPr>
              <a:t>‹#›</a:t>
            </a:fld>
            <a:endParaRPr lang="en-US"/>
          </a:p>
        </p:txBody>
      </p:sp>
    </p:spTree>
    <p:extLst>
      <p:ext uri="{BB962C8B-B14F-4D97-AF65-F5344CB8AC3E}">
        <p14:creationId xmlns:p14="http://schemas.microsoft.com/office/powerpoint/2010/main" xmlns="" val="266425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A1112A-E8D0-46A7-BACF-FDD3E7E8175E}" type="slidenum">
              <a:rPr lang="en-US"/>
              <a:pPr>
                <a:defRPr/>
              </a:pPr>
              <a:t>‹#›</a:t>
            </a:fld>
            <a:endParaRPr lang="en-US"/>
          </a:p>
        </p:txBody>
      </p:sp>
    </p:spTree>
    <p:extLst>
      <p:ext uri="{BB962C8B-B14F-4D97-AF65-F5344CB8AC3E}">
        <p14:creationId xmlns:p14="http://schemas.microsoft.com/office/powerpoint/2010/main" xmlns="" val="182178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2D285-A908-4158-A6E3-2A6F08ED91C6}" type="slidenum">
              <a:rPr lang="en-US"/>
              <a:pPr>
                <a:defRPr/>
              </a:pPr>
              <a:t>‹#›</a:t>
            </a:fld>
            <a:endParaRPr lang="en-US"/>
          </a:p>
        </p:txBody>
      </p:sp>
    </p:spTree>
    <p:extLst>
      <p:ext uri="{BB962C8B-B14F-4D97-AF65-F5344CB8AC3E}">
        <p14:creationId xmlns:p14="http://schemas.microsoft.com/office/powerpoint/2010/main" xmlns="" val="301916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9906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A0A59E-F1D6-4F83-A8E4-56C49669A581}" type="slidenum">
              <a:rPr lang="en-US"/>
              <a:pPr>
                <a:defRPr/>
              </a:pPr>
              <a:t>‹#›</a:t>
            </a:fld>
            <a:endParaRPr lang="en-US"/>
          </a:p>
        </p:txBody>
      </p:sp>
    </p:spTree>
    <p:extLst>
      <p:ext uri="{BB962C8B-B14F-4D97-AF65-F5344CB8AC3E}">
        <p14:creationId xmlns:p14="http://schemas.microsoft.com/office/powerpoint/2010/main" xmlns="" val="235180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D9A47D2-81BF-4CD7-BBE4-0D8AEF4E4067}" type="slidenum">
              <a:rPr lang="en-US"/>
              <a:pPr>
                <a:defRPr/>
              </a:pPr>
              <a:t>‹#›</a:t>
            </a:fld>
            <a:endParaRPr lang="en-US"/>
          </a:p>
        </p:txBody>
      </p:sp>
    </p:spTree>
    <p:extLst>
      <p:ext uri="{BB962C8B-B14F-4D97-AF65-F5344CB8AC3E}">
        <p14:creationId xmlns:p14="http://schemas.microsoft.com/office/powerpoint/2010/main" xmlns="" val="223234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74794B-67EB-4781-8C78-6F3BB5C6A7C9}" type="slidenum">
              <a:rPr lang="en-US"/>
              <a:pPr>
                <a:defRPr/>
              </a:pPr>
              <a:t>‹#›</a:t>
            </a:fld>
            <a:endParaRPr lang="en-US"/>
          </a:p>
        </p:txBody>
      </p:sp>
    </p:spTree>
    <p:extLst>
      <p:ext uri="{BB962C8B-B14F-4D97-AF65-F5344CB8AC3E}">
        <p14:creationId xmlns:p14="http://schemas.microsoft.com/office/powerpoint/2010/main" xmlns="" val="383872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970F96F-159A-4355-B758-2ED529A5E27F}" type="slidenum">
              <a:rPr lang="en-US"/>
              <a:pPr>
                <a:defRPr/>
              </a:pPr>
              <a:t>‹#›</a:t>
            </a:fld>
            <a:endParaRPr lang="en-US"/>
          </a:p>
        </p:txBody>
      </p:sp>
    </p:spTree>
    <p:extLst>
      <p:ext uri="{BB962C8B-B14F-4D97-AF65-F5344CB8AC3E}">
        <p14:creationId xmlns:p14="http://schemas.microsoft.com/office/powerpoint/2010/main" xmlns="" val="115027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1D1B08-7402-409A-9B22-33B6E173635D}" type="slidenum">
              <a:rPr lang="en-US"/>
              <a:pPr>
                <a:defRPr/>
              </a:pPr>
              <a:t>‹#›</a:t>
            </a:fld>
            <a:endParaRPr lang="en-US"/>
          </a:p>
        </p:txBody>
      </p:sp>
    </p:spTree>
    <p:extLst>
      <p:ext uri="{BB962C8B-B14F-4D97-AF65-F5344CB8AC3E}">
        <p14:creationId xmlns:p14="http://schemas.microsoft.com/office/powerpoint/2010/main" xmlns="" val="10405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02D5D8-6D15-484E-BA0A-BA89114A53D8}" type="slidenum">
              <a:rPr lang="en-US"/>
              <a:pPr>
                <a:defRPr/>
              </a:pPr>
              <a:t>‹#›</a:t>
            </a:fld>
            <a:endParaRPr lang="en-US"/>
          </a:p>
        </p:txBody>
      </p:sp>
    </p:spTree>
    <p:extLst>
      <p:ext uri="{BB962C8B-B14F-4D97-AF65-F5344CB8AC3E}">
        <p14:creationId xmlns:p14="http://schemas.microsoft.com/office/powerpoint/2010/main" xmlns="" val="328419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LO-ppt-backdrop-master"/>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609600"/>
            <a:ext cx="7315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990600" y="1981200"/>
            <a:ext cx="71628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aseline="0" smtClean="0">
                <a:ea typeface="+mn-ea"/>
                <a:cs typeface="+mn-cs"/>
              </a:defRPr>
            </a:lvl1pPr>
          </a:lstStyle>
          <a:p>
            <a:pPr>
              <a:defRPr/>
            </a:pPr>
            <a:endParaRPr lang="en-U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aseline="0" smtClean="0">
                <a:ea typeface="+mn-ea"/>
                <a:cs typeface="+mn-cs"/>
              </a:defRPr>
            </a:lvl1pPr>
          </a:lstStyle>
          <a:p>
            <a:pPr>
              <a:defRPr/>
            </a:pPr>
            <a:endParaRPr lang="en-US"/>
          </a:p>
        </p:txBody>
      </p:sp>
      <p:sp>
        <p:nvSpPr>
          <p:cNvPr id="2765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aseline="0" smtClean="0">
                <a:ea typeface="+mn-ea"/>
                <a:cs typeface="+mn-cs"/>
              </a:defRPr>
            </a:lvl1pPr>
          </a:lstStyle>
          <a:p>
            <a:pPr>
              <a:defRPr/>
            </a:pPr>
            <a:fld id="{406E45CC-A9C1-4457-9F48-C3AF7E842E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0" fontAlgn="base" hangingPunct="0">
        <a:spcBef>
          <a:spcPct val="0"/>
        </a:spcBef>
        <a:spcAft>
          <a:spcPct val="0"/>
        </a:spcAft>
        <a:defRPr sz="3200">
          <a:solidFill>
            <a:srgbClr val="92887E"/>
          </a:solidFill>
          <a:latin typeface="+mj-lt"/>
          <a:ea typeface="+mj-ea"/>
          <a:cs typeface="+mj-cs"/>
        </a:defRPr>
      </a:lvl1pPr>
      <a:lvl2pPr algn="l" rtl="0" eaLnBrk="0" fontAlgn="base" hangingPunct="0">
        <a:spcBef>
          <a:spcPct val="0"/>
        </a:spcBef>
        <a:spcAft>
          <a:spcPct val="0"/>
        </a:spcAft>
        <a:defRPr sz="3200">
          <a:solidFill>
            <a:srgbClr val="92887E"/>
          </a:solidFill>
          <a:latin typeface="Arial" pitchFamily="34" charset="0"/>
          <a:ea typeface="Osaka"/>
          <a:cs typeface="Osaka"/>
        </a:defRPr>
      </a:lvl2pPr>
      <a:lvl3pPr algn="l" rtl="0" eaLnBrk="0" fontAlgn="base" hangingPunct="0">
        <a:spcBef>
          <a:spcPct val="0"/>
        </a:spcBef>
        <a:spcAft>
          <a:spcPct val="0"/>
        </a:spcAft>
        <a:defRPr sz="3200">
          <a:solidFill>
            <a:srgbClr val="92887E"/>
          </a:solidFill>
          <a:latin typeface="Arial" pitchFamily="34" charset="0"/>
          <a:ea typeface="Osaka"/>
          <a:cs typeface="Osaka"/>
        </a:defRPr>
      </a:lvl3pPr>
      <a:lvl4pPr algn="l" rtl="0" eaLnBrk="0" fontAlgn="base" hangingPunct="0">
        <a:spcBef>
          <a:spcPct val="0"/>
        </a:spcBef>
        <a:spcAft>
          <a:spcPct val="0"/>
        </a:spcAft>
        <a:defRPr sz="3200">
          <a:solidFill>
            <a:srgbClr val="92887E"/>
          </a:solidFill>
          <a:latin typeface="Arial" pitchFamily="34" charset="0"/>
          <a:ea typeface="Osaka"/>
          <a:cs typeface="Osaka"/>
        </a:defRPr>
      </a:lvl4pPr>
      <a:lvl5pPr algn="l" rtl="0" eaLnBrk="0" fontAlgn="base" hangingPunct="0">
        <a:spcBef>
          <a:spcPct val="0"/>
        </a:spcBef>
        <a:spcAft>
          <a:spcPct val="0"/>
        </a:spcAft>
        <a:defRPr sz="3200">
          <a:solidFill>
            <a:srgbClr val="92887E"/>
          </a:solidFill>
          <a:latin typeface="Arial" pitchFamily="34" charset="0"/>
          <a:ea typeface="Osaka"/>
          <a:cs typeface="Osaka"/>
        </a:defRPr>
      </a:lvl5pPr>
      <a:lvl6pPr marL="457200" algn="l" rtl="0" fontAlgn="base">
        <a:spcBef>
          <a:spcPct val="0"/>
        </a:spcBef>
        <a:spcAft>
          <a:spcPct val="0"/>
        </a:spcAft>
        <a:defRPr sz="3200">
          <a:solidFill>
            <a:srgbClr val="92887E"/>
          </a:solidFill>
          <a:latin typeface="Arial" pitchFamily="34" charset="0"/>
          <a:ea typeface="Osaka"/>
          <a:cs typeface="Osaka"/>
        </a:defRPr>
      </a:lvl6pPr>
      <a:lvl7pPr marL="914400" algn="l" rtl="0" fontAlgn="base">
        <a:spcBef>
          <a:spcPct val="0"/>
        </a:spcBef>
        <a:spcAft>
          <a:spcPct val="0"/>
        </a:spcAft>
        <a:defRPr sz="3200">
          <a:solidFill>
            <a:srgbClr val="92887E"/>
          </a:solidFill>
          <a:latin typeface="Arial" pitchFamily="34" charset="0"/>
          <a:ea typeface="Osaka"/>
          <a:cs typeface="Osaka"/>
        </a:defRPr>
      </a:lvl7pPr>
      <a:lvl8pPr marL="1371600" algn="l" rtl="0" fontAlgn="base">
        <a:spcBef>
          <a:spcPct val="0"/>
        </a:spcBef>
        <a:spcAft>
          <a:spcPct val="0"/>
        </a:spcAft>
        <a:defRPr sz="3200">
          <a:solidFill>
            <a:srgbClr val="92887E"/>
          </a:solidFill>
          <a:latin typeface="Arial" pitchFamily="34" charset="0"/>
          <a:ea typeface="Osaka"/>
          <a:cs typeface="Osaka"/>
        </a:defRPr>
      </a:lvl8pPr>
      <a:lvl9pPr marL="1828800" algn="l" rtl="0" fontAlgn="base">
        <a:spcBef>
          <a:spcPct val="0"/>
        </a:spcBef>
        <a:spcAft>
          <a:spcPct val="0"/>
        </a:spcAft>
        <a:defRPr sz="3200">
          <a:solidFill>
            <a:srgbClr val="92887E"/>
          </a:solidFill>
          <a:latin typeface="Arial" pitchFamily="34" charset="0"/>
          <a:ea typeface="Osaka"/>
          <a:cs typeface="Osaka"/>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cs typeface="+mn-cs"/>
        </a:defRPr>
      </a:lvl2pPr>
      <a:lvl3pPr marL="1143000" indent="-228600" algn="l" rtl="0" eaLnBrk="0" fontAlgn="base" hangingPunct="0">
        <a:spcBef>
          <a:spcPct val="20000"/>
        </a:spcBef>
        <a:spcAft>
          <a:spcPct val="0"/>
        </a:spcAft>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har char="»"/>
        <a:defRPr>
          <a:solidFill>
            <a:schemeClr val="tx1"/>
          </a:solidFill>
          <a:latin typeface="+mn-lt"/>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michels@slo.nl" TargetMode="External"/><Relationship Id="rId2" Type="http://schemas.openxmlformats.org/officeDocument/2006/relationships/hyperlink" Target="mailto:l.bruning@slo.n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b.michels@slo.nl" TargetMode="External"/><Relationship Id="rId2" Type="http://schemas.openxmlformats.org/officeDocument/2006/relationships/hyperlink" Target="mailto:l.bruning@slo.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nl-NL" smtClean="0"/>
              <a:t>CoCo – Wisselwerking tussen concepten en contexten</a:t>
            </a:r>
            <a:endParaRPr lang="en-GB" smtClean="0"/>
          </a:p>
        </p:txBody>
      </p:sp>
      <p:sp>
        <p:nvSpPr>
          <p:cNvPr id="3075" name="Rectangle 3"/>
          <p:cNvSpPr>
            <a:spLocks noGrp="1" noChangeArrowheads="1"/>
          </p:cNvSpPr>
          <p:nvPr>
            <p:ph type="subTitle" idx="1"/>
          </p:nvPr>
        </p:nvSpPr>
        <p:spPr>
          <a:xfrm>
            <a:off x="3124200" y="3405188"/>
            <a:ext cx="5334000" cy="1752600"/>
          </a:xfrm>
        </p:spPr>
        <p:txBody>
          <a:bodyPr/>
          <a:lstStyle/>
          <a:p>
            <a:pPr eaLnBrk="1" hangingPunct="1"/>
            <a:r>
              <a:rPr lang="en-GB" smtClean="0"/>
              <a:t>Lucia Bruning en Berenice Michels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nl-NL" smtClean="0"/>
              <a:t>Oude wijn in nieuwe zakken?</a:t>
            </a:r>
          </a:p>
        </p:txBody>
      </p:sp>
      <p:sp>
        <p:nvSpPr>
          <p:cNvPr id="14339" name="Rectangle 3"/>
          <p:cNvSpPr>
            <a:spLocks noGrp="1" noChangeArrowheads="1"/>
          </p:cNvSpPr>
          <p:nvPr>
            <p:ph type="body" idx="1"/>
          </p:nvPr>
        </p:nvSpPr>
        <p:spPr/>
        <p:txBody>
          <a:bodyPr/>
          <a:lstStyle/>
          <a:p>
            <a:pPr eaLnBrk="1" hangingPunct="1">
              <a:buFontTx/>
              <a:buNone/>
            </a:pPr>
            <a:r>
              <a:rPr lang="nl-NL" smtClean="0"/>
              <a:t>Kenmerken CoCo beoogd curriculum</a:t>
            </a:r>
          </a:p>
          <a:p>
            <a:pPr eaLnBrk="1" hangingPunct="1"/>
            <a:r>
              <a:rPr lang="nl-NL" smtClean="0"/>
              <a:t>duurzame concepten, die enige tijd meegaan</a:t>
            </a:r>
          </a:p>
          <a:p>
            <a:pPr eaLnBrk="1" hangingPunct="1"/>
            <a:r>
              <a:rPr lang="nl-NL" smtClean="0"/>
              <a:t>concepten, die de essentie vakgebied weergeven</a:t>
            </a:r>
          </a:p>
          <a:p>
            <a:pPr eaLnBrk="1" hangingPunct="1"/>
            <a:r>
              <a:rPr lang="nl-NL" smtClean="0"/>
              <a:t>geen woud aan begrippen, maar beperkt aantal kernconcepten</a:t>
            </a:r>
          </a:p>
          <a:p>
            <a:pPr eaLnBrk="1" hangingPunct="1"/>
            <a:r>
              <a:rPr lang="nl-NL" smtClean="0"/>
              <a:t>concepten, die in grote mate kennis structureren</a:t>
            </a:r>
          </a:p>
          <a:p>
            <a:pPr eaLnBrk="1" hangingPunct="1"/>
            <a:r>
              <a:rPr lang="nl-NL" smtClean="0"/>
              <a:t>reactie op dynamiek hedendaagse kennismaatschappij</a:t>
            </a:r>
          </a:p>
          <a:p>
            <a:pPr eaLnBrk="1" hangingPunct="1"/>
            <a:r>
              <a:rPr lang="nl-NL" smtClean="0"/>
              <a:t>concepten, die in meerdere contexten betekenis krijgen</a:t>
            </a:r>
          </a:p>
          <a:p>
            <a:pPr eaLnBrk="1" hangingPunct="1"/>
            <a:r>
              <a:rPr lang="nl-NL" smtClean="0"/>
              <a:t>nadruk op de wisselwerking tussen concepten en contexten</a:t>
            </a:r>
          </a:p>
          <a:p>
            <a:pPr eaLnBrk="1" hangingPunct="1"/>
            <a:r>
              <a:rPr lang="nl-NL" smtClean="0"/>
              <a:t>belang van recontextualiseren</a:t>
            </a:r>
          </a:p>
          <a:p>
            <a:pPr eaLnBrk="1" hangingPunct="1"/>
            <a:r>
              <a:rPr lang="nl-NL" smtClean="0"/>
              <a:t>didactische uitwerking door scholen en docenten; meerder wegen naar Rome</a:t>
            </a:r>
          </a:p>
          <a:p>
            <a:pPr eaLnBrk="1" hangingPunct="1"/>
            <a:endParaRPr lang="nl-NL"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nl-NL" smtClean="0"/>
              <a:t>Didactische uitwerking coco - model</a:t>
            </a:r>
          </a:p>
        </p:txBody>
      </p:sp>
      <p:sp>
        <p:nvSpPr>
          <p:cNvPr id="277507" name="Rectangle 3"/>
          <p:cNvSpPr>
            <a:spLocks noGrp="1" noChangeArrowheads="1"/>
          </p:cNvSpPr>
          <p:nvPr>
            <p:ph type="body" idx="1"/>
          </p:nvPr>
        </p:nvSpPr>
        <p:spPr/>
        <p:txBody>
          <a:bodyPr/>
          <a:lstStyle/>
          <a:p>
            <a:pPr eaLnBrk="1" hangingPunct="1"/>
            <a:r>
              <a:rPr lang="nl-NL" b="1" dirty="0" smtClean="0">
                <a:solidFill>
                  <a:srgbClr val="D60093"/>
                </a:solidFill>
              </a:rPr>
              <a:t>Doel</a:t>
            </a:r>
            <a:r>
              <a:rPr lang="nl-NL" dirty="0" smtClean="0"/>
              <a:t>: laten zien dat er vele mogelijkheden zijn om te komen tot context-concept onderwijs</a:t>
            </a:r>
          </a:p>
          <a:p>
            <a:pPr eaLnBrk="1" hangingPunct="1"/>
            <a:r>
              <a:rPr lang="nl-NL" b="1" dirty="0" smtClean="0">
                <a:solidFill>
                  <a:srgbClr val="D60093"/>
                </a:solidFill>
              </a:rPr>
              <a:t>Gebruik</a:t>
            </a:r>
            <a:r>
              <a:rPr lang="nl-NL" dirty="0" smtClean="0"/>
              <a:t>:</a:t>
            </a:r>
          </a:p>
          <a:p>
            <a:pPr lvl="1" eaLnBrk="1" hangingPunct="1"/>
            <a:r>
              <a:rPr lang="nl-NL" dirty="0" smtClean="0"/>
              <a:t>als handvat voor een discussie over </a:t>
            </a:r>
            <a:r>
              <a:rPr lang="nl-NL" dirty="0" err="1" smtClean="0"/>
              <a:t>CoCo</a:t>
            </a:r>
            <a:r>
              <a:rPr lang="nl-NL" dirty="0" smtClean="0"/>
              <a:t> in de lespraktijk</a:t>
            </a:r>
          </a:p>
          <a:p>
            <a:pPr lvl="1" eaLnBrk="1" hangingPunct="1"/>
            <a:r>
              <a:rPr lang="nl-NL" dirty="0" smtClean="0"/>
              <a:t>als handvat voor ontwikkelaars bij het vormgeven van lesmateriaal</a:t>
            </a:r>
          </a:p>
          <a:p>
            <a:pPr lvl="1" eaLnBrk="1" hangingPunct="1"/>
            <a:r>
              <a:rPr lang="nl-NL" dirty="0" smtClean="0"/>
              <a:t>als handvat voor docenten bij de keuze van lesmateriaal</a:t>
            </a:r>
          </a:p>
          <a:p>
            <a:pPr eaLnBrk="1" hangingPunct="1"/>
            <a:r>
              <a:rPr lang="nl-NL" b="1" dirty="0" smtClean="0">
                <a:solidFill>
                  <a:srgbClr val="D60093"/>
                </a:solidFill>
              </a:rPr>
              <a:t>Model</a:t>
            </a:r>
            <a:r>
              <a:rPr lang="nl-NL" dirty="0" smtClean="0"/>
              <a:t>:</a:t>
            </a:r>
          </a:p>
          <a:p>
            <a:pPr lvl="1" eaLnBrk="1" hangingPunct="1"/>
            <a:r>
              <a:rPr lang="nl-NL" dirty="0" smtClean="0"/>
              <a:t>vier soorten wisselwerking tussen contexten en concepten</a:t>
            </a:r>
          </a:p>
          <a:p>
            <a:pPr lvl="1" eaLnBrk="1" hangingPunct="1"/>
            <a:r>
              <a:rPr lang="nl-NL" dirty="0" smtClean="0"/>
              <a:t>twee centrale vragen m.b.t. de </a:t>
            </a:r>
            <a:r>
              <a:rPr lang="nl-NL" dirty="0" smtClean="0">
                <a:hlinkClick r:id="rId3" action="ppaction://hlinksldjump"/>
              </a:rPr>
              <a:t>leerinhoud</a:t>
            </a:r>
            <a:r>
              <a:rPr lang="nl-NL" dirty="0" smtClean="0"/>
              <a:t>:</a:t>
            </a:r>
          </a:p>
          <a:p>
            <a:pPr lvl="2" eaLnBrk="1" hangingPunct="1"/>
            <a:r>
              <a:rPr lang="nl-NL" dirty="0" smtClean="0"/>
              <a:t>wat </a:t>
            </a:r>
            <a:r>
              <a:rPr lang="nl-NL" i="1" dirty="0" smtClean="0">
                <a:solidFill>
                  <a:srgbClr val="D60093"/>
                </a:solidFill>
              </a:rPr>
              <a:t>vormt</a:t>
            </a:r>
            <a:r>
              <a:rPr lang="nl-NL" dirty="0" smtClean="0"/>
              <a:t> de (kern van de) leerinhoud?</a:t>
            </a:r>
          </a:p>
          <a:p>
            <a:pPr lvl="2" eaLnBrk="1" hangingPunct="1"/>
            <a:r>
              <a:rPr lang="nl-NL" dirty="0" smtClean="0"/>
              <a:t>wat </a:t>
            </a:r>
            <a:r>
              <a:rPr lang="nl-NL" i="1" dirty="0" smtClean="0">
                <a:solidFill>
                  <a:srgbClr val="D60093"/>
                </a:solidFill>
              </a:rPr>
              <a:t>stuurt</a:t>
            </a:r>
            <a:r>
              <a:rPr lang="nl-NL" dirty="0" smtClean="0"/>
              <a:t> de leerinhoud?</a:t>
            </a:r>
          </a:p>
          <a:p>
            <a:pPr lvl="1" eaLnBrk="1" hangingPunct="1">
              <a:buFontTx/>
              <a:buNone/>
            </a:pP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7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7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7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75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75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7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7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750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7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900113" y="600075"/>
            <a:ext cx="1990725" cy="330200"/>
          </a:xfrm>
          <a:prstGeom prst="rect">
            <a:avLst/>
          </a:prstGeom>
          <a:noFill/>
          <a:ln w="2540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400" b="1" baseline="0">
                <a:solidFill>
                  <a:schemeClr val="accent2"/>
                </a:solidFill>
              </a:rPr>
              <a:t>context als ornament</a:t>
            </a:r>
          </a:p>
        </p:txBody>
      </p:sp>
      <p:sp>
        <p:nvSpPr>
          <p:cNvPr id="263171" name="Text Box 3"/>
          <p:cNvSpPr txBox="1">
            <a:spLocks noChangeArrowheads="1"/>
          </p:cNvSpPr>
          <p:nvPr/>
        </p:nvSpPr>
        <p:spPr bwMode="auto">
          <a:xfrm>
            <a:off x="827088" y="3386138"/>
            <a:ext cx="2087562" cy="330200"/>
          </a:xfrm>
          <a:prstGeom prst="rect">
            <a:avLst/>
          </a:prstGeom>
          <a:noFill/>
          <a:ln w="25400" algn="ctr">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400" b="1" baseline="0">
                <a:solidFill>
                  <a:schemeClr val="accent2"/>
                </a:solidFill>
              </a:rPr>
              <a:t>context als fundament</a:t>
            </a:r>
            <a:endParaRPr lang="nl-NL" sz="1800" b="1" baseline="0">
              <a:solidFill>
                <a:schemeClr val="accent2"/>
              </a:solidFill>
            </a:endParaRPr>
          </a:p>
        </p:txBody>
      </p:sp>
      <p:sp>
        <p:nvSpPr>
          <p:cNvPr id="263172" name="Text Box 4"/>
          <p:cNvSpPr txBox="1">
            <a:spLocks noChangeArrowheads="1"/>
          </p:cNvSpPr>
          <p:nvPr/>
        </p:nvSpPr>
        <p:spPr bwMode="auto">
          <a:xfrm>
            <a:off x="6156325" y="620713"/>
            <a:ext cx="2016125" cy="330200"/>
          </a:xfrm>
          <a:prstGeom prst="rect">
            <a:avLst/>
          </a:prstGeom>
          <a:noFill/>
          <a:ln w="25400" algn="ctr">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400" b="1" baseline="0">
                <a:solidFill>
                  <a:schemeClr val="accent2"/>
                </a:solidFill>
              </a:rPr>
              <a:t>context als steiger</a:t>
            </a:r>
          </a:p>
        </p:txBody>
      </p:sp>
      <p:sp>
        <p:nvSpPr>
          <p:cNvPr id="263173" name="Text Box 5"/>
          <p:cNvSpPr txBox="1">
            <a:spLocks noChangeArrowheads="1"/>
          </p:cNvSpPr>
          <p:nvPr/>
        </p:nvSpPr>
        <p:spPr bwMode="auto">
          <a:xfrm>
            <a:off x="5940425" y="3429000"/>
            <a:ext cx="2232025" cy="330200"/>
          </a:xfrm>
          <a:prstGeom prst="rect">
            <a:avLst/>
          </a:prstGeom>
          <a:noFill/>
          <a:ln w="25400" algn="ctr">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400" b="1" baseline="0">
                <a:solidFill>
                  <a:schemeClr val="accent2"/>
                </a:solidFill>
              </a:rPr>
              <a:t>context als gebouw</a:t>
            </a:r>
            <a:endParaRPr lang="nl-NL" sz="1800" b="1" baseline="0">
              <a:solidFill>
                <a:schemeClr val="accent2"/>
              </a:solidFill>
            </a:endParaRPr>
          </a:p>
        </p:txBody>
      </p:sp>
      <p:sp>
        <p:nvSpPr>
          <p:cNvPr id="263174" name="Line 6"/>
          <p:cNvSpPr>
            <a:spLocks noChangeShapeType="1"/>
          </p:cNvSpPr>
          <p:nvPr/>
        </p:nvSpPr>
        <p:spPr bwMode="auto">
          <a:xfrm>
            <a:off x="4572000" y="692150"/>
            <a:ext cx="0" cy="5113338"/>
          </a:xfrm>
          <a:prstGeom prst="line">
            <a:avLst/>
          </a:prstGeom>
          <a:noFill/>
          <a:ln w="12700">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263175" name="Line 7"/>
          <p:cNvSpPr>
            <a:spLocks noChangeShapeType="1"/>
          </p:cNvSpPr>
          <p:nvPr/>
        </p:nvSpPr>
        <p:spPr bwMode="auto">
          <a:xfrm>
            <a:off x="900113" y="3284538"/>
            <a:ext cx="7200900" cy="0"/>
          </a:xfrm>
          <a:prstGeom prst="line">
            <a:avLst/>
          </a:prstGeom>
          <a:noFill/>
          <a:ln w="12700">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263176" name="Text Box 8"/>
          <p:cNvSpPr txBox="1">
            <a:spLocks noChangeArrowheads="1"/>
          </p:cNvSpPr>
          <p:nvPr/>
        </p:nvSpPr>
        <p:spPr bwMode="auto">
          <a:xfrm>
            <a:off x="1619250" y="993775"/>
            <a:ext cx="86518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stuurt</a:t>
            </a:r>
          </a:p>
        </p:txBody>
      </p:sp>
      <p:sp>
        <p:nvSpPr>
          <p:cNvPr id="263177" name="Text Box 9"/>
          <p:cNvSpPr txBox="1">
            <a:spLocks noChangeArrowheads="1"/>
          </p:cNvSpPr>
          <p:nvPr/>
        </p:nvSpPr>
        <p:spPr bwMode="auto">
          <a:xfrm>
            <a:off x="1692275" y="2852738"/>
            <a:ext cx="7493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vormt</a:t>
            </a:r>
          </a:p>
        </p:txBody>
      </p:sp>
      <p:sp>
        <p:nvSpPr>
          <p:cNvPr id="263178" name="Text Box 10"/>
          <p:cNvSpPr txBox="1">
            <a:spLocks noChangeArrowheads="1"/>
          </p:cNvSpPr>
          <p:nvPr/>
        </p:nvSpPr>
        <p:spPr bwMode="auto">
          <a:xfrm>
            <a:off x="323850" y="1844675"/>
            <a:ext cx="1584325" cy="6508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conceptuele structuur</a:t>
            </a:r>
          </a:p>
        </p:txBody>
      </p:sp>
      <p:sp>
        <p:nvSpPr>
          <p:cNvPr id="263179" name="Text Box 11"/>
          <p:cNvSpPr txBox="1">
            <a:spLocks noChangeArrowheads="1"/>
          </p:cNvSpPr>
          <p:nvPr/>
        </p:nvSpPr>
        <p:spPr bwMode="auto">
          <a:xfrm>
            <a:off x="2051050" y="1844675"/>
            <a:ext cx="1225550"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algn="ctr" eaLnBrk="1" hangingPunct="1"/>
            <a:r>
              <a:rPr lang="nl-NL" sz="1800" b="1" baseline="0">
                <a:solidFill>
                  <a:schemeClr val="accent2"/>
                </a:solidFill>
              </a:rPr>
              <a:t>inhoud</a:t>
            </a:r>
          </a:p>
        </p:txBody>
      </p:sp>
      <p:sp>
        <p:nvSpPr>
          <p:cNvPr id="263180" name="Text Box 12"/>
          <p:cNvSpPr txBox="1">
            <a:spLocks noChangeArrowheads="1"/>
          </p:cNvSpPr>
          <p:nvPr/>
        </p:nvSpPr>
        <p:spPr bwMode="auto">
          <a:xfrm>
            <a:off x="3419475" y="1844675"/>
            <a:ext cx="1006475"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context</a:t>
            </a:r>
          </a:p>
        </p:txBody>
      </p:sp>
      <p:sp>
        <p:nvSpPr>
          <p:cNvPr id="263181" name="AutoShape 13"/>
          <p:cNvSpPr>
            <a:spLocks noChangeArrowheads="1"/>
          </p:cNvSpPr>
          <p:nvPr/>
        </p:nvSpPr>
        <p:spPr bwMode="auto">
          <a:xfrm>
            <a:off x="1403350" y="1473200"/>
            <a:ext cx="1296988" cy="287338"/>
          </a:xfrm>
          <a:prstGeom prst="curvedDownArrow">
            <a:avLst>
              <a:gd name="adj1" fmla="val 90276"/>
              <a:gd name="adj2" fmla="val 18055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82" name="AutoShape 14"/>
          <p:cNvSpPr>
            <a:spLocks noChangeArrowheads="1"/>
          </p:cNvSpPr>
          <p:nvPr/>
        </p:nvSpPr>
        <p:spPr bwMode="auto">
          <a:xfrm flipV="1">
            <a:off x="1403350" y="2492375"/>
            <a:ext cx="1296988" cy="360363"/>
          </a:xfrm>
          <a:prstGeom prst="curvedDownArrow">
            <a:avLst>
              <a:gd name="adj1" fmla="val 71982"/>
              <a:gd name="adj2" fmla="val 14396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83" name="Text Box 15"/>
          <p:cNvSpPr txBox="1">
            <a:spLocks noChangeArrowheads="1"/>
          </p:cNvSpPr>
          <p:nvPr/>
        </p:nvSpPr>
        <p:spPr bwMode="auto">
          <a:xfrm>
            <a:off x="5437188" y="992188"/>
            <a:ext cx="86518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stuurt</a:t>
            </a:r>
          </a:p>
        </p:txBody>
      </p:sp>
      <p:sp>
        <p:nvSpPr>
          <p:cNvPr id="263184" name="Text Box 16"/>
          <p:cNvSpPr txBox="1">
            <a:spLocks noChangeArrowheads="1"/>
          </p:cNvSpPr>
          <p:nvPr/>
        </p:nvSpPr>
        <p:spPr bwMode="auto">
          <a:xfrm>
            <a:off x="6897688" y="2695575"/>
            <a:ext cx="7493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vormt</a:t>
            </a:r>
          </a:p>
        </p:txBody>
      </p:sp>
      <p:sp>
        <p:nvSpPr>
          <p:cNvPr id="263185" name="Text Box 17"/>
          <p:cNvSpPr txBox="1">
            <a:spLocks noChangeArrowheads="1"/>
          </p:cNvSpPr>
          <p:nvPr/>
        </p:nvSpPr>
        <p:spPr bwMode="auto">
          <a:xfrm>
            <a:off x="6259513" y="1844675"/>
            <a:ext cx="955675"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algn="ctr" eaLnBrk="1" hangingPunct="1"/>
            <a:r>
              <a:rPr lang="nl-NL" sz="1800" b="1" baseline="0">
                <a:solidFill>
                  <a:schemeClr val="accent2"/>
                </a:solidFill>
              </a:rPr>
              <a:t>inhoud</a:t>
            </a:r>
          </a:p>
        </p:txBody>
      </p:sp>
      <p:sp>
        <p:nvSpPr>
          <p:cNvPr id="263186" name="Text Box 18"/>
          <p:cNvSpPr txBox="1">
            <a:spLocks noChangeArrowheads="1"/>
          </p:cNvSpPr>
          <p:nvPr/>
        </p:nvSpPr>
        <p:spPr bwMode="auto">
          <a:xfrm>
            <a:off x="7380288" y="1844675"/>
            <a:ext cx="1006475"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context</a:t>
            </a:r>
          </a:p>
        </p:txBody>
      </p:sp>
      <p:sp>
        <p:nvSpPr>
          <p:cNvPr id="263187" name="AutoShape 19"/>
          <p:cNvSpPr>
            <a:spLocks noChangeArrowheads="1"/>
          </p:cNvSpPr>
          <p:nvPr/>
        </p:nvSpPr>
        <p:spPr bwMode="auto">
          <a:xfrm>
            <a:off x="5221288" y="1471613"/>
            <a:ext cx="1296987" cy="287337"/>
          </a:xfrm>
          <a:prstGeom prst="curvedDownArrow">
            <a:avLst>
              <a:gd name="adj1" fmla="val 90276"/>
              <a:gd name="adj2" fmla="val 180553"/>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88" name="AutoShape 20"/>
          <p:cNvSpPr>
            <a:spLocks noChangeArrowheads="1"/>
          </p:cNvSpPr>
          <p:nvPr/>
        </p:nvSpPr>
        <p:spPr bwMode="auto">
          <a:xfrm flipH="1" flipV="1">
            <a:off x="6588125" y="2263775"/>
            <a:ext cx="1368425" cy="360363"/>
          </a:xfrm>
          <a:prstGeom prst="curvedDownArrow">
            <a:avLst>
              <a:gd name="adj1" fmla="val 75947"/>
              <a:gd name="adj2" fmla="val 15189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89" name="Text Box 21"/>
          <p:cNvSpPr txBox="1">
            <a:spLocks noChangeArrowheads="1"/>
          </p:cNvSpPr>
          <p:nvPr/>
        </p:nvSpPr>
        <p:spPr bwMode="auto">
          <a:xfrm>
            <a:off x="2987675" y="3765550"/>
            <a:ext cx="86518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stuurt</a:t>
            </a:r>
          </a:p>
        </p:txBody>
      </p:sp>
      <p:sp>
        <p:nvSpPr>
          <p:cNvPr id="263190" name="Text Box 22"/>
          <p:cNvSpPr txBox="1">
            <a:spLocks noChangeArrowheads="1"/>
          </p:cNvSpPr>
          <p:nvPr/>
        </p:nvSpPr>
        <p:spPr bwMode="auto">
          <a:xfrm>
            <a:off x="1712913" y="5468938"/>
            <a:ext cx="7493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vormt</a:t>
            </a:r>
          </a:p>
        </p:txBody>
      </p:sp>
      <p:sp>
        <p:nvSpPr>
          <p:cNvPr id="263191" name="Text Box 23"/>
          <p:cNvSpPr txBox="1">
            <a:spLocks noChangeArrowheads="1"/>
          </p:cNvSpPr>
          <p:nvPr/>
        </p:nvSpPr>
        <p:spPr bwMode="auto">
          <a:xfrm>
            <a:off x="2011363" y="4581525"/>
            <a:ext cx="955675"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algn="ctr" eaLnBrk="1" hangingPunct="1"/>
            <a:r>
              <a:rPr lang="nl-NL" sz="1800" b="1" baseline="0">
                <a:solidFill>
                  <a:schemeClr val="accent2"/>
                </a:solidFill>
              </a:rPr>
              <a:t>inhoud</a:t>
            </a:r>
          </a:p>
        </p:txBody>
      </p:sp>
      <p:sp>
        <p:nvSpPr>
          <p:cNvPr id="263192" name="Text Box 24"/>
          <p:cNvSpPr txBox="1">
            <a:spLocks noChangeArrowheads="1"/>
          </p:cNvSpPr>
          <p:nvPr/>
        </p:nvSpPr>
        <p:spPr bwMode="auto">
          <a:xfrm>
            <a:off x="3419475" y="4581525"/>
            <a:ext cx="1006475" cy="37623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context</a:t>
            </a:r>
          </a:p>
        </p:txBody>
      </p:sp>
      <p:sp>
        <p:nvSpPr>
          <p:cNvPr id="263193" name="AutoShape 25"/>
          <p:cNvSpPr>
            <a:spLocks noChangeArrowheads="1"/>
          </p:cNvSpPr>
          <p:nvPr/>
        </p:nvSpPr>
        <p:spPr bwMode="auto">
          <a:xfrm flipH="1">
            <a:off x="2700338" y="4244975"/>
            <a:ext cx="1439862" cy="265113"/>
          </a:xfrm>
          <a:prstGeom prst="curvedDownArrow">
            <a:avLst>
              <a:gd name="adj1" fmla="val 108623"/>
              <a:gd name="adj2" fmla="val 21724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94" name="AutoShape 26"/>
          <p:cNvSpPr>
            <a:spLocks noChangeArrowheads="1"/>
          </p:cNvSpPr>
          <p:nvPr/>
        </p:nvSpPr>
        <p:spPr bwMode="auto">
          <a:xfrm flipV="1">
            <a:off x="1331913" y="5037138"/>
            <a:ext cx="1512887" cy="360362"/>
          </a:xfrm>
          <a:prstGeom prst="curvedDownArrow">
            <a:avLst>
              <a:gd name="adj1" fmla="val 83965"/>
              <a:gd name="adj2" fmla="val 16793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95" name="Text Box 27"/>
          <p:cNvSpPr txBox="1">
            <a:spLocks noChangeArrowheads="1"/>
          </p:cNvSpPr>
          <p:nvPr/>
        </p:nvSpPr>
        <p:spPr bwMode="auto">
          <a:xfrm>
            <a:off x="6259513" y="4652963"/>
            <a:ext cx="955675" cy="376237"/>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algn="ctr" eaLnBrk="1" hangingPunct="1"/>
            <a:r>
              <a:rPr lang="nl-NL" sz="1800" b="1" baseline="0">
                <a:solidFill>
                  <a:schemeClr val="accent2"/>
                </a:solidFill>
              </a:rPr>
              <a:t>inhoud</a:t>
            </a:r>
          </a:p>
        </p:txBody>
      </p:sp>
      <p:sp>
        <p:nvSpPr>
          <p:cNvPr id="263196" name="Text Box 28"/>
          <p:cNvSpPr txBox="1">
            <a:spLocks noChangeArrowheads="1"/>
          </p:cNvSpPr>
          <p:nvPr/>
        </p:nvSpPr>
        <p:spPr bwMode="auto">
          <a:xfrm>
            <a:off x="7380288" y="4652963"/>
            <a:ext cx="1006475" cy="376237"/>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context</a:t>
            </a:r>
          </a:p>
        </p:txBody>
      </p:sp>
      <p:sp>
        <p:nvSpPr>
          <p:cNvPr id="263197" name="Text Box 29"/>
          <p:cNvSpPr txBox="1">
            <a:spLocks noChangeArrowheads="1"/>
          </p:cNvSpPr>
          <p:nvPr/>
        </p:nvSpPr>
        <p:spPr bwMode="auto">
          <a:xfrm>
            <a:off x="6875463" y="3811588"/>
            <a:ext cx="86518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stuurt</a:t>
            </a:r>
          </a:p>
        </p:txBody>
      </p:sp>
      <p:sp>
        <p:nvSpPr>
          <p:cNvPr id="263198" name="AutoShape 30"/>
          <p:cNvSpPr>
            <a:spLocks noChangeArrowheads="1"/>
          </p:cNvSpPr>
          <p:nvPr/>
        </p:nvSpPr>
        <p:spPr bwMode="auto">
          <a:xfrm flipH="1">
            <a:off x="6588125" y="4316413"/>
            <a:ext cx="1439863" cy="265112"/>
          </a:xfrm>
          <a:prstGeom prst="curvedDownArrow">
            <a:avLst>
              <a:gd name="adj1" fmla="val 108623"/>
              <a:gd name="adj2" fmla="val 217246"/>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199" name="Text Box 31"/>
          <p:cNvSpPr txBox="1">
            <a:spLocks noChangeArrowheads="1"/>
          </p:cNvSpPr>
          <p:nvPr/>
        </p:nvSpPr>
        <p:spPr bwMode="auto">
          <a:xfrm>
            <a:off x="6897688" y="5540375"/>
            <a:ext cx="7493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vormt</a:t>
            </a:r>
          </a:p>
        </p:txBody>
      </p:sp>
      <p:sp>
        <p:nvSpPr>
          <p:cNvPr id="263200" name="AutoShape 32"/>
          <p:cNvSpPr>
            <a:spLocks noChangeArrowheads="1"/>
          </p:cNvSpPr>
          <p:nvPr/>
        </p:nvSpPr>
        <p:spPr bwMode="auto">
          <a:xfrm flipH="1" flipV="1">
            <a:off x="6588125" y="5108575"/>
            <a:ext cx="1368425" cy="360363"/>
          </a:xfrm>
          <a:prstGeom prst="curvedDownArrow">
            <a:avLst>
              <a:gd name="adj1" fmla="val 75947"/>
              <a:gd name="adj2" fmla="val 15189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263201" name="Text Box 33"/>
          <p:cNvSpPr txBox="1">
            <a:spLocks noChangeArrowheads="1"/>
          </p:cNvSpPr>
          <p:nvPr/>
        </p:nvSpPr>
        <p:spPr bwMode="auto">
          <a:xfrm rot="-5400000">
            <a:off x="7525545" y="4698206"/>
            <a:ext cx="2214562" cy="3460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baseline="0">
                <a:solidFill>
                  <a:schemeClr val="accent2"/>
                </a:solidFill>
              </a:rPr>
              <a:t>context</a:t>
            </a:r>
            <a:r>
              <a:rPr lang="nl-NL" sz="1600" baseline="0">
                <a:solidFill>
                  <a:schemeClr val="accent2"/>
                </a:solidFill>
              </a:rPr>
              <a:t> </a:t>
            </a:r>
            <a:r>
              <a:rPr lang="nl-NL" sz="1600" b="1" i="1" baseline="0">
                <a:solidFill>
                  <a:schemeClr val="accent2"/>
                </a:solidFill>
              </a:rPr>
              <a:t>stuurt </a:t>
            </a:r>
            <a:r>
              <a:rPr lang="nl-NL" sz="1600" baseline="0">
                <a:solidFill>
                  <a:schemeClr val="accent2"/>
                </a:solidFill>
              </a:rPr>
              <a:t>inhoud</a:t>
            </a:r>
          </a:p>
        </p:txBody>
      </p:sp>
      <p:sp>
        <p:nvSpPr>
          <p:cNvPr id="263202" name="Text Box 34"/>
          <p:cNvSpPr txBox="1">
            <a:spLocks noChangeArrowheads="1"/>
          </p:cNvSpPr>
          <p:nvPr/>
        </p:nvSpPr>
        <p:spPr bwMode="auto">
          <a:xfrm rot="-5400000">
            <a:off x="7483475" y="1816100"/>
            <a:ext cx="2327275" cy="3460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baseline="0">
                <a:solidFill>
                  <a:schemeClr val="accent2"/>
                </a:solidFill>
              </a:rPr>
              <a:t>concept.</a:t>
            </a:r>
            <a:r>
              <a:rPr lang="nl-NL" sz="1600" baseline="0">
                <a:solidFill>
                  <a:schemeClr val="accent2"/>
                </a:solidFill>
              </a:rPr>
              <a:t> </a:t>
            </a:r>
            <a:r>
              <a:rPr lang="nl-NL" sz="1600" b="1" i="1" baseline="0">
                <a:solidFill>
                  <a:schemeClr val="accent2"/>
                </a:solidFill>
              </a:rPr>
              <a:t>stuurt </a:t>
            </a:r>
            <a:r>
              <a:rPr lang="nl-NL" sz="1600" baseline="0">
                <a:solidFill>
                  <a:schemeClr val="accent2"/>
                </a:solidFill>
              </a:rPr>
              <a:t>inhoud</a:t>
            </a:r>
          </a:p>
        </p:txBody>
      </p:sp>
      <p:sp>
        <p:nvSpPr>
          <p:cNvPr id="263203" name="Text Box 35"/>
          <p:cNvSpPr txBox="1">
            <a:spLocks noChangeArrowheads="1"/>
          </p:cNvSpPr>
          <p:nvPr/>
        </p:nvSpPr>
        <p:spPr bwMode="auto">
          <a:xfrm>
            <a:off x="755650" y="6107113"/>
            <a:ext cx="3630613" cy="3460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baseline="0">
                <a:solidFill>
                  <a:schemeClr val="accent2"/>
                </a:solidFill>
              </a:rPr>
              <a:t>conceptuele stuctuur</a:t>
            </a:r>
            <a:r>
              <a:rPr lang="nl-NL" sz="1600" baseline="0">
                <a:solidFill>
                  <a:schemeClr val="accent2"/>
                </a:solidFill>
              </a:rPr>
              <a:t> </a:t>
            </a:r>
            <a:r>
              <a:rPr lang="nl-NL" sz="1600" b="1" i="1" baseline="0">
                <a:solidFill>
                  <a:schemeClr val="accent2"/>
                </a:solidFill>
              </a:rPr>
              <a:t>vormt  </a:t>
            </a:r>
            <a:r>
              <a:rPr lang="nl-NL" sz="1600" baseline="0">
                <a:solidFill>
                  <a:schemeClr val="accent2"/>
                </a:solidFill>
              </a:rPr>
              <a:t>inhoud</a:t>
            </a:r>
          </a:p>
        </p:txBody>
      </p:sp>
      <p:sp>
        <p:nvSpPr>
          <p:cNvPr id="263204" name="Text Box 36"/>
          <p:cNvSpPr txBox="1">
            <a:spLocks noChangeArrowheads="1"/>
          </p:cNvSpPr>
          <p:nvPr/>
        </p:nvSpPr>
        <p:spPr bwMode="auto">
          <a:xfrm>
            <a:off x="4716463" y="6092825"/>
            <a:ext cx="2260600" cy="3460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baseline="0">
                <a:solidFill>
                  <a:schemeClr val="accent2"/>
                </a:solidFill>
              </a:rPr>
              <a:t>context</a:t>
            </a:r>
            <a:r>
              <a:rPr lang="nl-NL" sz="1600" baseline="0">
                <a:solidFill>
                  <a:schemeClr val="accent2"/>
                </a:solidFill>
              </a:rPr>
              <a:t> </a:t>
            </a:r>
            <a:r>
              <a:rPr lang="nl-NL" sz="1600" b="1" i="1" baseline="0">
                <a:solidFill>
                  <a:schemeClr val="accent2"/>
                </a:solidFill>
              </a:rPr>
              <a:t>vormt  </a:t>
            </a:r>
            <a:r>
              <a:rPr lang="nl-NL" sz="1600" baseline="0">
                <a:solidFill>
                  <a:schemeClr val="accent2"/>
                </a:solidFill>
              </a:rPr>
              <a:t>inhoud</a:t>
            </a:r>
          </a:p>
        </p:txBody>
      </p:sp>
      <p:sp>
        <p:nvSpPr>
          <p:cNvPr id="263205" name="Text Box 37"/>
          <p:cNvSpPr txBox="1">
            <a:spLocks noChangeArrowheads="1"/>
          </p:cNvSpPr>
          <p:nvPr/>
        </p:nvSpPr>
        <p:spPr bwMode="auto">
          <a:xfrm>
            <a:off x="3132138" y="765175"/>
            <a:ext cx="151130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voorbeelden / toepassingen</a:t>
            </a:r>
          </a:p>
        </p:txBody>
      </p:sp>
      <p:sp>
        <p:nvSpPr>
          <p:cNvPr id="263206" name="Line 38"/>
          <p:cNvSpPr>
            <a:spLocks noChangeShapeType="1"/>
          </p:cNvSpPr>
          <p:nvPr/>
        </p:nvSpPr>
        <p:spPr bwMode="auto">
          <a:xfrm>
            <a:off x="3924300" y="1341438"/>
            <a:ext cx="0" cy="503237"/>
          </a:xfrm>
          <a:prstGeom prst="line">
            <a:avLst/>
          </a:prstGeom>
          <a:noFill/>
          <a:ln w="12700">
            <a:solidFill>
              <a:schemeClr val="accent2"/>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263207" name="Text Box 39"/>
          <p:cNvSpPr txBox="1">
            <a:spLocks noChangeArrowheads="1"/>
          </p:cNvSpPr>
          <p:nvPr/>
        </p:nvSpPr>
        <p:spPr bwMode="auto">
          <a:xfrm>
            <a:off x="4716463" y="5467350"/>
            <a:ext cx="14700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600" b="1" i="1" baseline="0">
                <a:solidFill>
                  <a:schemeClr val="accent2"/>
                </a:solidFill>
              </a:rPr>
              <a:t>Gereedschap</a:t>
            </a:r>
          </a:p>
        </p:txBody>
      </p:sp>
      <p:sp>
        <p:nvSpPr>
          <p:cNvPr id="263208" name="Line 40"/>
          <p:cNvSpPr>
            <a:spLocks noChangeShapeType="1"/>
          </p:cNvSpPr>
          <p:nvPr/>
        </p:nvSpPr>
        <p:spPr bwMode="auto">
          <a:xfrm>
            <a:off x="5221288" y="5035550"/>
            <a:ext cx="0" cy="503238"/>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263209" name="Text Box 41"/>
          <p:cNvSpPr txBox="1">
            <a:spLocks noChangeArrowheads="1"/>
          </p:cNvSpPr>
          <p:nvPr/>
        </p:nvSpPr>
        <p:spPr bwMode="auto">
          <a:xfrm>
            <a:off x="4140200" y="2852738"/>
            <a:ext cx="374650" cy="392112"/>
          </a:xfrm>
          <a:prstGeom prst="rect">
            <a:avLst/>
          </a:prstGeom>
          <a:noFill/>
          <a:ln w="2540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A</a:t>
            </a:r>
            <a:endParaRPr lang="nl-NL" sz="1400" b="1" baseline="0">
              <a:solidFill>
                <a:schemeClr val="accent2"/>
              </a:solidFill>
            </a:endParaRPr>
          </a:p>
        </p:txBody>
      </p:sp>
      <p:sp>
        <p:nvSpPr>
          <p:cNvPr id="263210" name="Text Box 42"/>
          <p:cNvSpPr txBox="1">
            <a:spLocks noChangeArrowheads="1"/>
          </p:cNvSpPr>
          <p:nvPr/>
        </p:nvSpPr>
        <p:spPr bwMode="auto">
          <a:xfrm>
            <a:off x="4629150" y="2852738"/>
            <a:ext cx="374650" cy="392112"/>
          </a:xfrm>
          <a:prstGeom prst="rect">
            <a:avLst/>
          </a:prstGeom>
          <a:noFill/>
          <a:ln w="2540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B</a:t>
            </a:r>
            <a:endParaRPr lang="nl-NL" sz="1400" b="1" baseline="0">
              <a:solidFill>
                <a:schemeClr val="accent2"/>
              </a:solidFill>
            </a:endParaRPr>
          </a:p>
        </p:txBody>
      </p:sp>
      <p:sp>
        <p:nvSpPr>
          <p:cNvPr id="263211" name="Text Box 43"/>
          <p:cNvSpPr txBox="1">
            <a:spLocks noChangeArrowheads="1"/>
          </p:cNvSpPr>
          <p:nvPr/>
        </p:nvSpPr>
        <p:spPr bwMode="auto">
          <a:xfrm>
            <a:off x="4629150" y="3357563"/>
            <a:ext cx="374650" cy="392112"/>
          </a:xfrm>
          <a:prstGeom prst="rect">
            <a:avLst/>
          </a:prstGeom>
          <a:noFill/>
          <a:ln w="2540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a:t>
            </a:r>
            <a:endParaRPr lang="nl-NL" sz="1400" b="1" baseline="0">
              <a:solidFill>
                <a:schemeClr val="accent2"/>
              </a:solidFill>
            </a:endParaRPr>
          </a:p>
        </p:txBody>
      </p:sp>
      <p:sp>
        <p:nvSpPr>
          <p:cNvPr id="263212" name="Text Box 44"/>
          <p:cNvSpPr txBox="1">
            <a:spLocks noChangeArrowheads="1"/>
          </p:cNvSpPr>
          <p:nvPr/>
        </p:nvSpPr>
        <p:spPr bwMode="auto">
          <a:xfrm>
            <a:off x="4140200" y="3357563"/>
            <a:ext cx="374650" cy="392112"/>
          </a:xfrm>
          <a:prstGeom prst="rect">
            <a:avLst/>
          </a:prstGeom>
          <a:noFill/>
          <a:ln w="2540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D</a:t>
            </a:r>
            <a:endParaRPr lang="nl-NL" sz="1400" b="1" baseline="0">
              <a:solidFill>
                <a:schemeClr val="accent2"/>
              </a:solidFill>
            </a:endParaRPr>
          </a:p>
        </p:txBody>
      </p:sp>
      <p:sp>
        <p:nvSpPr>
          <p:cNvPr id="263213" name="Text Box 45"/>
          <p:cNvSpPr txBox="1">
            <a:spLocks noChangeArrowheads="1"/>
          </p:cNvSpPr>
          <p:nvPr/>
        </p:nvSpPr>
        <p:spPr bwMode="auto">
          <a:xfrm>
            <a:off x="4643438" y="1844675"/>
            <a:ext cx="1584325" cy="650875"/>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conceptuele structuur</a:t>
            </a:r>
          </a:p>
        </p:txBody>
      </p:sp>
      <p:sp>
        <p:nvSpPr>
          <p:cNvPr id="263214" name="Text Box 46"/>
          <p:cNvSpPr txBox="1">
            <a:spLocks noChangeArrowheads="1"/>
          </p:cNvSpPr>
          <p:nvPr/>
        </p:nvSpPr>
        <p:spPr bwMode="auto">
          <a:xfrm>
            <a:off x="250825" y="4292600"/>
            <a:ext cx="1657350" cy="64928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conceptuele structuur</a:t>
            </a:r>
          </a:p>
        </p:txBody>
      </p:sp>
      <p:sp>
        <p:nvSpPr>
          <p:cNvPr id="263215" name="Text Box 47"/>
          <p:cNvSpPr txBox="1">
            <a:spLocks noChangeArrowheads="1"/>
          </p:cNvSpPr>
          <p:nvPr/>
        </p:nvSpPr>
        <p:spPr bwMode="auto">
          <a:xfrm>
            <a:off x="4643438" y="4365625"/>
            <a:ext cx="1584325" cy="649288"/>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baseline="-25000">
                <a:solidFill>
                  <a:schemeClr val="tx1"/>
                </a:solidFill>
                <a:latin typeface="Arial" pitchFamily="34" charset="0"/>
                <a:ea typeface="Geneva"/>
                <a:cs typeface="Geneva"/>
              </a:defRPr>
            </a:lvl1pPr>
            <a:lvl2pPr marL="742950" indent="-285750">
              <a:defRPr sz="2400" baseline="-25000">
                <a:solidFill>
                  <a:schemeClr val="tx1"/>
                </a:solidFill>
                <a:latin typeface="Arial" pitchFamily="34" charset="0"/>
                <a:ea typeface="Geneva"/>
                <a:cs typeface="Geneva"/>
              </a:defRPr>
            </a:lvl2pPr>
            <a:lvl3pPr marL="1143000" indent="-228600">
              <a:defRPr sz="2400" baseline="-25000">
                <a:solidFill>
                  <a:schemeClr val="tx1"/>
                </a:solidFill>
                <a:latin typeface="Arial" pitchFamily="34" charset="0"/>
                <a:ea typeface="Geneva"/>
                <a:cs typeface="Geneva"/>
              </a:defRPr>
            </a:lvl3pPr>
            <a:lvl4pPr marL="1600200" indent="-228600">
              <a:defRPr sz="2400" baseline="-25000">
                <a:solidFill>
                  <a:schemeClr val="tx1"/>
                </a:solidFill>
                <a:latin typeface="Arial" pitchFamily="34" charset="0"/>
                <a:ea typeface="Geneva"/>
                <a:cs typeface="Geneva"/>
              </a:defRPr>
            </a:lvl4pPr>
            <a:lvl5pPr marL="2057400" indent="-228600">
              <a:defRPr sz="2400" baseline="-250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baseline="-250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baseline="-250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baseline="-250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baseline="-25000">
                <a:solidFill>
                  <a:schemeClr val="tx1"/>
                </a:solidFill>
                <a:latin typeface="Arial" pitchFamily="34" charset="0"/>
                <a:ea typeface="Geneva"/>
                <a:cs typeface="Geneva"/>
              </a:defRPr>
            </a:lvl9pPr>
          </a:lstStyle>
          <a:p>
            <a:pPr eaLnBrk="1" hangingPunct="1"/>
            <a:r>
              <a:rPr lang="nl-NL" sz="1800" b="1" baseline="0">
                <a:solidFill>
                  <a:schemeClr val="accent2"/>
                </a:solidFill>
              </a:rPr>
              <a:t>conceptuele structuur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31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317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32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320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32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320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31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31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31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32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31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318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32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31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319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32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319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31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31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317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31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317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320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320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6317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320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318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3183"/>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6318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6318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321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63172"/>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6320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6319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6319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63197"/>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6320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6320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6317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63211"/>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6319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6319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6319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63189"/>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6317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63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animBg="1"/>
      <p:bldP spid="263171" grpId="0" animBg="1"/>
      <p:bldP spid="263172" grpId="0" animBg="1"/>
      <p:bldP spid="263173" grpId="0" animBg="1"/>
      <p:bldP spid="263174" grpId="0" animBg="1"/>
      <p:bldP spid="263175" grpId="0" animBg="1"/>
      <p:bldP spid="263176" grpId="0"/>
      <p:bldP spid="263177" grpId="0"/>
      <p:bldP spid="263178" grpId="0" animBg="1"/>
      <p:bldP spid="263179" grpId="0" animBg="1"/>
      <p:bldP spid="263180" grpId="0" animBg="1"/>
      <p:bldP spid="263181" grpId="0" animBg="1"/>
      <p:bldP spid="263182" grpId="0" animBg="1"/>
      <p:bldP spid="263183" grpId="0"/>
      <p:bldP spid="263184" grpId="0"/>
      <p:bldP spid="263185" grpId="0" animBg="1"/>
      <p:bldP spid="263186" grpId="0" animBg="1"/>
      <p:bldP spid="263187" grpId="0" animBg="1"/>
      <p:bldP spid="263188" grpId="0" animBg="1"/>
      <p:bldP spid="263189" grpId="0"/>
      <p:bldP spid="263190" grpId="0"/>
      <p:bldP spid="263191" grpId="0" animBg="1"/>
      <p:bldP spid="263192" grpId="0" animBg="1"/>
      <p:bldP spid="263193" grpId="0" animBg="1"/>
      <p:bldP spid="263194" grpId="0" animBg="1"/>
      <p:bldP spid="263195" grpId="0" animBg="1"/>
      <p:bldP spid="263196" grpId="0" animBg="1"/>
      <p:bldP spid="263197" grpId="0"/>
      <p:bldP spid="263198" grpId="0" animBg="1"/>
      <p:bldP spid="263199" grpId="0"/>
      <p:bldP spid="263200" grpId="0" animBg="1"/>
      <p:bldP spid="263201" grpId="0" animBg="1"/>
      <p:bldP spid="263202" grpId="0" animBg="1"/>
      <p:bldP spid="263203" grpId="0" animBg="1"/>
      <p:bldP spid="263204" grpId="0" animBg="1"/>
      <p:bldP spid="263205" grpId="0"/>
      <p:bldP spid="263206" grpId="0" animBg="1"/>
      <p:bldP spid="263207" grpId="0"/>
      <p:bldP spid="263208" grpId="0" animBg="1"/>
      <p:bldP spid="263209" grpId="0" animBg="1"/>
      <p:bldP spid="263210" grpId="0" animBg="1"/>
      <p:bldP spid="263211" grpId="0" animBg="1"/>
      <p:bldP spid="263212" grpId="0" animBg="1"/>
      <p:bldP spid="263213" grpId="0" animBg="1"/>
      <p:bldP spid="263214" grpId="0" animBg="1"/>
      <p:bldP spid="2632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Vier modaliteiten</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xmlns="" val="229751498"/>
              </p:ext>
            </p:extLst>
          </p:nvPr>
        </p:nvGraphicFramePr>
        <p:xfrm>
          <a:off x="990600" y="1981200"/>
          <a:ext cx="7162800" cy="2225040"/>
        </p:xfrm>
        <a:graphic>
          <a:graphicData uri="http://schemas.openxmlformats.org/drawingml/2006/table">
            <a:tbl>
              <a:tblPr bandRow="1">
                <a:tableStyleId>{5C22544A-7EE6-4342-B048-85BDC9FD1C3A}</a:tableStyleId>
              </a:tblPr>
              <a:tblGrid>
                <a:gridCol w="2387600"/>
                <a:gridCol w="2387600"/>
                <a:gridCol w="2387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solidFill>
                            <a:srgbClr val="C832C3"/>
                          </a:solidFill>
                        </a:rPr>
                        <a:t>context als</a:t>
                      </a:r>
                    </a:p>
                  </a:txBody>
                  <a:tcPr/>
                </a:tc>
                <a:tc gridSpan="2">
                  <a:txBody>
                    <a:bodyPr/>
                    <a:lstStyle/>
                    <a:p>
                      <a:r>
                        <a:rPr lang="nl-NL" dirty="0" smtClean="0">
                          <a:solidFill>
                            <a:srgbClr val="C832C3"/>
                          </a:solidFill>
                        </a:rPr>
                        <a:t>leerinhoud wordt vooral</a:t>
                      </a:r>
                      <a:endParaRPr lang="nl-NL" dirty="0">
                        <a:solidFill>
                          <a:srgbClr val="C832C3"/>
                        </a:solidFill>
                      </a:endParaRPr>
                    </a:p>
                  </a:txBody>
                  <a:tcPr/>
                </a:tc>
                <a:tc hMerge="1">
                  <a:txBody>
                    <a:bodyPr/>
                    <a:lstStyle/>
                    <a:p>
                      <a:endParaRPr lang="nl-NL" dirty="0"/>
                    </a:p>
                  </a:txBody>
                  <a:tcPr/>
                </a:tc>
              </a:tr>
              <a:tr h="370840">
                <a:tc>
                  <a:txBody>
                    <a:bodyPr/>
                    <a:lstStyle/>
                    <a:p>
                      <a:endParaRPr lang="nl-NL" dirty="0">
                        <a:solidFill>
                          <a:srgbClr val="C832C3"/>
                        </a:solidFill>
                      </a:endParaRPr>
                    </a:p>
                  </a:txBody>
                  <a:tcPr/>
                </a:tc>
                <a:tc>
                  <a:txBody>
                    <a:bodyPr/>
                    <a:lstStyle/>
                    <a:p>
                      <a:r>
                        <a:rPr lang="nl-NL" dirty="0" smtClean="0">
                          <a:solidFill>
                            <a:srgbClr val="C832C3"/>
                          </a:solidFill>
                        </a:rPr>
                        <a:t>gevormd</a:t>
                      </a:r>
                      <a:r>
                        <a:rPr lang="nl-NL" baseline="0" dirty="0" smtClean="0">
                          <a:solidFill>
                            <a:srgbClr val="C832C3"/>
                          </a:solidFill>
                        </a:rPr>
                        <a:t> door</a:t>
                      </a:r>
                      <a:endParaRPr lang="nl-NL" dirty="0">
                        <a:solidFill>
                          <a:srgbClr val="C832C3"/>
                        </a:solidFill>
                      </a:endParaRPr>
                    </a:p>
                  </a:txBody>
                  <a:tcPr/>
                </a:tc>
                <a:tc>
                  <a:txBody>
                    <a:bodyPr/>
                    <a:lstStyle/>
                    <a:p>
                      <a:r>
                        <a:rPr lang="nl-NL" dirty="0" smtClean="0">
                          <a:solidFill>
                            <a:srgbClr val="C832C3"/>
                          </a:solidFill>
                        </a:rPr>
                        <a:t>gestuurd</a:t>
                      </a:r>
                      <a:r>
                        <a:rPr lang="nl-NL" baseline="0" dirty="0" smtClean="0">
                          <a:solidFill>
                            <a:srgbClr val="C832C3"/>
                          </a:solidFill>
                        </a:rPr>
                        <a:t> door</a:t>
                      </a:r>
                      <a:endParaRPr lang="nl-NL" dirty="0">
                        <a:solidFill>
                          <a:srgbClr val="C832C3"/>
                        </a:solidFill>
                      </a:endParaRPr>
                    </a:p>
                  </a:txBody>
                  <a:tcPr/>
                </a:tc>
              </a:tr>
              <a:tr h="370840">
                <a:tc>
                  <a:txBody>
                    <a:bodyPr/>
                    <a:lstStyle/>
                    <a:p>
                      <a:r>
                        <a:rPr lang="nl-NL" dirty="0" smtClean="0">
                          <a:solidFill>
                            <a:srgbClr val="C832C3"/>
                          </a:solidFill>
                        </a:rPr>
                        <a:t>ornament</a:t>
                      </a:r>
                      <a:endParaRPr lang="nl-NL" dirty="0">
                        <a:solidFill>
                          <a:srgbClr val="C832C3"/>
                        </a:solidFill>
                      </a:endParaRPr>
                    </a:p>
                  </a:txBody>
                  <a:tcPr/>
                </a:tc>
                <a:tc>
                  <a:txBody>
                    <a:bodyPr/>
                    <a:lstStyle/>
                    <a:p>
                      <a:r>
                        <a:rPr lang="nl-NL" dirty="0" smtClean="0"/>
                        <a:t>conceptuele</a:t>
                      </a:r>
                      <a:r>
                        <a:rPr lang="nl-NL" baseline="0" dirty="0" smtClean="0"/>
                        <a:t> structuur</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conceptuele</a:t>
                      </a:r>
                      <a:r>
                        <a:rPr lang="nl-NL" baseline="0" dirty="0" smtClean="0"/>
                        <a:t> structuur</a:t>
                      </a:r>
                      <a:endParaRPr lang="nl-NL" dirty="0" smtClean="0"/>
                    </a:p>
                  </a:txBody>
                  <a:tcPr/>
                </a:tc>
              </a:tr>
              <a:tr h="370840">
                <a:tc>
                  <a:txBody>
                    <a:bodyPr/>
                    <a:lstStyle/>
                    <a:p>
                      <a:r>
                        <a:rPr lang="nl-NL" dirty="0" smtClean="0">
                          <a:solidFill>
                            <a:srgbClr val="C832C3"/>
                          </a:solidFill>
                        </a:rPr>
                        <a:t>steiger</a:t>
                      </a:r>
                      <a:endParaRPr lang="nl-NL" dirty="0">
                        <a:solidFill>
                          <a:srgbClr val="C832C3"/>
                        </a:solidFill>
                      </a:endParaRPr>
                    </a:p>
                  </a:txBody>
                  <a:tcPr/>
                </a:tc>
                <a:tc>
                  <a:txBody>
                    <a:bodyPr/>
                    <a:lstStyle/>
                    <a:p>
                      <a:r>
                        <a:rPr lang="nl-NL" dirty="0" smtClean="0"/>
                        <a:t>context</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conceptuele</a:t>
                      </a:r>
                      <a:r>
                        <a:rPr lang="nl-NL" baseline="0" dirty="0" smtClean="0"/>
                        <a:t> structuur</a:t>
                      </a:r>
                      <a:endParaRPr lang="nl-NL" dirty="0" smtClean="0"/>
                    </a:p>
                  </a:txBody>
                  <a:tcPr/>
                </a:tc>
              </a:tr>
              <a:tr h="370840">
                <a:tc>
                  <a:txBody>
                    <a:bodyPr/>
                    <a:lstStyle/>
                    <a:p>
                      <a:r>
                        <a:rPr lang="nl-NL" dirty="0" smtClean="0">
                          <a:solidFill>
                            <a:srgbClr val="C832C3"/>
                          </a:solidFill>
                        </a:rPr>
                        <a:t>gebouw</a:t>
                      </a:r>
                      <a:endParaRPr lang="nl-NL" dirty="0">
                        <a:solidFill>
                          <a:srgbClr val="C832C3"/>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context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context</a:t>
                      </a:r>
                    </a:p>
                  </a:txBody>
                  <a:tcPr/>
                </a:tc>
              </a:tr>
              <a:tr h="370840">
                <a:tc>
                  <a:txBody>
                    <a:bodyPr/>
                    <a:lstStyle/>
                    <a:p>
                      <a:r>
                        <a:rPr lang="nl-NL" dirty="0" smtClean="0">
                          <a:solidFill>
                            <a:srgbClr val="C832C3"/>
                          </a:solidFill>
                        </a:rPr>
                        <a:t>fundament</a:t>
                      </a:r>
                      <a:endParaRPr lang="nl-NL" dirty="0">
                        <a:solidFill>
                          <a:srgbClr val="C832C3"/>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conceptuele</a:t>
                      </a:r>
                      <a:r>
                        <a:rPr lang="nl-NL" baseline="0" dirty="0" smtClean="0"/>
                        <a:t> structuur</a:t>
                      </a:r>
                      <a:endParaRPr lang="nl-NL"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context</a:t>
                      </a:r>
                    </a:p>
                  </a:txBody>
                  <a:tcPr/>
                </a:tc>
              </a:tr>
            </a:tbl>
          </a:graphicData>
        </a:graphic>
      </p:graphicFrame>
      <p:sp>
        <p:nvSpPr>
          <p:cNvPr id="5" name="Tekstvak 4"/>
          <p:cNvSpPr txBox="1"/>
          <p:nvPr/>
        </p:nvSpPr>
        <p:spPr>
          <a:xfrm>
            <a:off x="971600" y="4581128"/>
            <a:ext cx="7128792" cy="913070"/>
          </a:xfrm>
          <a:prstGeom prst="rect">
            <a:avLst/>
          </a:prstGeom>
          <a:noFill/>
        </p:spPr>
        <p:txBody>
          <a:bodyPr wrap="square" rtlCol="0">
            <a:spAutoFit/>
          </a:bodyPr>
          <a:lstStyle/>
          <a:p>
            <a:r>
              <a:rPr lang="nl-NL" sz="3200" dirty="0"/>
              <a:t>Keus hangt af van</a:t>
            </a:r>
            <a:r>
              <a:rPr lang="nl-NL" sz="3200" dirty="0" smtClean="0"/>
              <a:t>: Vak(ken), SE </a:t>
            </a:r>
            <a:r>
              <a:rPr lang="nl-NL" sz="3200" dirty="0"/>
              <a:t>/ </a:t>
            </a:r>
            <a:r>
              <a:rPr lang="nl-NL" sz="3200" dirty="0" smtClean="0"/>
              <a:t>CE, Concept, Aanleren/verwerken/toepassen,</a:t>
            </a:r>
            <a:r>
              <a:rPr lang="nl-NL" sz="3200" baseline="0" dirty="0" smtClean="0"/>
              <a:t> </a:t>
            </a:r>
            <a:r>
              <a:rPr lang="nl-NL" sz="3200" dirty="0" smtClean="0"/>
              <a:t>Leerlingen, docent, …</a:t>
            </a:r>
            <a:endParaRPr lang="nl-NL" sz="3200" dirty="0"/>
          </a:p>
        </p:txBody>
      </p:sp>
    </p:spTree>
    <p:extLst>
      <p:ext uri="{BB962C8B-B14F-4D97-AF65-F5344CB8AC3E}">
        <p14:creationId xmlns:p14="http://schemas.microsoft.com/office/powerpoint/2010/main" xmlns="" val="3991347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hlinkClick r:id="rId2" action="ppaction://hlinksldjump"/>
              </a:rPr>
              <a:t>Discussie</a:t>
            </a:r>
            <a:endParaRPr lang="nl-NL" dirty="0" smtClean="0"/>
          </a:p>
          <a:p>
            <a:endParaRPr lang="nl-NL" dirty="0" smtClean="0"/>
          </a:p>
          <a:p>
            <a:r>
              <a:rPr lang="nl-NL" dirty="0" smtClean="0">
                <a:hlinkClick r:id="rId3" action="ppaction://hlinksldjump"/>
              </a:rPr>
              <a:t>Lesmateriaal-analyse</a:t>
            </a:r>
            <a:endParaRPr lang="nl-NL" dirty="0"/>
          </a:p>
        </p:txBody>
      </p:sp>
    </p:spTree>
    <p:extLst>
      <p:ext uri="{BB962C8B-B14F-4D97-AF65-F5344CB8AC3E}">
        <p14:creationId xmlns:p14="http://schemas.microsoft.com/office/powerpoint/2010/main" xmlns="" val="2311832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Discussie &amp; vragen </a:t>
            </a:r>
            <a:r>
              <a:rPr lang="nl-NL" dirty="0" err="1" smtClean="0"/>
              <a:t>CoCo</a:t>
            </a:r>
            <a:endParaRPr lang="nl-NL" dirty="0"/>
          </a:p>
        </p:txBody>
      </p:sp>
      <p:sp>
        <p:nvSpPr>
          <p:cNvPr id="3" name="Tijdelijke aanduiding voor inhoud 2"/>
          <p:cNvSpPr>
            <a:spLocks noGrp="1"/>
          </p:cNvSpPr>
          <p:nvPr>
            <p:ph idx="1"/>
          </p:nvPr>
        </p:nvSpPr>
        <p:spPr/>
        <p:txBody>
          <a:bodyPr/>
          <a:lstStyle/>
          <a:p>
            <a:r>
              <a:rPr lang="nl-NL" dirty="0" smtClean="0"/>
              <a:t>Wat is de meerwaarde van </a:t>
            </a:r>
            <a:r>
              <a:rPr lang="nl-NL" dirty="0" err="1" smtClean="0"/>
              <a:t>CoCo</a:t>
            </a:r>
            <a:r>
              <a:rPr lang="nl-NL" dirty="0" smtClean="0"/>
              <a:t> voor</a:t>
            </a:r>
          </a:p>
          <a:p>
            <a:pPr lvl="1"/>
            <a:r>
              <a:rPr lang="nl-NL" dirty="0" smtClean="0"/>
              <a:t>Scholen</a:t>
            </a:r>
          </a:p>
          <a:p>
            <a:pPr lvl="1"/>
            <a:r>
              <a:rPr lang="nl-NL" dirty="0" smtClean="0"/>
              <a:t>Docenten</a:t>
            </a:r>
          </a:p>
          <a:p>
            <a:pPr lvl="1"/>
            <a:r>
              <a:rPr lang="nl-NL" dirty="0" smtClean="0"/>
              <a:t>Leerlingen</a:t>
            </a:r>
          </a:p>
          <a:p>
            <a:r>
              <a:rPr lang="nl-NL" dirty="0" smtClean="0"/>
              <a:t>Is het terecht / nodig dat (wendbaar) toepassen van concepten in contexten nu in een examenprogramma wordt vastgelegd?</a:t>
            </a:r>
          </a:p>
          <a:p>
            <a:r>
              <a:rPr lang="nl-NL" dirty="0" smtClean="0"/>
              <a:t>De </a:t>
            </a:r>
            <a:r>
              <a:rPr lang="nl-NL" dirty="0" err="1" smtClean="0"/>
              <a:t>cie</a:t>
            </a:r>
            <a:r>
              <a:rPr lang="nl-NL" dirty="0" smtClean="0"/>
              <a:t> </a:t>
            </a:r>
            <a:r>
              <a:rPr lang="nl-NL" dirty="0" smtClean="0">
                <a:hlinkClick r:id="rId2" action="ppaction://hlinksldjump"/>
              </a:rPr>
              <a:t>natuurkunde </a:t>
            </a:r>
            <a:r>
              <a:rPr lang="nl-NL" dirty="0" smtClean="0"/>
              <a:t>stelt voor om de overladenheid terug te dringen door bij een aantal eindtermen de context vast te leggen (zodat wendbaarheid juist niet gevraagd wordt). Wat betekent dit in de praktijk?</a:t>
            </a:r>
          </a:p>
          <a:p>
            <a:pPr marL="0" indent="0">
              <a:buNone/>
            </a:pPr>
            <a:endParaRPr lang="nl-NL" dirty="0"/>
          </a:p>
        </p:txBody>
      </p:sp>
    </p:spTree>
    <p:extLst>
      <p:ext uri="{BB962C8B-B14F-4D97-AF65-F5344CB8AC3E}">
        <p14:creationId xmlns:p14="http://schemas.microsoft.com/office/powerpoint/2010/main" xmlns="" val="3436563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Discussie &amp; vragen model</a:t>
            </a:r>
            <a:endParaRPr lang="nl-NL" dirty="0"/>
          </a:p>
        </p:txBody>
      </p:sp>
      <p:sp>
        <p:nvSpPr>
          <p:cNvPr id="3" name="Tijdelijke aanduiding voor inhoud 2"/>
          <p:cNvSpPr>
            <a:spLocks noGrp="1"/>
          </p:cNvSpPr>
          <p:nvPr>
            <p:ph idx="1"/>
          </p:nvPr>
        </p:nvSpPr>
        <p:spPr/>
        <p:txBody>
          <a:bodyPr/>
          <a:lstStyle/>
          <a:p>
            <a:r>
              <a:rPr lang="nl-NL" dirty="0" smtClean="0"/>
              <a:t>Welke modaliteit wordt nu het meest gebruikt bij natuurkunde-methodes?</a:t>
            </a:r>
          </a:p>
          <a:p>
            <a:r>
              <a:rPr lang="nl-NL" dirty="0" smtClean="0"/>
              <a:t>Welke modaliteit gebruikt u het liefst?</a:t>
            </a:r>
          </a:p>
          <a:p>
            <a:r>
              <a:rPr lang="nl-NL" dirty="0" smtClean="0"/>
              <a:t>Welke voor- en nadelen ziet u aan de verschillende modaliteiten?</a:t>
            </a:r>
          </a:p>
          <a:p>
            <a:r>
              <a:rPr lang="nl-NL" dirty="0" smtClean="0"/>
              <a:t>Onder welke omstandigheid is welke modaliteit het meest geschikt?</a:t>
            </a:r>
            <a:endParaRPr lang="nl-NL" dirty="0"/>
          </a:p>
        </p:txBody>
      </p:sp>
    </p:spTree>
    <p:extLst>
      <p:ext uri="{BB962C8B-B14F-4D97-AF65-F5344CB8AC3E}">
        <p14:creationId xmlns:p14="http://schemas.microsoft.com/office/powerpoint/2010/main" xmlns="" val="2499641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 informatie?</a:t>
            </a:r>
            <a:endParaRPr lang="nl-NL" dirty="0"/>
          </a:p>
        </p:txBody>
      </p:sp>
      <p:sp>
        <p:nvSpPr>
          <p:cNvPr id="3" name="Tijdelijke aanduiding voor inhoud 2"/>
          <p:cNvSpPr>
            <a:spLocks noGrp="1"/>
          </p:cNvSpPr>
          <p:nvPr>
            <p:ph idx="1"/>
          </p:nvPr>
        </p:nvSpPr>
        <p:spPr/>
        <p:txBody>
          <a:bodyPr/>
          <a:lstStyle/>
          <a:p>
            <a:r>
              <a:rPr lang="nl-NL" dirty="0" smtClean="0"/>
              <a:t>Lucia Bruning (</a:t>
            </a:r>
            <a:r>
              <a:rPr lang="nl-NL" dirty="0" smtClean="0">
                <a:hlinkClick r:id="rId2"/>
              </a:rPr>
              <a:t>l.bruning@slo.nl</a:t>
            </a:r>
            <a:r>
              <a:rPr lang="nl-NL" dirty="0" smtClean="0"/>
              <a:t>)</a:t>
            </a:r>
          </a:p>
          <a:p>
            <a:r>
              <a:rPr lang="nl-NL" dirty="0" err="1" smtClean="0"/>
              <a:t>Berenice</a:t>
            </a:r>
            <a:r>
              <a:rPr lang="nl-NL" dirty="0" smtClean="0"/>
              <a:t> Michels (</a:t>
            </a:r>
            <a:r>
              <a:rPr lang="nl-NL" dirty="0" smtClean="0">
                <a:hlinkClick r:id="rId3"/>
              </a:rPr>
              <a:t>b.michels@slo.nl</a:t>
            </a:r>
            <a:r>
              <a:rPr lang="nl-NL" dirty="0" smtClean="0"/>
              <a:t>)</a:t>
            </a:r>
          </a:p>
          <a:p>
            <a:endParaRPr lang="nl-NL" dirty="0"/>
          </a:p>
        </p:txBody>
      </p:sp>
    </p:spTree>
    <p:extLst>
      <p:ext uri="{BB962C8B-B14F-4D97-AF65-F5344CB8AC3E}">
        <p14:creationId xmlns:p14="http://schemas.microsoft.com/office/powerpoint/2010/main" xmlns="" val="2700924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nl-NL" smtClean="0"/>
              <a:t>Opdracht </a:t>
            </a:r>
            <a:br>
              <a:rPr lang="nl-NL" smtClean="0"/>
            </a:br>
            <a:r>
              <a:rPr lang="nl-NL" smtClean="0"/>
              <a:t>Concept-context in lesmateriaal</a:t>
            </a:r>
          </a:p>
        </p:txBody>
      </p:sp>
      <p:sp>
        <p:nvSpPr>
          <p:cNvPr id="19459" name="Rectangle 3"/>
          <p:cNvSpPr>
            <a:spLocks noGrp="1" noChangeArrowheads="1"/>
          </p:cNvSpPr>
          <p:nvPr>
            <p:ph type="body" idx="1"/>
          </p:nvPr>
        </p:nvSpPr>
        <p:spPr/>
        <p:txBody>
          <a:bodyPr/>
          <a:lstStyle/>
          <a:p>
            <a:pPr eaLnBrk="1" hangingPunct="1"/>
            <a:r>
              <a:rPr lang="nl-NL" dirty="0" smtClean="0"/>
              <a:t>Werk (desgewenst) in groepjes van 2</a:t>
            </a:r>
          </a:p>
          <a:p>
            <a:pPr eaLnBrk="1" hangingPunct="1"/>
            <a:endParaRPr lang="nl-NL" dirty="0" smtClean="0"/>
          </a:p>
          <a:p>
            <a:pPr eaLnBrk="1" hangingPunct="1"/>
            <a:r>
              <a:rPr lang="nl-NL" dirty="0" smtClean="0"/>
              <a:t>Kies een module uit de bèta-vernieuwing</a:t>
            </a:r>
          </a:p>
          <a:p>
            <a:pPr eaLnBrk="1" hangingPunct="1"/>
            <a:endParaRPr lang="nl-NL" dirty="0" smtClean="0"/>
          </a:p>
          <a:p>
            <a:pPr eaLnBrk="1" hangingPunct="1"/>
            <a:r>
              <a:rPr lang="nl-NL" dirty="0" smtClean="0"/>
              <a:t>Gebruik het concept-instrument om de module te analyseren</a:t>
            </a:r>
          </a:p>
          <a:p>
            <a:pPr eaLnBrk="1" hangingPunct="1"/>
            <a:endParaRPr lang="nl-NL" dirty="0" smtClean="0"/>
          </a:p>
          <a:p>
            <a:pPr eaLnBrk="1" hangingPunct="1"/>
            <a:r>
              <a:rPr lang="nl-NL" dirty="0" smtClean="0"/>
              <a:t>Welke modaliteit </a:t>
            </a:r>
            <a:r>
              <a:rPr lang="nl-NL" dirty="0" err="1" smtClean="0"/>
              <a:t>beschijft</a:t>
            </a:r>
            <a:r>
              <a:rPr lang="nl-NL" dirty="0" smtClean="0"/>
              <a:t> het beste de wisselwerking tussen concepten en contexten?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 informatie?</a:t>
            </a:r>
            <a:endParaRPr lang="nl-NL" dirty="0"/>
          </a:p>
        </p:txBody>
      </p:sp>
      <p:sp>
        <p:nvSpPr>
          <p:cNvPr id="3" name="Tijdelijke aanduiding voor inhoud 2"/>
          <p:cNvSpPr>
            <a:spLocks noGrp="1"/>
          </p:cNvSpPr>
          <p:nvPr>
            <p:ph idx="1"/>
          </p:nvPr>
        </p:nvSpPr>
        <p:spPr/>
        <p:txBody>
          <a:bodyPr/>
          <a:lstStyle/>
          <a:p>
            <a:r>
              <a:rPr lang="nl-NL" dirty="0" smtClean="0"/>
              <a:t>Lucia Bruning (</a:t>
            </a:r>
            <a:r>
              <a:rPr lang="nl-NL" dirty="0" smtClean="0">
                <a:hlinkClick r:id="rId2"/>
              </a:rPr>
              <a:t>l.bruning@slo.nl</a:t>
            </a:r>
            <a:r>
              <a:rPr lang="nl-NL" dirty="0" smtClean="0"/>
              <a:t>)</a:t>
            </a:r>
          </a:p>
          <a:p>
            <a:r>
              <a:rPr lang="nl-NL" dirty="0" err="1" smtClean="0"/>
              <a:t>Berenice</a:t>
            </a:r>
            <a:r>
              <a:rPr lang="nl-NL" dirty="0" smtClean="0"/>
              <a:t> Michels (</a:t>
            </a:r>
            <a:r>
              <a:rPr lang="nl-NL" dirty="0" smtClean="0">
                <a:hlinkClick r:id="rId3"/>
              </a:rPr>
              <a:t>b.michels@slo.nl</a:t>
            </a:r>
            <a:r>
              <a:rPr lang="nl-NL" dirty="0" smtClean="0"/>
              <a:t>)</a:t>
            </a:r>
          </a:p>
          <a:p>
            <a:endParaRPr lang="nl-NL" dirty="0"/>
          </a:p>
        </p:txBody>
      </p:sp>
    </p:spTree>
    <p:extLst>
      <p:ext uri="{BB962C8B-B14F-4D97-AF65-F5344CB8AC3E}">
        <p14:creationId xmlns:p14="http://schemas.microsoft.com/office/powerpoint/2010/main" xmlns="" val="3067368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Wisselwerking contexten &amp; concepten</a:t>
            </a:r>
            <a:endParaRPr lang="nl-NL"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2094012"/>
            <a:ext cx="9000000" cy="8253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3517378"/>
            <a:ext cx="9000000" cy="867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84123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Contexten in </a:t>
            </a:r>
            <a:r>
              <a:rPr lang="nl-NL" dirty="0" err="1" smtClean="0"/>
              <a:t>NiNa</a:t>
            </a:r>
            <a:r>
              <a:rPr lang="nl-NL" dirty="0" smtClean="0"/>
              <a:t> eindtermen</a:t>
            </a:r>
            <a:endParaRPr lang="nl-NL" dirty="0"/>
          </a:p>
        </p:txBody>
      </p:sp>
      <p:sp>
        <p:nvSpPr>
          <p:cNvPr id="5" name="Tijdelijke aanduiding voor inhoud 4"/>
          <p:cNvSpPr>
            <a:spLocks noGrp="1"/>
          </p:cNvSpPr>
          <p:nvPr>
            <p:ph idx="1"/>
          </p:nvPr>
        </p:nvSpPr>
        <p:spPr/>
        <p:txBody>
          <a:bodyPr/>
          <a:lstStyle/>
          <a:p>
            <a:r>
              <a:rPr lang="nl-NL" sz="2000" dirty="0" smtClean="0"/>
              <a:t>De kandidaat kan…</a:t>
            </a:r>
          </a:p>
          <a:p>
            <a:r>
              <a:rPr lang="nl-NL" sz="2000" dirty="0" smtClean="0"/>
              <a:t>(voorgeschreven) concepten </a:t>
            </a:r>
            <a:r>
              <a:rPr lang="nl-NL" sz="2000" dirty="0"/>
              <a:t>gebruiken / toepassen / etc. </a:t>
            </a:r>
            <a:r>
              <a:rPr lang="nl-NL" sz="2000" dirty="0" smtClean="0"/>
              <a:t>in contexten (niet gedefinieerd) </a:t>
            </a:r>
            <a:endParaRPr lang="nl-NL" sz="2000" dirty="0"/>
          </a:p>
          <a:p>
            <a:pPr lvl="1"/>
            <a:r>
              <a:rPr lang="nl-NL" sz="1600" dirty="0" smtClean="0"/>
              <a:t>b.v. Mechanica (HV); eigenschappen van stoffen en materialen (HV)</a:t>
            </a:r>
            <a:endParaRPr lang="nl-NL" sz="1600" dirty="0"/>
          </a:p>
          <a:p>
            <a:r>
              <a:rPr lang="nl-NL" sz="2000" dirty="0" smtClean="0"/>
              <a:t>fysische verschijnselen / begrippen / </a:t>
            </a:r>
            <a:r>
              <a:rPr lang="nl-NL" sz="2000" dirty="0" err="1" smtClean="0"/>
              <a:t>etc</a:t>
            </a:r>
            <a:r>
              <a:rPr lang="nl-NL" sz="2000" dirty="0" smtClean="0"/>
              <a:t> (niet gedefinieerd) gebruiken / toepassen in de (voorgeschreven) context</a:t>
            </a:r>
          </a:p>
          <a:p>
            <a:pPr lvl="1"/>
            <a:r>
              <a:rPr lang="nl-NL" sz="1600" dirty="0" smtClean="0"/>
              <a:t>b.v. Functionele materialen (H), geofysica (HV), Biofysica (HV)</a:t>
            </a:r>
          </a:p>
          <a:p>
            <a:r>
              <a:rPr lang="nl-NL" sz="2000" dirty="0" smtClean="0"/>
              <a:t>(voorgeschreven) concepten </a:t>
            </a:r>
            <a:r>
              <a:rPr lang="nl-NL" sz="2000" dirty="0"/>
              <a:t>gebruiken / toepassen / etc. in </a:t>
            </a:r>
            <a:r>
              <a:rPr lang="nl-NL" sz="2000" dirty="0" smtClean="0"/>
              <a:t>de (voorgeschreven) context</a:t>
            </a:r>
          </a:p>
          <a:p>
            <a:pPr lvl="1"/>
            <a:r>
              <a:rPr lang="nl-NL" sz="1600" dirty="0" smtClean="0"/>
              <a:t>Ioniserende straling en medische beeldvorming (HV)</a:t>
            </a:r>
          </a:p>
          <a:p>
            <a:pPr lvl="1"/>
            <a:r>
              <a:rPr lang="nl-NL" sz="1600" dirty="0" smtClean="0"/>
              <a:t>Trillingen en golven en informatieoverdracht (HV) </a:t>
            </a:r>
          </a:p>
        </p:txBody>
      </p:sp>
      <p:sp>
        <p:nvSpPr>
          <p:cNvPr id="2" name="PIJL-LINKS 1">
            <a:hlinkClick r:id="rId2" action="ppaction://hlinksldjump"/>
          </p:cNvPr>
          <p:cNvSpPr/>
          <p:nvPr/>
        </p:nvSpPr>
        <p:spPr bwMode="auto">
          <a:xfrm>
            <a:off x="7596336" y="5949280"/>
            <a:ext cx="864096" cy="432048"/>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25000" smtClean="0">
              <a:ln>
                <a:noFill/>
              </a:ln>
              <a:solidFill>
                <a:schemeClr val="tx1"/>
              </a:solidFill>
              <a:effectLst/>
              <a:latin typeface="Arial" pitchFamily="34" charset="0"/>
              <a:ea typeface="Geneva"/>
              <a:cs typeface="Geneva"/>
            </a:endParaRPr>
          </a:p>
        </p:txBody>
      </p:sp>
    </p:spTree>
    <p:extLst>
      <p:ext uri="{BB962C8B-B14F-4D97-AF65-F5344CB8AC3E}">
        <p14:creationId xmlns:p14="http://schemas.microsoft.com/office/powerpoint/2010/main" xmlns="" val="1126117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6013" y="188913"/>
            <a:ext cx="7777162" cy="1430337"/>
          </a:xfrm>
        </p:spPr>
        <p:txBody>
          <a:bodyPr/>
          <a:lstStyle/>
          <a:p>
            <a:pPr eaLnBrk="1" hangingPunct="1"/>
            <a:r>
              <a:rPr lang="nl-NL" smtClean="0">
                <a:solidFill>
                  <a:schemeClr val="tx1"/>
                </a:solidFill>
              </a:rPr>
              <a:t>Curriculair spinnenweb</a:t>
            </a:r>
          </a:p>
        </p:txBody>
      </p:sp>
      <p:sp>
        <p:nvSpPr>
          <p:cNvPr id="17411" name="Line 3"/>
          <p:cNvSpPr>
            <a:spLocks noChangeShapeType="1"/>
          </p:cNvSpPr>
          <p:nvPr/>
        </p:nvSpPr>
        <p:spPr bwMode="auto">
          <a:xfrm flipH="1" flipV="1">
            <a:off x="3733800" y="1524000"/>
            <a:ext cx="528638" cy="210820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2" name="Line 4"/>
          <p:cNvSpPr>
            <a:spLocks noChangeShapeType="1"/>
          </p:cNvSpPr>
          <p:nvPr/>
        </p:nvSpPr>
        <p:spPr bwMode="auto">
          <a:xfrm flipV="1">
            <a:off x="4675188" y="1617663"/>
            <a:ext cx="968375" cy="199390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3" name="Line 5"/>
          <p:cNvSpPr>
            <a:spLocks noChangeShapeType="1"/>
          </p:cNvSpPr>
          <p:nvPr/>
        </p:nvSpPr>
        <p:spPr bwMode="auto">
          <a:xfrm flipV="1">
            <a:off x="4879975" y="2941638"/>
            <a:ext cx="2185988" cy="909637"/>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4" name="Line 6"/>
          <p:cNvSpPr>
            <a:spLocks noChangeShapeType="1"/>
          </p:cNvSpPr>
          <p:nvPr/>
        </p:nvSpPr>
        <p:spPr bwMode="auto">
          <a:xfrm>
            <a:off x="4879975" y="4214813"/>
            <a:ext cx="2511425" cy="106680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5" name="Line 7"/>
          <p:cNvSpPr>
            <a:spLocks noChangeShapeType="1"/>
          </p:cNvSpPr>
          <p:nvPr/>
        </p:nvSpPr>
        <p:spPr bwMode="auto">
          <a:xfrm>
            <a:off x="4651375" y="4389438"/>
            <a:ext cx="962025" cy="1754187"/>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6" name="Line 8"/>
          <p:cNvSpPr>
            <a:spLocks noChangeShapeType="1"/>
          </p:cNvSpPr>
          <p:nvPr/>
        </p:nvSpPr>
        <p:spPr bwMode="auto">
          <a:xfrm flipH="1" flipV="1">
            <a:off x="2235200" y="2641600"/>
            <a:ext cx="1814513" cy="1133475"/>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7" name="Line 9"/>
          <p:cNvSpPr>
            <a:spLocks noChangeShapeType="1"/>
          </p:cNvSpPr>
          <p:nvPr/>
        </p:nvSpPr>
        <p:spPr bwMode="auto">
          <a:xfrm flipH="1">
            <a:off x="4067175" y="4529138"/>
            <a:ext cx="293688" cy="2155825"/>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8" name="Line 10"/>
          <p:cNvSpPr>
            <a:spLocks noChangeShapeType="1"/>
          </p:cNvSpPr>
          <p:nvPr/>
        </p:nvSpPr>
        <p:spPr bwMode="auto">
          <a:xfrm flipH="1">
            <a:off x="2565400" y="4425950"/>
            <a:ext cx="1546225" cy="157480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19" name="Freeform 11"/>
          <p:cNvSpPr>
            <a:spLocks/>
          </p:cNvSpPr>
          <p:nvPr/>
        </p:nvSpPr>
        <p:spPr bwMode="auto">
          <a:xfrm>
            <a:off x="4049713" y="3548063"/>
            <a:ext cx="271462" cy="231775"/>
          </a:xfrm>
          <a:custGeom>
            <a:avLst/>
            <a:gdLst>
              <a:gd name="T0" fmla="*/ 0 w 167"/>
              <a:gd name="T1" fmla="*/ 231775 h 142"/>
              <a:gd name="T2" fmla="*/ 24383 w 167"/>
              <a:gd name="T3" fmla="*/ 228511 h 142"/>
              <a:gd name="T4" fmla="*/ 50391 w 167"/>
              <a:gd name="T5" fmla="*/ 223614 h 142"/>
              <a:gd name="T6" fmla="*/ 76399 w 167"/>
              <a:gd name="T7" fmla="*/ 218717 h 142"/>
              <a:gd name="T8" fmla="*/ 86153 w 167"/>
              <a:gd name="T9" fmla="*/ 215453 h 142"/>
              <a:gd name="T10" fmla="*/ 99157 w 167"/>
              <a:gd name="T11" fmla="*/ 212188 h 142"/>
              <a:gd name="T12" fmla="*/ 110535 w 167"/>
              <a:gd name="T13" fmla="*/ 207292 h 142"/>
              <a:gd name="T14" fmla="*/ 121914 w 167"/>
              <a:gd name="T15" fmla="*/ 204027 h 142"/>
              <a:gd name="T16" fmla="*/ 133293 w 167"/>
              <a:gd name="T17" fmla="*/ 199131 h 142"/>
              <a:gd name="T18" fmla="*/ 143046 w 167"/>
              <a:gd name="T19" fmla="*/ 194234 h 142"/>
              <a:gd name="T20" fmla="*/ 154424 w 167"/>
              <a:gd name="T21" fmla="*/ 189337 h 142"/>
              <a:gd name="T22" fmla="*/ 162552 w 167"/>
              <a:gd name="T23" fmla="*/ 182808 h 142"/>
              <a:gd name="T24" fmla="*/ 173931 w 167"/>
              <a:gd name="T25" fmla="*/ 177912 h 142"/>
              <a:gd name="T26" fmla="*/ 182058 w 167"/>
              <a:gd name="T27" fmla="*/ 169751 h 142"/>
              <a:gd name="T28" fmla="*/ 190186 w 167"/>
              <a:gd name="T29" fmla="*/ 163222 h 142"/>
              <a:gd name="T30" fmla="*/ 198314 w 167"/>
              <a:gd name="T31" fmla="*/ 155061 h 142"/>
              <a:gd name="T32" fmla="*/ 204816 w 167"/>
              <a:gd name="T33" fmla="*/ 145267 h 142"/>
              <a:gd name="T34" fmla="*/ 211318 w 167"/>
              <a:gd name="T35" fmla="*/ 137106 h 142"/>
              <a:gd name="T36" fmla="*/ 217820 w 167"/>
              <a:gd name="T37" fmla="*/ 125681 h 142"/>
              <a:gd name="T38" fmla="*/ 224322 w 167"/>
              <a:gd name="T39" fmla="*/ 115888 h 142"/>
              <a:gd name="T40" fmla="*/ 229198 w 167"/>
              <a:gd name="T41" fmla="*/ 106094 h 142"/>
              <a:gd name="T42" fmla="*/ 235701 w 167"/>
              <a:gd name="T43" fmla="*/ 94669 h 142"/>
              <a:gd name="T44" fmla="*/ 240577 w 167"/>
              <a:gd name="T45" fmla="*/ 83243 h 142"/>
              <a:gd name="T46" fmla="*/ 245454 w 167"/>
              <a:gd name="T47" fmla="*/ 71818 h 142"/>
              <a:gd name="T48" fmla="*/ 255207 w 167"/>
              <a:gd name="T49" fmla="*/ 48967 h 142"/>
              <a:gd name="T50" fmla="*/ 263334 w 167"/>
              <a:gd name="T51" fmla="*/ 24483 h 142"/>
              <a:gd name="T52" fmla="*/ 271462 w 167"/>
              <a:gd name="T53" fmla="*/ 0 h 1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7" h="142">
                <a:moveTo>
                  <a:pt x="0" y="142"/>
                </a:moveTo>
                <a:lnTo>
                  <a:pt x="15" y="140"/>
                </a:lnTo>
                <a:lnTo>
                  <a:pt x="31" y="137"/>
                </a:lnTo>
                <a:lnTo>
                  <a:pt x="47" y="134"/>
                </a:lnTo>
                <a:lnTo>
                  <a:pt x="53" y="132"/>
                </a:lnTo>
                <a:lnTo>
                  <a:pt x="61" y="130"/>
                </a:lnTo>
                <a:lnTo>
                  <a:pt x="68" y="127"/>
                </a:lnTo>
                <a:lnTo>
                  <a:pt x="75" y="125"/>
                </a:lnTo>
                <a:lnTo>
                  <a:pt x="82" y="122"/>
                </a:lnTo>
                <a:lnTo>
                  <a:pt x="88" y="119"/>
                </a:lnTo>
                <a:lnTo>
                  <a:pt x="95" y="116"/>
                </a:lnTo>
                <a:lnTo>
                  <a:pt x="100" y="112"/>
                </a:lnTo>
                <a:lnTo>
                  <a:pt x="107" y="109"/>
                </a:lnTo>
                <a:lnTo>
                  <a:pt x="112" y="104"/>
                </a:lnTo>
                <a:lnTo>
                  <a:pt x="117" y="100"/>
                </a:lnTo>
                <a:lnTo>
                  <a:pt x="122" y="95"/>
                </a:lnTo>
                <a:lnTo>
                  <a:pt x="126" y="89"/>
                </a:lnTo>
                <a:lnTo>
                  <a:pt x="130" y="84"/>
                </a:lnTo>
                <a:lnTo>
                  <a:pt x="134" y="77"/>
                </a:lnTo>
                <a:lnTo>
                  <a:pt x="138" y="71"/>
                </a:lnTo>
                <a:lnTo>
                  <a:pt x="141" y="65"/>
                </a:lnTo>
                <a:lnTo>
                  <a:pt x="145" y="58"/>
                </a:lnTo>
                <a:lnTo>
                  <a:pt x="148" y="51"/>
                </a:lnTo>
                <a:lnTo>
                  <a:pt x="151" y="44"/>
                </a:lnTo>
                <a:lnTo>
                  <a:pt x="157" y="30"/>
                </a:lnTo>
                <a:lnTo>
                  <a:pt x="162" y="15"/>
                </a:lnTo>
                <a:lnTo>
                  <a:pt x="167"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0" name="Freeform 12"/>
          <p:cNvSpPr>
            <a:spLocks/>
          </p:cNvSpPr>
          <p:nvPr/>
        </p:nvSpPr>
        <p:spPr bwMode="auto">
          <a:xfrm>
            <a:off x="4324350" y="3552825"/>
            <a:ext cx="350838" cy="104775"/>
          </a:xfrm>
          <a:custGeom>
            <a:avLst/>
            <a:gdLst>
              <a:gd name="T0" fmla="*/ 0 w 216"/>
              <a:gd name="T1" fmla="*/ 0 h 64"/>
              <a:gd name="T2" fmla="*/ 19491 w 216"/>
              <a:gd name="T3" fmla="*/ 16371 h 64"/>
              <a:gd name="T4" fmla="*/ 38982 w 216"/>
              <a:gd name="T5" fmla="*/ 34379 h 64"/>
              <a:gd name="T6" fmla="*/ 48728 w 216"/>
              <a:gd name="T7" fmla="*/ 42565 h 64"/>
              <a:gd name="T8" fmla="*/ 58473 w 216"/>
              <a:gd name="T9" fmla="*/ 49113 h 64"/>
              <a:gd name="T10" fmla="*/ 69843 w 216"/>
              <a:gd name="T11" fmla="*/ 57299 h 64"/>
              <a:gd name="T12" fmla="*/ 79588 w 216"/>
              <a:gd name="T13" fmla="*/ 63847 h 64"/>
              <a:gd name="T14" fmla="*/ 89334 w 216"/>
              <a:gd name="T15" fmla="*/ 70396 h 64"/>
              <a:gd name="T16" fmla="*/ 99079 w 216"/>
              <a:gd name="T17" fmla="*/ 76944 h 64"/>
              <a:gd name="T18" fmla="*/ 110449 w 216"/>
              <a:gd name="T19" fmla="*/ 83493 h 64"/>
              <a:gd name="T20" fmla="*/ 120195 w 216"/>
              <a:gd name="T21" fmla="*/ 88404 h 64"/>
              <a:gd name="T22" fmla="*/ 131564 w 216"/>
              <a:gd name="T23" fmla="*/ 93315 h 64"/>
              <a:gd name="T24" fmla="*/ 141310 w 216"/>
              <a:gd name="T25" fmla="*/ 96589 h 64"/>
              <a:gd name="T26" fmla="*/ 152680 w 216"/>
              <a:gd name="T27" fmla="*/ 99864 h 64"/>
              <a:gd name="T28" fmla="*/ 162425 w 216"/>
              <a:gd name="T29" fmla="*/ 103138 h 64"/>
              <a:gd name="T30" fmla="*/ 173795 w 216"/>
              <a:gd name="T31" fmla="*/ 103138 h 64"/>
              <a:gd name="T32" fmla="*/ 185165 w 216"/>
              <a:gd name="T33" fmla="*/ 104775 h 64"/>
              <a:gd name="T34" fmla="*/ 196534 w 216"/>
              <a:gd name="T35" fmla="*/ 104775 h 64"/>
              <a:gd name="T36" fmla="*/ 207904 w 216"/>
              <a:gd name="T37" fmla="*/ 104775 h 64"/>
              <a:gd name="T38" fmla="*/ 219274 w 216"/>
              <a:gd name="T39" fmla="*/ 103138 h 64"/>
              <a:gd name="T40" fmla="*/ 232268 w 216"/>
              <a:gd name="T41" fmla="*/ 101501 h 64"/>
              <a:gd name="T42" fmla="*/ 242013 w 216"/>
              <a:gd name="T43" fmla="*/ 99864 h 64"/>
              <a:gd name="T44" fmla="*/ 255007 w 216"/>
              <a:gd name="T45" fmla="*/ 96589 h 64"/>
              <a:gd name="T46" fmla="*/ 266377 w 216"/>
              <a:gd name="T47" fmla="*/ 93315 h 64"/>
              <a:gd name="T48" fmla="*/ 279371 w 216"/>
              <a:gd name="T49" fmla="*/ 90041 h 64"/>
              <a:gd name="T50" fmla="*/ 290741 w 216"/>
              <a:gd name="T51" fmla="*/ 86767 h 64"/>
              <a:gd name="T52" fmla="*/ 302111 w 216"/>
              <a:gd name="T53" fmla="*/ 81855 h 64"/>
              <a:gd name="T54" fmla="*/ 326474 w 216"/>
              <a:gd name="T55" fmla="*/ 72033 h 64"/>
              <a:gd name="T56" fmla="*/ 350838 w 216"/>
              <a:gd name="T57" fmla="*/ 63847 h 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6" h="64">
                <a:moveTo>
                  <a:pt x="0" y="0"/>
                </a:moveTo>
                <a:lnTo>
                  <a:pt x="12" y="10"/>
                </a:lnTo>
                <a:lnTo>
                  <a:pt x="24" y="21"/>
                </a:lnTo>
                <a:lnTo>
                  <a:pt x="30" y="26"/>
                </a:lnTo>
                <a:lnTo>
                  <a:pt x="36" y="30"/>
                </a:lnTo>
                <a:lnTo>
                  <a:pt x="43" y="35"/>
                </a:lnTo>
                <a:lnTo>
                  <a:pt x="49" y="39"/>
                </a:lnTo>
                <a:lnTo>
                  <a:pt x="55" y="43"/>
                </a:lnTo>
                <a:lnTo>
                  <a:pt x="61" y="47"/>
                </a:lnTo>
                <a:lnTo>
                  <a:pt x="68" y="51"/>
                </a:lnTo>
                <a:lnTo>
                  <a:pt x="74" y="54"/>
                </a:lnTo>
                <a:lnTo>
                  <a:pt x="81" y="57"/>
                </a:lnTo>
                <a:lnTo>
                  <a:pt x="87" y="59"/>
                </a:lnTo>
                <a:lnTo>
                  <a:pt x="94" y="61"/>
                </a:lnTo>
                <a:lnTo>
                  <a:pt x="100" y="63"/>
                </a:lnTo>
                <a:lnTo>
                  <a:pt x="107" y="63"/>
                </a:lnTo>
                <a:lnTo>
                  <a:pt x="114" y="64"/>
                </a:lnTo>
                <a:lnTo>
                  <a:pt x="121" y="64"/>
                </a:lnTo>
                <a:lnTo>
                  <a:pt x="128" y="64"/>
                </a:lnTo>
                <a:lnTo>
                  <a:pt x="135" y="63"/>
                </a:lnTo>
                <a:lnTo>
                  <a:pt x="143" y="62"/>
                </a:lnTo>
                <a:lnTo>
                  <a:pt x="149" y="61"/>
                </a:lnTo>
                <a:lnTo>
                  <a:pt x="157" y="59"/>
                </a:lnTo>
                <a:lnTo>
                  <a:pt x="164" y="57"/>
                </a:lnTo>
                <a:lnTo>
                  <a:pt x="172" y="55"/>
                </a:lnTo>
                <a:lnTo>
                  <a:pt x="179" y="53"/>
                </a:lnTo>
                <a:lnTo>
                  <a:pt x="186" y="50"/>
                </a:lnTo>
                <a:lnTo>
                  <a:pt x="201" y="44"/>
                </a:lnTo>
                <a:lnTo>
                  <a:pt x="216" y="39"/>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1" name="Freeform 13"/>
          <p:cNvSpPr>
            <a:spLocks/>
          </p:cNvSpPr>
          <p:nvPr/>
        </p:nvSpPr>
        <p:spPr bwMode="auto">
          <a:xfrm>
            <a:off x="3973513" y="3781425"/>
            <a:ext cx="111125" cy="317500"/>
          </a:xfrm>
          <a:custGeom>
            <a:avLst/>
            <a:gdLst>
              <a:gd name="T0" fmla="*/ 0 w 68"/>
              <a:gd name="T1" fmla="*/ 317500 h 196"/>
              <a:gd name="T2" fmla="*/ 17976 w 68"/>
              <a:gd name="T3" fmla="*/ 299681 h 196"/>
              <a:gd name="T4" fmla="*/ 35952 w 68"/>
              <a:gd name="T5" fmla="*/ 283482 h 196"/>
              <a:gd name="T6" fmla="*/ 44123 w 68"/>
              <a:gd name="T7" fmla="*/ 275383 h 196"/>
              <a:gd name="T8" fmla="*/ 52294 w 68"/>
              <a:gd name="T9" fmla="*/ 267283 h 196"/>
              <a:gd name="T10" fmla="*/ 58831 w 68"/>
              <a:gd name="T11" fmla="*/ 257564 h 196"/>
              <a:gd name="T12" fmla="*/ 67002 w 68"/>
              <a:gd name="T13" fmla="*/ 247844 h 196"/>
              <a:gd name="T14" fmla="*/ 73539 w 68"/>
              <a:gd name="T15" fmla="*/ 239745 h 196"/>
              <a:gd name="T16" fmla="*/ 80075 w 68"/>
              <a:gd name="T17" fmla="*/ 231645 h 196"/>
              <a:gd name="T18" fmla="*/ 86612 w 68"/>
              <a:gd name="T19" fmla="*/ 221926 h 196"/>
              <a:gd name="T20" fmla="*/ 91515 w 68"/>
              <a:gd name="T21" fmla="*/ 213827 h 196"/>
              <a:gd name="T22" fmla="*/ 96417 w 68"/>
              <a:gd name="T23" fmla="*/ 202487 h 196"/>
              <a:gd name="T24" fmla="*/ 101320 w 68"/>
              <a:gd name="T25" fmla="*/ 194388 h 196"/>
              <a:gd name="T26" fmla="*/ 104588 w 68"/>
              <a:gd name="T27" fmla="*/ 184668 h 196"/>
              <a:gd name="T28" fmla="*/ 107857 w 68"/>
              <a:gd name="T29" fmla="*/ 174949 h 196"/>
              <a:gd name="T30" fmla="*/ 109491 w 68"/>
              <a:gd name="T31" fmla="*/ 165230 h 196"/>
              <a:gd name="T32" fmla="*/ 111125 w 68"/>
              <a:gd name="T33" fmla="*/ 153890 h 196"/>
              <a:gd name="T34" fmla="*/ 111125 w 68"/>
              <a:gd name="T35" fmla="*/ 144171 h 196"/>
              <a:gd name="T36" fmla="*/ 111125 w 68"/>
              <a:gd name="T37" fmla="*/ 132832 h 196"/>
              <a:gd name="T38" fmla="*/ 109491 w 68"/>
              <a:gd name="T39" fmla="*/ 123112 h 196"/>
              <a:gd name="T40" fmla="*/ 109491 w 68"/>
              <a:gd name="T41" fmla="*/ 111773 h 196"/>
              <a:gd name="T42" fmla="*/ 106222 w 68"/>
              <a:gd name="T43" fmla="*/ 100434 h 196"/>
              <a:gd name="T44" fmla="*/ 104588 w 68"/>
              <a:gd name="T45" fmla="*/ 89094 h 196"/>
              <a:gd name="T46" fmla="*/ 102954 w 68"/>
              <a:gd name="T47" fmla="*/ 79375 h 196"/>
              <a:gd name="T48" fmla="*/ 99686 w 68"/>
              <a:gd name="T49" fmla="*/ 68036 h 196"/>
              <a:gd name="T50" fmla="*/ 96417 w 68"/>
              <a:gd name="T51" fmla="*/ 56696 h 196"/>
              <a:gd name="T52" fmla="*/ 93149 w 68"/>
              <a:gd name="T53" fmla="*/ 45357 h 196"/>
              <a:gd name="T54" fmla="*/ 84978 w 68"/>
              <a:gd name="T55" fmla="*/ 22679 h 196"/>
              <a:gd name="T56" fmla="*/ 76807 w 68"/>
              <a:gd name="T57" fmla="*/ 0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8" h="196">
                <a:moveTo>
                  <a:pt x="0" y="196"/>
                </a:moveTo>
                <a:lnTo>
                  <a:pt x="11" y="185"/>
                </a:lnTo>
                <a:lnTo>
                  <a:pt x="22" y="175"/>
                </a:lnTo>
                <a:lnTo>
                  <a:pt x="27" y="170"/>
                </a:lnTo>
                <a:lnTo>
                  <a:pt x="32" y="165"/>
                </a:lnTo>
                <a:lnTo>
                  <a:pt x="36" y="159"/>
                </a:lnTo>
                <a:lnTo>
                  <a:pt x="41" y="153"/>
                </a:lnTo>
                <a:lnTo>
                  <a:pt x="45" y="148"/>
                </a:lnTo>
                <a:lnTo>
                  <a:pt x="49" y="143"/>
                </a:lnTo>
                <a:lnTo>
                  <a:pt x="53" y="137"/>
                </a:lnTo>
                <a:lnTo>
                  <a:pt x="56" y="132"/>
                </a:lnTo>
                <a:lnTo>
                  <a:pt x="59" y="125"/>
                </a:lnTo>
                <a:lnTo>
                  <a:pt x="62" y="120"/>
                </a:lnTo>
                <a:lnTo>
                  <a:pt x="64" y="114"/>
                </a:lnTo>
                <a:lnTo>
                  <a:pt x="66" y="108"/>
                </a:lnTo>
                <a:lnTo>
                  <a:pt x="67" y="102"/>
                </a:lnTo>
                <a:lnTo>
                  <a:pt x="68" y="95"/>
                </a:lnTo>
                <a:lnTo>
                  <a:pt x="68" y="89"/>
                </a:lnTo>
                <a:lnTo>
                  <a:pt x="68" y="82"/>
                </a:lnTo>
                <a:lnTo>
                  <a:pt x="67" y="76"/>
                </a:lnTo>
                <a:lnTo>
                  <a:pt x="67" y="69"/>
                </a:lnTo>
                <a:lnTo>
                  <a:pt x="65" y="62"/>
                </a:lnTo>
                <a:lnTo>
                  <a:pt x="64" y="55"/>
                </a:lnTo>
                <a:lnTo>
                  <a:pt x="63" y="49"/>
                </a:lnTo>
                <a:lnTo>
                  <a:pt x="61" y="42"/>
                </a:lnTo>
                <a:lnTo>
                  <a:pt x="59" y="35"/>
                </a:lnTo>
                <a:lnTo>
                  <a:pt x="57" y="28"/>
                </a:lnTo>
                <a:lnTo>
                  <a:pt x="52" y="14"/>
                </a:lnTo>
                <a:lnTo>
                  <a:pt x="47"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2" name="Freeform 14"/>
          <p:cNvSpPr>
            <a:spLocks/>
          </p:cNvSpPr>
          <p:nvPr/>
        </p:nvSpPr>
        <p:spPr bwMode="auto">
          <a:xfrm>
            <a:off x="4675188" y="3616325"/>
            <a:ext cx="201612" cy="236538"/>
          </a:xfrm>
          <a:custGeom>
            <a:avLst/>
            <a:gdLst>
              <a:gd name="T0" fmla="*/ 0 w 124"/>
              <a:gd name="T1" fmla="*/ 0 h 145"/>
              <a:gd name="T2" fmla="*/ 3252 w 124"/>
              <a:gd name="T3" fmla="*/ 24469 h 145"/>
              <a:gd name="T4" fmla="*/ 4878 w 124"/>
              <a:gd name="T5" fmla="*/ 47308 h 145"/>
              <a:gd name="T6" fmla="*/ 8130 w 124"/>
              <a:gd name="T7" fmla="*/ 70146 h 145"/>
              <a:gd name="T8" fmla="*/ 11381 w 124"/>
              <a:gd name="T9" fmla="*/ 79934 h 145"/>
              <a:gd name="T10" fmla="*/ 13007 w 124"/>
              <a:gd name="T11" fmla="*/ 91353 h 145"/>
              <a:gd name="T12" fmla="*/ 16259 w 124"/>
              <a:gd name="T13" fmla="*/ 101140 h 145"/>
              <a:gd name="T14" fmla="*/ 19511 w 124"/>
              <a:gd name="T15" fmla="*/ 110928 h 145"/>
              <a:gd name="T16" fmla="*/ 21137 w 124"/>
              <a:gd name="T17" fmla="*/ 122347 h 145"/>
              <a:gd name="T18" fmla="*/ 26014 w 124"/>
              <a:gd name="T19" fmla="*/ 130504 h 145"/>
              <a:gd name="T20" fmla="*/ 29266 w 124"/>
              <a:gd name="T21" fmla="*/ 140292 h 145"/>
              <a:gd name="T22" fmla="*/ 35770 w 124"/>
              <a:gd name="T23" fmla="*/ 150079 h 145"/>
              <a:gd name="T24" fmla="*/ 40648 w 124"/>
              <a:gd name="T25" fmla="*/ 158236 h 145"/>
              <a:gd name="T26" fmla="*/ 45525 w 124"/>
              <a:gd name="T27" fmla="*/ 164761 h 145"/>
              <a:gd name="T28" fmla="*/ 53655 w 124"/>
              <a:gd name="T29" fmla="*/ 171286 h 145"/>
              <a:gd name="T30" fmla="*/ 60158 w 124"/>
              <a:gd name="T31" fmla="*/ 177811 h 145"/>
              <a:gd name="T32" fmla="*/ 68288 w 124"/>
              <a:gd name="T33" fmla="*/ 184337 h 145"/>
              <a:gd name="T34" fmla="*/ 76417 w 124"/>
              <a:gd name="T35" fmla="*/ 190862 h 145"/>
              <a:gd name="T36" fmla="*/ 84547 w 124"/>
              <a:gd name="T37" fmla="*/ 195756 h 145"/>
              <a:gd name="T38" fmla="*/ 94302 w 124"/>
              <a:gd name="T39" fmla="*/ 200649 h 145"/>
              <a:gd name="T40" fmla="*/ 104058 w 124"/>
              <a:gd name="T41" fmla="*/ 203912 h 145"/>
              <a:gd name="T42" fmla="*/ 113813 w 124"/>
              <a:gd name="T43" fmla="*/ 208806 h 145"/>
              <a:gd name="T44" fmla="*/ 125195 w 124"/>
              <a:gd name="T45" fmla="*/ 212069 h 145"/>
              <a:gd name="T46" fmla="*/ 134950 w 124"/>
              <a:gd name="T47" fmla="*/ 216962 h 145"/>
              <a:gd name="T48" fmla="*/ 157713 w 124"/>
              <a:gd name="T49" fmla="*/ 223488 h 145"/>
              <a:gd name="T50" fmla="*/ 178849 w 124"/>
              <a:gd name="T51" fmla="*/ 230013 h 145"/>
              <a:gd name="T52" fmla="*/ 201612 w 124"/>
              <a:gd name="T53" fmla="*/ 236538 h 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4" h="145">
                <a:moveTo>
                  <a:pt x="0" y="0"/>
                </a:moveTo>
                <a:lnTo>
                  <a:pt x="2" y="15"/>
                </a:lnTo>
                <a:lnTo>
                  <a:pt x="3" y="29"/>
                </a:lnTo>
                <a:lnTo>
                  <a:pt x="5" y="43"/>
                </a:lnTo>
                <a:lnTo>
                  <a:pt x="7" y="49"/>
                </a:lnTo>
                <a:lnTo>
                  <a:pt x="8" y="56"/>
                </a:lnTo>
                <a:lnTo>
                  <a:pt x="10" y="62"/>
                </a:lnTo>
                <a:lnTo>
                  <a:pt x="12" y="68"/>
                </a:lnTo>
                <a:lnTo>
                  <a:pt x="13" y="75"/>
                </a:lnTo>
                <a:lnTo>
                  <a:pt x="16" y="80"/>
                </a:lnTo>
                <a:lnTo>
                  <a:pt x="18" y="86"/>
                </a:lnTo>
                <a:lnTo>
                  <a:pt x="22" y="92"/>
                </a:lnTo>
                <a:lnTo>
                  <a:pt x="25" y="97"/>
                </a:lnTo>
                <a:lnTo>
                  <a:pt x="28" y="101"/>
                </a:lnTo>
                <a:lnTo>
                  <a:pt x="33" y="105"/>
                </a:lnTo>
                <a:lnTo>
                  <a:pt x="37" y="109"/>
                </a:lnTo>
                <a:lnTo>
                  <a:pt x="42" y="113"/>
                </a:lnTo>
                <a:lnTo>
                  <a:pt x="47" y="117"/>
                </a:lnTo>
                <a:lnTo>
                  <a:pt x="52" y="120"/>
                </a:lnTo>
                <a:lnTo>
                  <a:pt x="58" y="123"/>
                </a:lnTo>
                <a:lnTo>
                  <a:pt x="64" y="125"/>
                </a:lnTo>
                <a:lnTo>
                  <a:pt x="70" y="128"/>
                </a:lnTo>
                <a:lnTo>
                  <a:pt x="77" y="130"/>
                </a:lnTo>
                <a:lnTo>
                  <a:pt x="83" y="133"/>
                </a:lnTo>
                <a:lnTo>
                  <a:pt x="97" y="137"/>
                </a:lnTo>
                <a:lnTo>
                  <a:pt x="110" y="141"/>
                </a:lnTo>
                <a:lnTo>
                  <a:pt x="124" y="145"/>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3" name="Freeform 15"/>
          <p:cNvSpPr>
            <a:spLocks/>
          </p:cNvSpPr>
          <p:nvPr/>
        </p:nvSpPr>
        <p:spPr bwMode="auto">
          <a:xfrm>
            <a:off x="4105275" y="4403725"/>
            <a:ext cx="258763" cy="117475"/>
          </a:xfrm>
          <a:custGeom>
            <a:avLst/>
            <a:gdLst>
              <a:gd name="T0" fmla="*/ 258763 w 159"/>
              <a:gd name="T1" fmla="*/ 117475 h 72"/>
              <a:gd name="T2" fmla="*/ 247371 w 159"/>
              <a:gd name="T3" fmla="*/ 99527 h 72"/>
              <a:gd name="T4" fmla="*/ 234351 w 159"/>
              <a:gd name="T5" fmla="*/ 81580 h 72"/>
              <a:gd name="T6" fmla="*/ 229469 w 159"/>
              <a:gd name="T7" fmla="*/ 73422 h 72"/>
              <a:gd name="T8" fmla="*/ 222959 w 159"/>
              <a:gd name="T9" fmla="*/ 65264 h 72"/>
              <a:gd name="T10" fmla="*/ 216450 w 159"/>
              <a:gd name="T11" fmla="*/ 57106 h 72"/>
              <a:gd name="T12" fmla="*/ 209940 w 159"/>
              <a:gd name="T13" fmla="*/ 48948 h 72"/>
              <a:gd name="T14" fmla="*/ 205057 w 159"/>
              <a:gd name="T15" fmla="*/ 40790 h 72"/>
              <a:gd name="T16" fmla="*/ 196920 w 159"/>
              <a:gd name="T17" fmla="*/ 34264 h 72"/>
              <a:gd name="T18" fmla="*/ 190411 w 159"/>
              <a:gd name="T19" fmla="*/ 27737 h 72"/>
              <a:gd name="T20" fmla="*/ 183901 w 159"/>
              <a:gd name="T21" fmla="*/ 21211 h 72"/>
              <a:gd name="T22" fmla="*/ 175764 w 159"/>
              <a:gd name="T23" fmla="*/ 16316 h 72"/>
              <a:gd name="T24" fmla="*/ 169254 w 159"/>
              <a:gd name="T25" fmla="*/ 11421 h 72"/>
              <a:gd name="T26" fmla="*/ 161117 w 159"/>
              <a:gd name="T27" fmla="*/ 8158 h 72"/>
              <a:gd name="T28" fmla="*/ 152979 w 159"/>
              <a:gd name="T29" fmla="*/ 4895 h 72"/>
              <a:gd name="T30" fmla="*/ 144842 w 159"/>
              <a:gd name="T31" fmla="*/ 3263 h 72"/>
              <a:gd name="T32" fmla="*/ 136705 w 159"/>
              <a:gd name="T33" fmla="*/ 0 h 72"/>
              <a:gd name="T34" fmla="*/ 128568 w 159"/>
              <a:gd name="T35" fmla="*/ 0 h 72"/>
              <a:gd name="T36" fmla="*/ 118803 w 159"/>
              <a:gd name="T37" fmla="*/ 0 h 72"/>
              <a:gd name="T38" fmla="*/ 110666 w 159"/>
              <a:gd name="T39" fmla="*/ 0 h 72"/>
              <a:gd name="T40" fmla="*/ 100901 w 159"/>
              <a:gd name="T41" fmla="*/ 0 h 72"/>
              <a:gd name="T42" fmla="*/ 91137 w 159"/>
              <a:gd name="T43" fmla="*/ 1632 h 72"/>
              <a:gd name="T44" fmla="*/ 81372 w 159"/>
              <a:gd name="T45" fmla="*/ 3263 h 72"/>
              <a:gd name="T46" fmla="*/ 71607 w 159"/>
              <a:gd name="T47" fmla="*/ 4895 h 72"/>
              <a:gd name="T48" fmla="*/ 61843 w 159"/>
              <a:gd name="T49" fmla="*/ 8158 h 72"/>
              <a:gd name="T50" fmla="*/ 50451 w 159"/>
              <a:gd name="T51" fmla="*/ 9790 h 72"/>
              <a:gd name="T52" fmla="*/ 40686 w 159"/>
              <a:gd name="T53" fmla="*/ 13053 h 72"/>
              <a:gd name="T54" fmla="*/ 21157 w 159"/>
              <a:gd name="T55" fmla="*/ 19579 h 72"/>
              <a:gd name="T56" fmla="*/ 0 w 159"/>
              <a:gd name="T57" fmla="*/ 26106 h 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59" h="72">
                <a:moveTo>
                  <a:pt x="159" y="72"/>
                </a:moveTo>
                <a:lnTo>
                  <a:pt x="152" y="61"/>
                </a:lnTo>
                <a:lnTo>
                  <a:pt x="144" y="50"/>
                </a:lnTo>
                <a:lnTo>
                  <a:pt x="141" y="45"/>
                </a:lnTo>
                <a:lnTo>
                  <a:pt x="137" y="40"/>
                </a:lnTo>
                <a:lnTo>
                  <a:pt x="133" y="35"/>
                </a:lnTo>
                <a:lnTo>
                  <a:pt x="129" y="30"/>
                </a:lnTo>
                <a:lnTo>
                  <a:pt x="126" y="25"/>
                </a:lnTo>
                <a:lnTo>
                  <a:pt x="121" y="21"/>
                </a:lnTo>
                <a:lnTo>
                  <a:pt x="117" y="17"/>
                </a:lnTo>
                <a:lnTo>
                  <a:pt x="113" y="13"/>
                </a:lnTo>
                <a:lnTo>
                  <a:pt x="108" y="10"/>
                </a:lnTo>
                <a:lnTo>
                  <a:pt x="104" y="7"/>
                </a:lnTo>
                <a:lnTo>
                  <a:pt x="99" y="5"/>
                </a:lnTo>
                <a:lnTo>
                  <a:pt x="94" y="3"/>
                </a:lnTo>
                <a:lnTo>
                  <a:pt x="89" y="2"/>
                </a:lnTo>
                <a:lnTo>
                  <a:pt x="84" y="0"/>
                </a:lnTo>
                <a:lnTo>
                  <a:pt x="79" y="0"/>
                </a:lnTo>
                <a:lnTo>
                  <a:pt x="73" y="0"/>
                </a:lnTo>
                <a:lnTo>
                  <a:pt x="68" y="0"/>
                </a:lnTo>
                <a:lnTo>
                  <a:pt x="62" y="0"/>
                </a:lnTo>
                <a:lnTo>
                  <a:pt x="56" y="1"/>
                </a:lnTo>
                <a:lnTo>
                  <a:pt x="50" y="2"/>
                </a:lnTo>
                <a:lnTo>
                  <a:pt x="44" y="3"/>
                </a:lnTo>
                <a:lnTo>
                  <a:pt x="38" y="5"/>
                </a:lnTo>
                <a:lnTo>
                  <a:pt x="31" y="6"/>
                </a:lnTo>
                <a:lnTo>
                  <a:pt x="25" y="8"/>
                </a:lnTo>
                <a:lnTo>
                  <a:pt x="13" y="12"/>
                </a:lnTo>
                <a:lnTo>
                  <a:pt x="0" y="16"/>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4" name="Freeform 16"/>
          <p:cNvSpPr>
            <a:spLocks/>
          </p:cNvSpPr>
          <p:nvPr/>
        </p:nvSpPr>
        <p:spPr bwMode="auto">
          <a:xfrm>
            <a:off x="4359275" y="4378325"/>
            <a:ext cx="296863" cy="147638"/>
          </a:xfrm>
          <a:custGeom>
            <a:avLst/>
            <a:gdLst>
              <a:gd name="T0" fmla="*/ 296863 w 183"/>
              <a:gd name="T1" fmla="*/ 9734 h 91"/>
              <a:gd name="T2" fmla="*/ 272530 w 183"/>
              <a:gd name="T3" fmla="*/ 4867 h 91"/>
              <a:gd name="T4" fmla="*/ 248197 w 183"/>
              <a:gd name="T5" fmla="*/ 1622 h 91"/>
              <a:gd name="T6" fmla="*/ 236842 w 183"/>
              <a:gd name="T7" fmla="*/ 1622 h 91"/>
              <a:gd name="T8" fmla="*/ 225486 w 183"/>
              <a:gd name="T9" fmla="*/ 0 h 91"/>
              <a:gd name="T10" fmla="*/ 214131 w 183"/>
              <a:gd name="T11" fmla="*/ 0 h 91"/>
              <a:gd name="T12" fmla="*/ 202775 w 183"/>
              <a:gd name="T13" fmla="*/ 0 h 91"/>
              <a:gd name="T14" fmla="*/ 191420 w 183"/>
              <a:gd name="T15" fmla="*/ 0 h 91"/>
              <a:gd name="T16" fmla="*/ 180064 w 183"/>
              <a:gd name="T17" fmla="*/ 0 h 91"/>
              <a:gd name="T18" fmla="*/ 168709 w 183"/>
              <a:gd name="T19" fmla="*/ 0 h 91"/>
              <a:gd name="T20" fmla="*/ 158976 w 183"/>
              <a:gd name="T21" fmla="*/ 1622 h 91"/>
              <a:gd name="T22" fmla="*/ 147620 w 183"/>
              <a:gd name="T23" fmla="*/ 3245 h 91"/>
              <a:gd name="T24" fmla="*/ 137887 w 183"/>
              <a:gd name="T25" fmla="*/ 6490 h 91"/>
              <a:gd name="T26" fmla="*/ 128154 w 183"/>
              <a:gd name="T27" fmla="*/ 9734 h 91"/>
              <a:gd name="T28" fmla="*/ 118421 w 183"/>
              <a:gd name="T29" fmla="*/ 12979 h 91"/>
              <a:gd name="T30" fmla="*/ 108688 w 183"/>
              <a:gd name="T31" fmla="*/ 17846 h 91"/>
              <a:gd name="T32" fmla="*/ 100577 w 183"/>
              <a:gd name="T33" fmla="*/ 22714 h 91"/>
              <a:gd name="T34" fmla="*/ 92466 w 183"/>
              <a:gd name="T35" fmla="*/ 29203 h 91"/>
              <a:gd name="T36" fmla="*/ 84355 w 183"/>
              <a:gd name="T37" fmla="*/ 37315 h 91"/>
              <a:gd name="T38" fmla="*/ 76244 w 183"/>
              <a:gd name="T39" fmla="*/ 43805 h 91"/>
              <a:gd name="T40" fmla="*/ 68132 w 183"/>
              <a:gd name="T41" fmla="*/ 51917 h 91"/>
              <a:gd name="T42" fmla="*/ 61644 w 183"/>
              <a:gd name="T43" fmla="*/ 60029 h 91"/>
              <a:gd name="T44" fmla="*/ 53533 w 183"/>
              <a:gd name="T45" fmla="*/ 68141 h 91"/>
              <a:gd name="T46" fmla="*/ 47044 w 183"/>
              <a:gd name="T47" fmla="*/ 77875 h 91"/>
              <a:gd name="T48" fmla="*/ 40555 w 183"/>
              <a:gd name="T49" fmla="*/ 87609 h 91"/>
              <a:gd name="T50" fmla="*/ 32444 w 183"/>
              <a:gd name="T51" fmla="*/ 95721 h 91"/>
              <a:gd name="T52" fmla="*/ 27577 w 183"/>
              <a:gd name="T53" fmla="*/ 107078 h 91"/>
              <a:gd name="T54" fmla="*/ 12978 w 183"/>
              <a:gd name="T55" fmla="*/ 126547 h 91"/>
              <a:gd name="T56" fmla="*/ 0 w 183"/>
              <a:gd name="T57" fmla="*/ 147638 h 9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3" h="91">
                <a:moveTo>
                  <a:pt x="183" y="6"/>
                </a:moveTo>
                <a:lnTo>
                  <a:pt x="168" y="3"/>
                </a:lnTo>
                <a:lnTo>
                  <a:pt x="153" y="1"/>
                </a:lnTo>
                <a:lnTo>
                  <a:pt x="146" y="1"/>
                </a:lnTo>
                <a:lnTo>
                  <a:pt x="139" y="0"/>
                </a:lnTo>
                <a:lnTo>
                  <a:pt x="132" y="0"/>
                </a:lnTo>
                <a:lnTo>
                  <a:pt x="125" y="0"/>
                </a:lnTo>
                <a:lnTo>
                  <a:pt x="118" y="0"/>
                </a:lnTo>
                <a:lnTo>
                  <a:pt x="111" y="0"/>
                </a:lnTo>
                <a:lnTo>
                  <a:pt x="104" y="0"/>
                </a:lnTo>
                <a:lnTo>
                  <a:pt x="98" y="1"/>
                </a:lnTo>
                <a:lnTo>
                  <a:pt x="91" y="2"/>
                </a:lnTo>
                <a:lnTo>
                  <a:pt x="85" y="4"/>
                </a:lnTo>
                <a:lnTo>
                  <a:pt x="79" y="6"/>
                </a:lnTo>
                <a:lnTo>
                  <a:pt x="73" y="8"/>
                </a:lnTo>
                <a:lnTo>
                  <a:pt x="67" y="11"/>
                </a:lnTo>
                <a:lnTo>
                  <a:pt x="62" y="14"/>
                </a:lnTo>
                <a:lnTo>
                  <a:pt x="57" y="18"/>
                </a:lnTo>
                <a:lnTo>
                  <a:pt x="52" y="23"/>
                </a:lnTo>
                <a:lnTo>
                  <a:pt x="47" y="27"/>
                </a:lnTo>
                <a:lnTo>
                  <a:pt x="42" y="32"/>
                </a:lnTo>
                <a:lnTo>
                  <a:pt x="38" y="37"/>
                </a:lnTo>
                <a:lnTo>
                  <a:pt x="33" y="42"/>
                </a:lnTo>
                <a:lnTo>
                  <a:pt x="29" y="48"/>
                </a:lnTo>
                <a:lnTo>
                  <a:pt x="25" y="54"/>
                </a:lnTo>
                <a:lnTo>
                  <a:pt x="20" y="59"/>
                </a:lnTo>
                <a:lnTo>
                  <a:pt x="17" y="66"/>
                </a:lnTo>
                <a:lnTo>
                  <a:pt x="8" y="78"/>
                </a:lnTo>
                <a:lnTo>
                  <a:pt x="0" y="9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5" name="Freeform 17"/>
          <p:cNvSpPr>
            <a:spLocks/>
          </p:cNvSpPr>
          <p:nvPr/>
        </p:nvSpPr>
        <p:spPr bwMode="auto">
          <a:xfrm>
            <a:off x="4805363" y="3856038"/>
            <a:ext cx="71437" cy="357187"/>
          </a:xfrm>
          <a:custGeom>
            <a:avLst/>
            <a:gdLst>
              <a:gd name="T0" fmla="*/ 71437 w 44"/>
              <a:gd name="T1" fmla="*/ 0 h 220"/>
              <a:gd name="T2" fmla="*/ 58448 w 44"/>
              <a:gd name="T3" fmla="*/ 22730 h 220"/>
              <a:gd name="T4" fmla="*/ 45460 w 44"/>
              <a:gd name="T5" fmla="*/ 45460 h 220"/>
              <a:gd name="T6" fmla="*/ 38966 w 44"/>
              <a:gd name="T7" fmla="*/ 55202 h 220"/>
              <a:gd name="T8" fmla="*/ 32471 w 44"/>
              <a:gd name="T9" fmla="*/ 66567 h 220"/>
              <a:gd name="T10" fmla="*/ 27601 w 44"/>
              <a:gd name="T11" fmla="*/ 77932 h 220"/>
              <a:gd name="T12" fmla="*/ 22730 w 44"/>
              <a:gd name="T13" fmla="*/ 89297 h 220"/>
              <a:gd name="T14" fmla="*/ 17859 w 44"/>
              <a:gd name="T15" fmla="*/ 100662 h 220"/>
              <a:gd name="T16" fmla="*/ 12989 w 44"/>
              <a:gd name="T17" fmla="*/ 112027 h 220"/>
              <a:gd name="T18" fmla="*/ 9741 w 44"/>
              <a:gd name="T19" fmla="*/ 123392 h 220"/>
              <a:gd name="T20" fmla="*/ 6494 w 44"/>
              <a:gd name="T21" fmla="*/ 134757 h 220"/>
              <a:gd name="T22" fmla="*/ 3247 w 44"/>
              <a:gd name="T23" fmla="*/ 144498 h 220"/>
              <a:gd name="T24" fmla="*/ 1624 w 44"/>
              <a:gd name="T25" fmla="*/ 155863 h 220"/>
              <a:gd name="T26" fmla="*/ 0 w 44"/>
              <a:gd name="T27" fmla="*/ 167228 h 220"/>
              <a:gd name="T28" fmla="*/ 0 w 44"/>
              <a:gd name="T29" fmla="*/ 178594 h 220"/>
              <a:gd name="T30" fmla="*/ 0 w 44"/>
              <a:gd name="T31" fmla="*/ 189959 h 220"/>
              <a:gd name="T32" fmla="*/ 1624 w 44"/>
              <a:gd name="T33" fmla="*/ 201324 h 220"/>
              <a:gd name="T34" fmla="*/ 3247 w 44"/>
              <a:gd name="T35" fmla="*/ 212689 h 220"/>
              <a:gd name="T36" fmla="*/ 6494 w 44"/>
              <a:gd name="T37" fmla="*/ 222430 h 220"/>
              <a:gd name="T38" fmla="*/ 9741 w 44"/>
              <a:gd name="T39" fmla="*/ 233795 h 220"/>
              <a:gd name="T40" fmla="*/ 12989 w 44"/>
              <a:gd name="T41" fmla="*/ 245160 h 220"/>
              <a:gd name="T42" fmla="*/ 17859 w 44"/>
              <a:gd name="T43" fmla="*/ 256525 h 220"/>
              <a:gd name="T44" fmla="*/ 22730 w 44"/>
              <a:gd name="T45" fmla="*/ 267890 h 220"/>
              <a:gd name="T46" fmla="*/ 27601 w 44"/>
              <a:gd name="T47" fmla="*/ 279255 h 220"/>
              <a:gd name="T48" fmla="*/ 32471 w 44"/>
              <a:gd name="T49" fmla="*/ 290620 h 220"/>
              <a:gd name="T50" fmla="*/ 38966 w 44"/>
              <a:gd name="T51" fmla="*/ 300362 h 220"/>
              <a:gd name="T52" fmla="*/ 45460 w 44"/>
              <a:gd name="T53" fmla="*/ 311727 h 220"/>
              <a:gd name="T54" fmla="*/ 58448 w 44"/>
              <a:gd name="T55" fmla="*/ 334457 h 220"/>
              <a:gd name="T56" fmla="*/ 71437 w 44"/>
              <a:gd name="T57" fmla="*/ 357187 h 2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4" h="220">
                <a:moveTo>
                  <a:pt x="44" y="0"/>
                </a:moveTo>
                <a:lnTo>
                  <a:pt x="36" y="14"/>
                </a:lnTo>
                <a:lnTo>
                  <a:pt x="28" y="28"/>
                </a:lnTo>
                <a:lnTo>
                  <a:pt x="24" y="34"/>
                </a:lnTo>
                <a:lnTo>
                  <a:pt x="20" y="41"/>
                </a:lnTo>
                <a:lnTo>
                  <a:pt x="17" y="48"/>
                </a:lnTo>
                <a:lnTo>
                  <a:pt x="14" y="55"/>
                </a:lnTo>
                <a:lnTo>
                  <a:pt x="11" y="62"/>
                </a:lnTo>
                <a:lnTo>
                  <a:pt x="8" y="69"/>
                </a:lnTo>
                <a:lnTo>
                  <a:pt x="6" y="76"/>
                </a:lnTo>
                <a:lnTo>
                  <a:pt x="4" y="83"/>
                </a:lnTo>
                <a:lnTo>
                  <a:pt x="2" y="89"/>
                </a:lnTo>
                <a:lnTo>
                  <a:pt x="1" y="96"/>
                </a:lnTo>
                <a:lnTo>
                  <a:pt x="0" y="103"/>
                </a:lnTo>
                <a:lnTo>
                  <a:pt x="0" y="110"/>
                </a:lnTo>
                <a:lnTo>
                  <a:pt x="0" y="117"/>
                </a:lnTo>
                <a:lnTo>
                  <a:pt x="1" y="124"/>
                </a:lnTo>
                <a:lnTo>
                  <a:pt x="2" y="131"/>
                </a:lnTo>
                <a:lnTo>
                  <a:pt x="4" y="137"/>
                </a:lnTo>
                <a:lnTo>
                  <a:pt x="6" y="144"/>
                </a:lnTo>
                <a:lnTo>
                  <a:pt x="8" y="151"/>
                </a:lnTo>
                <a:lnTo>
                  <a:pt x="11" y="158"/>
                </a:lnTo>
                <a:lnTo>
                  <a:pt x="14" y="165"/>
                </a:lnTo>
                <a:lnTo>
                  <a:pt x="17" y="172"/>
                </a:lnTo>
                <a:lnTo>
                  <a:pt x="20" y="179"/>
                </a:lnTo>
                <a:lnTo>
                  <a:pt x="24" y="185"/>
                </a:lnTo>
                <a:lnTo>
                  <a:pt x="28" y="192"/>
                </a:lnTo>
                <a:lnTo>
                  <a:pt x="36" y="206"/>
                </a:lnTo>
                <a:lnTo>
                  <a:pt x="44" y="22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6" name="Freeform 18"/>
          <p:cNvSpPr>
            <a:spLocks/>
          </p:cNvSpPr>
          <p:nvPr/>
        </p:nvSpPr>
        <p:spPr bwMode="auto">
          <a:xfrm>
            <a:off x="4651375" y="4214813"/>
            <a:ext cx="227013" cy="179387"/>
          </a:xfrm>
          <a:custGeom>
            <a:avLst/>
            <a:gdLst>
              <a:gd name="T0" fmla="*/ 227013 w 140"/>
              <a:gd name="T1" fmla="*/ 0 h 111"/>
              <a:gd name="T2" fmla="*/ 204312 w 140"/>
              <a:gd name="T3" fmla="*/ 1616 h 111"/>
              <a:gd name="T4" fmla="*/ 181610 w 140"/>
              <a:gd name="T5" fmla="*/ 1616 h 111"/>
              <a:gd name="T6" fmla="*/ 160531 w 140"/>
              <a:gd name="T7" fmla="*/ 4848 h 111"/>
              <a:gd name="T8" fmla="*/ 149180 w 140"/>
              <a:gd name="T9" fmla="*/ 4848 h 111"/>
              <a:gd name="T10" fmla="*/ 139451 w 140"/>
              <a:gd name="T11" fmla="*/ 6464 h 111"/>
              <a:gd name="T12" fmla="*/ 129722 w 140"/>
              <a:gd name="T13" fmla="*/ 9697 h 111"/>
              <a:gd name="T14" fmla="*/ 119993 w 140"/>
              <a:gd name="T15" fmla="*/ 11313 h 111"/>
              <a:gd name="T16" fmla="*/ 110263 w 140"/>
              <a:gd name="T17" fmla="*/ 14545 h 111"/>
              <a:gd name="T18" fmla="*/ 100534 w 140"/>
              <a:gd name="T19" fmla="*/ 17777 h 111"/>
              <a:gd name="T20" fmla="*/ 92427 w 140"/>
              <a:gd name="T21" fmla="*/ 21009 h 111"/>
              <a:gd name="T22" fmla="*/ 84319 w 140"/>
              <a:gd name="T23" fmla="*/ 24241 h 111"/>
              <a:gd name="T24" fmla="*/ 76212 w 140"/>
              <a:gd name="T25" fmla="*/ 29090 h 111"/>
              <a:gd name="T26" fmla="*/ 69725 w 140"/>
              <a:gd name="T27" fmla="*/ 33938 h 111"/>
              <a:gd name="T28" fmla="*/ 61618 w 140"/>
              <a:gd name="T29" fmla="*/ 40402 h 111"/>
              <a:gd name="T30" fmla="*/ 56753 w 140"/>
              <a:gd name="T31" fmla="*/ 46867 h 111"/>
              <a:gd name="T32" fmla="*/ 50267 w 140"/>
              <a:gd name="T33" fmla="*/ 54947 h 111"/>
              <a:gd name="T34" fmla="*/ 45403 w 140"/>
              <a:gd name="T35" fmla="*/ 61412 h 111"/>
              <a:gd name="T36" fmla="*/ 40538 w 140"/>
              <a:gd name="T37" fmla="*/ 69492 h 111"/>
              <a:gd name="T38" fmla="*/ 35673 w 140"/>
              <a:gd name="T39" fmla="*/ 79189 h 111"/>
              <a:gd name="T40" fmla="*/ 30809 w 140"/>
              <a:gd name="T41" fmla="*/ 87269 h 111"/>
              <a:gd name="T42" fmla="*/ 27566 w 140"/>
              <a:gd name="T43" fmla="*/ 96966 h 111"/>
              <a:gd name="T44" fmla="*/ 22701 w 140"/>
              <a:gd name="T45" fmla="*/ 106663 h 111"/>
              <a:gd name="T46" fmla="*/ 19458 w 140"/>
              <a:gd name="T47" fmla="*/ 116359 h 111"/>
              <a:gd name="T48" fmla="*/ 12972 w 140"/>
              <a:gd name="T49" fmla="*/ 137368 h 111"/>
              <a:gd name="T50" fmla="*/ 6486 w 140"/>
              <a:gd name="T51" fmla="*/ 158378 h 111"/>
              <a:gd name="T52" fmla="*/ 0 w 140"/>
              <a:gd name="T53" fmla="*/ 179387 h 11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40" h="111">
                <a:moveTo>
                  <a:pt x="140" y="0"/>
                </a:moveTo>
                <a:lnTo>
                  <a:pt x="126" y="1"/>
                </a:lnTo>
                <a:lnTo>
                  <a:pt x="112" y="1"/>
                </a:lnTo>
                <a:lnTo>
                  <a:pt x="99" y="3"/>
                </a:lnTo>
                <a:lnTo>
                  <a:pt x="92" y="3"/>
                </a:lnTo>
                <a:lnTo>
                  <a:pt x="86" y="4"/>
                </a:lnTo>
                <a:lnTo>
                  <a:pt x="80" y="6"/>
                </a:lnTo>
                <a:lnTo>
                  <a:pt x="74" y="7"/>
                </a:lnTo>
                <a:lnTo>
                  <a:pt x="68" y="9"/>
                </a:lnTo>
                <a:lnTo>
                  <a:pt x="62" y="11"/>
                </a:lnTo>
                <a:lnTo>
                  <a:pt x="57" y="13"/>
                </a:lnTo>
                <a:lnTo>
                  <a:pt x="52" y="15"/>
                </a:lnTo>
                <a:lnTo>
                  <a:pt x="47" y="18"/>
                </a:lnTo>
                <a:lnTo>
                  <a:pt x="43" y="21"/>
                </a:lnTo>
                <a:lnTo>
                  <a:pt x="38" y="25"/>
                </a:lnTo>
                <a:lnTo>
                  <a:pt x="35" y="29"/>
                </a:lnTo>
                <a:lnTo>
                  <a:pt x="31" y="34"/>
                </a:lnTo>
                <a:lnTo>
                  <a:pt x="28" y="38"/>
                </a:lnTo>
                <a:lnTo>
                  <a:pt x="25" y="43"/>
                </a:lnTo>
                <a:lnTo>
                  <a:pt x="22" y="49"/>
                </a:lnTo>
                <a:lnTo>
                  <a:pt x="19" y="54"/>
                </a:lnTo>
                <a:lnTo>
                  <a:pt x="17" y="60"/>
                </a:lnTo>
                <a:lnTo>
                  <a:pt x="14" y="66"/>
                </a:lnTo>
                <a:lnTo>
                  <a:pt x="12" y="72"/>
                </a:lnTo>
                <a:lnTo>
                  <a:pt x="8" y="85"/>
                </a:lnTo>
                <a:lnTo>
                  <a:pt x="4" y="98"/>
                </a:lnTo>
                <a:lnTo>
                  <a:pt x="0" y="11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7" name="Freeform 19"/>
          <p:cNvSpPr>
            <a:spLocks/>
          </p:cNvSpPr>
          <p:nvPr/>
        </p:nvSpPr>
        <p:spPr bwMode="auto">
          <a:xfrm>
            <a:off x="3971925" y="4100513"/>
            <a:ext cx="150813" cy="328612"/>
          </a:xfrm>
          <a:custGeom>
            <a:avLst/>
            <a:gdLst>
              <a:gd name="T0" fmla="*/ 141083 w 93"/>
              <a:gd name="T1" fmla="*/ 328612 h 202"/>
              <a:gd name="T2" fmla="*/ 144326 w 93"/>
              <a:gd name="T3" fmla="*/ 302583 h 202"/>
              <a:gd name="T4" fmla="*/ 147570 w 93"/>
              <a:gd name="T5" fmla="*/ 278181 h 202"/>
              <a:gd name="T6" fmla="*/ 147570 w 93"/>
              <a:gd name="T7" fmla="*/ 263540 h 202"/>
              <a:gd name="T8" fmla="*/ 149191 w 93"/>
              <a:gd name="T9" fmla="*/ 252153 h 202"/>
              <a:gd name="T10" fmla="*/ 150813 w 93"/>
              <a:gd name="T11" fmla="*/ 239138 h 202"/>
              <a:gd name="T12" fmla="*/ 150813 w 93"/>
              <a:gd name="T13" fmla="*/ 226124 h 202"/>
              <a:gd name="T14" fmla="*/ 150813 w 93"/>
              <a:gd name="T15" fmla="*/ 214737 h 202"/>
              <a:gd name="T16" fmla="*/ 150813 w 93"/>
              <a:gd name="T17" fmla="*/ 201722 h 202"/>
              <a:gd name="T18" fmla="*/ 149191 w 93"/>
              <a:gd name="T19" fmla="*/ 190335 h 202"/>
              <a:gd name="T20" fmla="*/ 147570 w 93"/>
              <a:gd name="T21" fmla="*/ 180574 h 202"/>
              <a:gd name="T22" fmla="*/ 145948 w 93"/>
              <a:gd name="T23" fmla="*/ 167560 h 202"/>
              <a:gd name="T24" fmla="*/ 142705 w 93"/>
              <a:gd name="T25" fmla="*/ 157799 h 202"/>
              <a:gd name="T26" fmla="*/ 139461 w 93"/>
              <a:gd name="T27" fmla="*/ 146411 h 202"/>
              <a:gd name="T28" fmla="*/ 136218 w 93"/>
              <a:gd name="T29" fmla="*/ 136651 h 202"/>
              <a:gd name="T30" fmla="*/ 131353 w 93"/>
              <a:gd name="T31" fmla="*/ 126890 h 202"/>
              <a:gd name="T32" fmla="*/ 126488 w 93"/>
              <a:gd name="T33" fmla="*/ 115502 h 202"/>
              <a:gd name="T34" fmla="*/ 120002 w 93"/>
              <a:gd name="T35" fmla="*/ 107368 h 202"/>
              <a:gd name="T36" fmla="*/ 113515 w 93"/>
              <a:gd name="T37" fmla="*/ 97608 h 202"/>
              <a:gd name="T38" fmla="*/ 105407 w 93"/>
              <a:gd name="T39" fmla="*/ 87847 h 202"/>
              <a:gd name="T40" fmla="*/ 97299 w 93"/>
              <a:gd name="T41" fmla="*/ 79713 h 202"/>
              <a:gd name="T42" fmla="*/ 89190 w 93"/>
              <a:gd name="T43" fmla="*/ 71579 h 202"/>
              <a:gd name="T44" fmla="*/ 81082 w 93"/>
              <a:gd name="T45" fmla="*/ 61818 h 202"/>
              <a:gd name="T46" fmla="*/ 71352 w 93"/>
              <a:gd name="T47" fmla="*/ 53684 h 202"/>
              <a:gd name="T48" fmla="*/ 61623 w 93"/>
              <a:gd name="T49" fmla="*/ 45550 h 202"/>
              <a:gd name="T50" fmla="*/ 51893 w 93"/>
              <a:gd name="T51" fmla="*/ 37416 h 202"/>
              <a:gd name="T52" fmla="*/ 42163 w 93"/>
              <a:gd name="T53" fmla="*/ 30909 h 202"/>
              <a:gd name="T54" fmla="*/ 21081 w 93"/>
              <a:gd name="T55" fmla="*/ 14641 h 202"/>
              <a:gd name="T56" fmla="*/ 0 w 93"/>
              <a:gd name="T57" fmla="*/ 0 h 2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202">
                <a:moveTo>
                  <a:pt x="87" y="202"/>
                </a:moveTo>
                <a:lnTo>
                  <a:pt x="89" y="186"/>
                </a:lnTo>
                <a:lnTo>
                  <a:pt x="91" y="171"/>
                </a:lnTo>
                <a:lnTo>
                  <a:pt x="91" y="162"/>
                </a:lnTo>
                <a:lnTo>
                  <a:pt x="92" y="155"/>
                </a:lnTo>
                <a:lnTo>
                  <a:pt x="93" y="147"/>
                </a:lnTo>
                <a:lnTo>
                  <a:pt x="93" y="139"/>
                </a:lnTo>
                <a:lnTo>
                  <a:pt x="93" y="132"/>
                </a:lnTo>
                <a:lnTo>
                  <a:pt x="93" y="124"/>
                </a:lnTo>
                <a:lnTo>
                  <a:pt x="92" y="117"/>
                </a:lnTo>
                <a:lnTo>
                  <a:pt x="91" y="111"/>
                </a:lnTo>
                <a:lnTo>
                  <a:pt x="90" y="103"/>
                </a:lnTo>
                <a:lnTo>
                  <a:pt x="88" y="97"/>
                </a:lnTo>
                <a:lnTo>
                  <a:pt x="86" y="90"/>
                </a:lnTo>
                <a:lnTo>
                  <a:pt x="84" y="84"/>
                </a:lnTo>
                <a:lnTo>
                  <a:pt x="81" y="78"/>
                </a:lnTo>
                <a:lnTo>
                  <a:pt x="78" y="71"/>
                </a:lnTo>
                <a:lnTo>
                  <a:pt x="74" y="66"/>
                </a:lnTo>
                <a:lnTo>
                  <a:pt x="70" y="60"/>
                </a:lnTo>
                <a:lnTo>
                  <a:pt x="65" y="54"/>
                </a:lnTo>
                <a:lnTo>
                  <a:pt x="60" y="49"/>
                </a:lnTo>
                <a:lnTo>
                  <a:pt x="55" y="44"/>
                </a:lnTo>
                <a:lnTo>
                  <a:pt x="50" y="38"/>
                </a:lnTo>
                <a:lnTo>
                  <a:pt x="44" y="33"/>
                </a:lnTo>
                <a:lnTo>
                  <a:pt x="38" y="28"/>
                </a:lnTo>
                <a:lnTo>
                  <a:pt x="32" y="23"/>
                </a:lnTo>
                <a:lnTo>
                  <a:pt x="26" y="19"/>
                </a:lnTo>
                <a:lnTo>
                  <a:pt x="13" y="9"/>
                </a:lnTo>
                <a:lnTo>
                  <a:pt x="0"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28" name="Line 20"/>
          <p:cNvSpPr>
            <a:spLocks noChangeShapeType="1"/>
          </p:cNvSpPr>
          <p:nvPr/>
        </p:nvSpPr>
        <p:spPr bwMode="auto">
          <a:xfrm flipH="1">
            <a:off x="1797050" y="4100513"/>
            <a:ext cx="2174875" cy="242887"/>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a:lstStyle/>
          <a:p>
            <a:endParaRPr lang="nl-NL"/>
          </a:p>
        </p:txBody>
      </p:sp>
      <p:sp>
        <p:nvSpPr>
          <p:cNvPr id="17429" name="Rectangle 21"/>
          <p:cNvSpPr>
            <a:spLocks noChangeArrowheads="1"/>
          </p:cNvSpPr>
          <p:nvPr/>
        </p:nvSpPr>
        <p:spPr bwMode="auto">
          <a:xfrm>
            <a:off x="4110038" y="3937000"/>
            <a:ext cx="6858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200" b="1" baseline="0">
                <a:solidFill>
                  <a:srgbClr val="003366"/>
                </a:solidFill>
              </a:rPr>
              <a:t>Rationale</a:t>
            </a:r>
          </a:p>
        </p:txBody>
      </p:sp>
      <p:sp>
        <p:nvSpPr>
          <p:cNvPr id="17430" name="Freeform 22"/>
          <p:cNvSpPr>
            <a:spLocks/>
          </p:cNvSpPr>
          <p:nvPr/>
        </p:nvSpPr>
        <p:spPr bwMode="auto">
          <a:xfrm>
            <a:off x="3633788" y="3055938"/>
            <a:ext cx="536575" cy="458787"/>
          </a:xfrm>
          <a:custGeom>
            <a:avLst/>
            <a:gdLst>
              <a:gd name="T0" fmla="*/ 0 w 331"/>
              <a:gd name="T1" fmla="*/ 458787 h 282"/>
              <a:gd name="T2" fmla="*/ 56738 w 331"/>
              <a:gd name="T3" fmla="*/ 457160 h 282"/>
              <a:gd name="T4" fmla="*/ 85917 w 331"/>
              <a:gd name="T5" fmla="*/ 457160 h 282"/>
              <a:gd name="T6" fmla="*/ 113475 w 331"/>
              <a:gd name="T7" fmla="*/ 455533 h 282"/>
              <a:gd name="T8" fmla="*/ 141033 w 331"/>
              <a:gd name="T9" fmla="*/ 453906 h 282"/>
              <a:gd name="T10" fmla="*/ 168592 w 331"/>
              <a:gd name="T11" fmla="*/ 450652 h 282"/>
              <a:gd name="T12" fmla="*/ 194529 w 331"/>
              <a:gd name="T13" fmla="*/ 449026 h 282"/>
              <a:gd name="T14" fmla="*/ 220466 w 331"/>
              <a:gd name="T15" fmla="*/ 445772 h 282"/>
              <a:gd name="T16" fmla="*/ 246403 w 331"/>
              <a:gd name="T17" fmla="*/ 440891 h 282"/>
              <a:gd name="T18" fmla="*/ 257751 w 331"/>
              <a:gd name="T19" fmla="*/ 437637 h 282"/>
              <a:gd name="T20" fmla="*/ 270719 w 331"/>
              <a:gd name="T21" fmla="*/ 434383 h 282"/>
              <a:gd name="T22" fmla="*/ 282067 w 331"/>
              <a:gd name="T23" fmla="*/ 432757 h 282"/>
              <a:gd name="T24" fmla="*/ 293414 w 331"/>
              <a:gd name="T25" fmla="*/ 429503 h 282"/>
              <a:gd name="T26" fmla="*/ 304762 w 331"/>
              <a:gd name="T27" fmla="*/ 424622 h 282"/>
              <a:gd name="T28" fmla="*/ 316109 w 331"/>
              <a:gd name="T29" fmla="*/ 421368 h 282"/>
              <a:gd name="T30" fmla="*/ 327457 w 331"/>
              <a:gd name="T31" fmla="*/ 416487 h 282"/>
              <a:gd name="T32" fmla="*/ 337183 w 331"/>
              <a:gd name="T33" fmla="*/ 411607 h 282"/>
              <a:gd name="T34" fmla="*/ 346910 w 331"/>
              <a:gd name="T35" fmla="*/ 406726 h 282"/>
              <a:gd name="T36" fmla="*/ 356636 w 331"/>
              <a:gd name="T37" fmla="*/ 401845 h 282"/>
              <a:gd name="T38" fmla="*/ 366362 w 331"/>
              <a:gd name="T39" fmla="*/ 395338 h 282"/>
              <a:gd name="T40" fmla="*/ 376089 w 331"/>
              <a:gd name="T41" fmla="*/ 388830 h 282"/>
              <a:gd name="T42" fmla="*/ 384194 w 331"/>
              <a:gd name="T43" fmla="*/ 383949 h 282"/>
              <a:gd name="T44" fmla="*/ 393921 w 331"/>
              <a:gd name="T45" fmla="*/ 375815 h 282"/>
              <a:gd name="T46" fmla="*/ 402026 w 331"/>
              <a:gd name="T47" fmla="*/ 369307 h 282"/>
              <a:gd name="T48" fmla="*/ 410131 w 331"/>
              <a:gd name="T49" fmla="*/ 361173 h 282"/>
              <a:gd name="T50" fmla="*/ 416616 w 331"/>
              <a:gd name="T51" fmla="*/ 353038 h 282"/>
              <a:gd name="T52" fmla="*/ 424721 w 331"/>
              <a:gd name="T53" fmla="*/ 344904 h 282"/>
              <a:gd name="T54" fmla="*/ 431205 w 331"/>
              <a:gd name="T55" fmla="*/ 335142 h 282"/>
              <a:gd name="T56" fmla="*/ 437690 w 331"/>
              <a:gd name="T57" fmla="*/ 327008 h 282"/>
              <a:gd name="T58" fmla="*/ 444174 w 331"/>
              <a:gd name="T59" fmla="*/ 315619 h 282"/>
              <a:gd name="T60" fmla="*/ 449037 w 331"/>
              <a:gd name="T61" fmla="*/ 305858 h 282"/>
              <a:gd name="T62" fmla="*/ 455521 w 331"/>
              <a:gd name="T63" fmla="*/ 296097 h 282"/>
              <a:gd name="T64" fmla="*/ 460385 w 331"/>
              <a:gd name="T65" fmla="*/ 286335 h 282"/>
              <a:gd name="T66" fmla="*/ 465248 w 331"/>
              <a:gd name="T67" fmla="*/ 274947 h 282"/>
              <a:gd name="T68" fmla="*/ 470111 w 331"/>
              <a:gd name="T69" fmla="*/ 263558 h 282"/>
              <a:gd name="T70" fmla="*/ 476595 w 331"/>
              <a:gd name="T71" fmla="*/ 252170 h 282"/>
              <a:gd name="T72" fmla="*/ 479837 w 331"/>
              <a:gd name="T73" fmla="*/ 240782 h 282"/>
              <a:gd name="T74" fmla="*/ 487943 w 331"/>
              <a:gd name="T75" fmla="*/ 216378 h 282"/>
              <a:gd name="T76" fmla="*/ 496048 w 331"/>
              <a:gd name="T77" fmla="*/ 190348 h 282"/>
              <a:gd name="T78" fmla="*/ 502532 w 331"/>
              <a:gd name="T79" fmla="*/ 164317 h 282"/>
              <a:gd name="T80" fmla="*/ 509017 w 331"/>
              <a:gd name="T81" fmla="*/ 138287 h 282"/>
              <a:gd name="T82" fmla="*/ 515501 w 331"/>
              <a:gd name="T83" fmla="*/ 110629 h 282"/>
              <a:gd name="T84" fmla="*/ 520364 w 331"/>
              <a:gd name="T85" fmla="*/ 84599 h 282"/>
              <a:gd name="T86" fmla="*/ 526849 w 331"/>
              <a:gd name="T87" fmla="*/ 56942 h 282"/>
              <a:gd name="T88" fmla="*/ 536575 w 331"/>
              <a:gd name="T89" fmla="*/ 0 h 2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1" h="282">
                <a:moveTo>
                  <a:pt x="0" y="282"/>
                </a:moveTo>
                <a:lnTo>
                  <a:pt x="35" y="281"/>
                </a:lnTo>
                <a:lnTo>
                  <a:pt x="53" y="281"/>
                </a:lnTo>
                <a:lnTo>
                  <a:pt x="70" y="280"/>
                </a:lnTo>
                <a:lnTo>
                  <a:pt x="87" y="279"/>
                </a:lnTo>
                <a:lnTo>
                  <a:pt x="104" y="277"/>
                </a:lnTo>
                <a:lnTo>
                  <a:pt x="120" y="276"/>
                </a:lnTo>
                <a:lnTo>
                  <a:pt x="136" y="274"/>
                </a:lnTo>
                <a:lnTo>
                  <a:pt x="152" y="271"/>
                </a:lnTo>
                <a:lnTo>
                  <a:pt x="159" y="269"/>
                </a:lnTo>
                <a:lnTo>
                  <a:pt x="167" y="267"/>
                </a:lnTo>
                <a:lnTo>
                  <a:pt x="174" y="266"/>
                </a:lnTo>
                <a:lnTo>
                  <a:pt x="181" y="264"/>
                </a:lnTo>
                <a:lnTo>
                  <a:pt x="188" y="261"/>
                </a:lnTo>
                <a:lnTo>
                  <a:pt x="195" y="259"/>
                </a:lnTo>
                <a:lnTo>
                  <a:pt x="202" y="256"/>
                </a:lnTo>
                <a:lnTo>
                  <a:pt x="208" y="253"/>
                </a:lnTo>
                <a:lnTo>
                  <a:pt x="214" y="250"/>
                </a:lnTo>
                <a:lnTo>
                  <a:pt x="220" y="247"/>
                </a:lnTo>
                <a:lnTo>
                  <a:pt x="226" y="243"/>
                </a:lnTo>
                <a:lnTo>
                  <a:pt x="232" y="239"/>
                </a:lnTo>
                <a:lnTo>
                  <a:pt x="237" y="236"/>
                </a:lnTo>
                <a:lnTo>
                  <a:pt x="243" y="231"/>
                </a:lnTo>
                <a:lnTo>
                  <a:pt x="248" y="227"/>
                </a:lnTo>
                <a:lnTo>
                  <a:pt x="253" y="222"/>
                </a:lnTo>
                <a:lnTo>
                  <a:pt x="257" y="217"/>
                </a:lnTo>
                <a:lnTo>
                  <a:pt x="262" y="212"/>
                </a:lnTo>
                <a:lnTo>
                  <a:pt x="266" y="206"/>
                </a:lnTo>
                <a:lnTo>
                  <a:pt x="270" y="201"/>
                </a:lnTo>
                <a:lnTo>
                  <a:pt x="274" y="194"/>
                </a:lnTo>
                <a:lnTo>
                  <a:pt x="277" y="188"/>
                </a:lnTo>
                <a:lnTo>
                  <a:pt x="281" y="182"/>
                </a:lnTo>
                <a:lnTo>
                  <a:pt x="284" y="176"/>
                </a:lnTo>
                <a:lnTo>
                  <a:pt x="287" y="169"/>
                </a:lnTo>
                <a:lnTo>
                  <a:pt x="290" y="162"/>
                </a:lnTo>
                <a:lnTo>
                  <a:pt x="294" y="155"/>
                </a:lnTo>
                <a:lnTo>
                  <a:pt x="296" y="148"/>
                </a:lnTo>
                <a:lnTo>
                  <a:pt x="301" y="133"/>
                </a:lnTo>
                <a:lnTo>
                  <a:pt x="306" y="117"/>
                </a:lnTo>
                <a:lnTo>
                  <a:pt x="310" y="101"/>
                </a:lnTo>
                <a:lnTo>
                  <a:pt x="314" y="85"/>
                </a:lnTo>
                <a:lnTo>
                  <a:pt x="318" y="68"/>
                </a:lnTo>
                <a:lnTo>
                  <a:pt x="321" y="52"/>
                </a:lnTo>
                <a:lnTo>
                  <a:pt x="325" y="35"/>
                </a:lnTo>
                <a:lnTo>
                  <a:pt x="331"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1" name="Freeform 23"/>
          <p:cNvSpPr>
            <a:spLocks/>
          </p:cNvSpPr>
          <p:nvPr/>
        </p:nvSpPr>
        <p:spPr bwMode="auto">
          <a:xfrm>
            <a:off x="4178300" y="3068638"/>
            <a:ext cx="709613" cy="211137"/>
          </a:xfrm>
          <a:custGeom>
            <a:avLst/>
            <a:gdLst>
              <a:gd name="T0" fmla="*/ 0 w 437"/>
              <a:gd name="T1" fmla="*/ 0 h 130"/>
              <a:gd name="T2" fmla="*/ 38972 w 437"/>
              <a:gd name="T3" fmla="*/ 34107 h 130"/>
              <a:gd name="T4" fmla="*/ 60082 w 437"/>
              <a:gd name="T5" fmla="*/ 51972 h 130"/>
              <a:gd name="T6" fmla="*/ 79568 w 437"/>
              <a:gd name="T7" fmla="*/ 68213 h 130"/>
              <a:gd name="T8" fmla="*/ 99054 w 437"/>
              <a:gd name="T9" fmla="*/ 84455 h 130"/>
              <a:gd name="T10" fmla="*/ 120163 w 437"/>
              <a:gd name="T11" fmla="*/ 99072 h 130"/>
              <a:gd name="T12" fmla="*/ 139649 w 437"/>
              <a:gd name="T13" fmla="*/ 115313 h 130"/>
              <a:gd name="T14" fmla="*/ 160759 w 437"/>
              <a:gd name="T15" fmla="*/ 128306 h 130"/>
              <a:gd name="T16" fmla="*/ 180245 w 437"/>
              <a:gd name="T17" fmla="*/ 142924 h 130"/>
              <a:gd name="T18" fmla="*/ 191612 w 437"/>
              <a:gd name="T19" fmla="*/ 149420 h 130"/>
              <a:gd name="T20" fmla="*/ 201355 w 437"/>
              <a:gd name="T21" fmla="*/ 155917 h 130"/>
              <a:gd name="T22" fmla="*/ 211098 w 437"/>
              <a:gd name="T23" fmla="*/ 160789 h 130"/>
              <a:gd name="T24" fmla="*/ 220841 w 437"/>
              <a:gd name="T25" fmla="*/ 167285 h 130"/>
              <a:gd name="T26" fmla="*/ 232207 w 437"/>
              <a:gd name="T27" fmla="*/ 172158 h 130"/>
              <a:gd name="T28" fmla="*/ 241950 w 437"/>
              <a:gd name="T29" fmla="*/ 177030 h 130"/>
              <a:gd name="T30" fmla="*/ 253317 w 437"/>
              <a:gd name="T31" fmla="*/ 181903 h 130"/>
              <a:gd name="T32" fmla="*/ 264684 w 437"/>
              <a:gd name="T33" fmla="*/ 186775 h 130"/>
              <a:gd name="T34" fmla="*/ 274427 w 437"/>
              <a:gd name="T35" fmla="*/ 191647 h 130"/>
              <a:gd name="T36" fmla="*/ 285794 w 437"/>
              <a:gd name="T37" fmla="*/ 193272 h 130"/>
              <a:gd name="T38" fmla="*/ 297161 w 437"/>
              <a:gd name="T39" fmla="*/ 198144 h 130"/>
              <a:gd name="T40" fmla="*/ 306904 w 437"/>
              <a:gd name="T41" fmla="*/ 201392 h 130"/>
              <a:gd name="T42" fmla="*/ 318270 w 437"/>
              <a:gd name="T43" fmla="*/ 203016 h 130"/>
              <a:gd name="T44" fmla="*/ 329637 w 437"/>
              <a:gd name="T45" fmla="*/ 204640 h 130"/>
              <a:gd name="T46" fmla="*/ 339380 w 437"/>
              <a:gd name="T47" fmla="*/ 207889 h 130"/>
              <a:gd name="T48" fmla="*/ 350747 w 437"/>
              <a:gd name="T49" fmla="*/ 209513 h 130"/>
              <a:gd name="T50" fmla="*/ 362114 w 437"/>
              <a:gd name="T51" fmla="*/ 209513 h 130"/>
              <a:gd name="T52" fmla="*/ 375104 w 437"/>
              <a:gd name="T53" fmla="*/ 209513 h 130"/>
              <a:gd name="T54" fmla="*/ 386471 w 437"/>
              <a:gd name="T55" fmla="*/ 211137 h 130"/>
              <a:gd name="T56" fmla="*/ 396214 w 437"/>
              <a:gd name="T57" fmla="*/ 209513 h 130"/>
              <a:gd name="T58" fmla="*/ 407581 w 437"/>
              <a:gd name="T59" fmla="*/ 209513 h 130"/>
              <a:gd name="T60" fmla="*/ 420572 w 437"/>
              <a:gd name="T61" fmla="*/ 209513 h 130"/>
              <a:gd name="T62" fmla="*/ 431938 w 437"/>
              <a:gd name="T63" fmla="*/ 207889 h 130"/>
              <a:gd name="T64" fmla="*/ 443305 w 437"/>
              <a:gd name="T65" fmla="*/ 207889 h 130"/>
              <a:gd name="T66" fmla="*/ 454672 w 437"/>
              <a:gd name="T67" fmla="*/ 206265 h 130"/>
              <a:gd name="T68" fmla="*/ 467663 w 437"/>
              <a:gd name="T69" fmla="*/ 204640 h 130"/>
              <a:gd name="T70" fmla="*/ 479029 w 437"/>
              <a:gd name="T71" fmla="*/ 201392 h 130"/>
              <a:gd name="T72" fmla="*/ 490396 w 437"/>
              <a:gd name="T73" fmla="*/ 199768 h 130"/>
              <a:gd name="T74" fmla="*/ 514754 w 437"/>
              <a:gd name="T75" fmla="*/ 193272 h 130"/>
              <a:gd name="T76" fmla="*/ 539111 w 437"/>
              <a:gd name="T77" fmla="*/ 188399 h 130"/>
              <a:gd name="T78" fmla="*/ 561845 w 437"/>
              <a:gd name="T79" fmla="*/ 180279 h 130"/>
              <a:gd name="T80" fmla="*/ 586202 w 437"/>
              <a:gd name="T81" fmla="*/ 172158 h 130"/>
              <a:gd name="T82" fmla="*/ 610559 w 437"/>
              <a:gd name="T83" fmla="*/ 164037 h 130"/>
              <a:gd name="T84" fmla="*/ 634917 w 437"/>
              <a:gd name="T85" fmla="*/ 155917 h 130"/>
              <a:gd name="T86" fmla="*/ 659274 w 437"/>
              <a:gd name="T87" fmla="*/ 147796 h 130"/>
              <a:gd name="T88" fmla="*/ 709613 w 437"/>
              <a:gd name="T89" fmla="*/ 128306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37" h="130">
                <a:moveTo>
                  <a:pt x="0" y="0"/>
                </a:moveTo>
                <a:lnTo>
                  <a:pt x="24" y="21"/>
                </a:lnTo>
                <a:lnTo>
                  <a:pt x="37" y="32"/>
                </a:lnTo>
                <a:lnTo>
                  <a:pt x="49" y="42"/>
                </a:lnTo>
                <a:lnTo>
                  <a:pt x="61" y="52"/>
                </a:lnTo>
                <a:lnTo>
                  <a:pt x="74" y="61"/>
                </a:lnTo>
                <a:lnTo>
                  <a:pt x="86" y="71"/>
                </a:lnTo>
                <a:lnTo>
                  <a:pt x="99" y="79"/>
                </a:lnTo>
                <a:lnTo>
                  <a:pt x="111" y="88"/>
                </a:lnTo>
                <a:lnTo>
                  <a:pt x="118" y="92"/>
                </a:lnTo>
                <a:lnTo>
                  <a:pt x="124" y="96"/>
                </a:lnTo>
                <a:lnTo>
                  <a:pt x="130" y="99"/>
                </a:lnTo>
                <a:lnTo>
                  <a:pt x="136" y="103"/>
                </a:lnTo>
                <a:lnTo>
                  <a:pt x="143" y="106"/>
                </a:lnTo>
                <a:lnTo>
                  <a:pt x="149" y="109"/>
                </a:lnTo>
                <a:lnTo>
                  <a:pt x="156" y="112"/>
                </a:lnTo>
                <a:lnTo>
                  <a:pt x="163" y="115"/>
                </a:lnTo>
                <a:lnTo>
                  <a:pt x="169" y="118"/>
                </a:lnTo>
                <a:lnTo>
                  <a:pt x="176" y="119"/>
                </a:lnTo>
                <a:lnTo>
                  <a:pt x="183" y="122"/>
                </a:lnTo>
                <a:lnTo>
                  <a:pt x="189" y="124"/>
                </a:lnTo>
                <a:lnTo>
                  <a:pt x="196" y="125"/>
                </a:lnTo>
                <a:lnTo>
                  <a:pt x="203" y="126"/>
                </a:lnTo>
                <a:lnTo>
                  <a:pt x="209" y="128"/>
                </a:lnTo>
                <a:lnTo>
                  <a:pt x="216" y="129"/>
                </a:lnTo>
                <a:lnTo>
                  <a:pt x="223" y="129"/>
                </a:lnTo>
                <a:lnTo>
                  <a:pt x="231" y="129"/>
                </a:lnTo>
                <a:lnTo>
                  <a:pt x="238" y="130"/>
                </a:lnTo>
                <a:lnTo>
                  <a:pt x="244" y="129"/>
                </a:lnTo>
                <a:lnTo>
                  <a:pt x="251" y="129"/>
                </a:lnTo>
                <a:lnTo>
                  <a:pt x="259" y="129"/>
                </a:lnTo>
                <a:lnTo>
                  <a:pt x="266" y="128"/>
                </a:lnTo>
                <a:lnTo>
                  <a:pt x="273" y="128"/>
                </a:lnTo>
                <a:lnTo>
                  <a:pt x="280" y="127"/>
                </a:lnTo>
                <a:lnTo>
                  <a:pt x="288" y="126"/>
                </a:lnTo>
                <a:lnTo>
                  <a:pt x="295" y="124"/>
                </a:lnTo>
                <a:lnTo>
                  <a:pt x="302" y="123"/>
                </a:lnTo>
                <a:lnTo>
                  <a:pt x="317" y="119"/>
                </a:lnTo>
                <a:lnTo>
                  <a:pt x="332" y="116"/>
                </a:lnTo>
                <a:lnTo>
                  <a:pt x="346" y="111"/>
                </a:lnTo>
                <a:lnTo>
                  <a:pt x="361" y="106"/>
                </a:lnTo>
                <a:lnTo>
                  <a:pt x="376" y="101"/>
                </a:lnTo>
                <a:lnTo>
                  <a:pt x="391" y="96"/>
                </a:lnTo>
                <a:lnTo>
                  <a:pt x="406" y="91"/>
                </a:lnTo>
                <a:lnTo>
                  <a:pt x="437" y="79"/>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2" name="Freeform 24"/>
          <p:cNvSpPr>
            <a:spLocks/>
          </p:cNvSpPr>
          <p:nvPr/>
        </p:nvSpPr>
        <p:spPr bwMode="auto">
          <a:xfrm>
            <a:off x="3438525" y="3494088"/>
            <a:ext cx="300038" cy="660400"/>
          </a:xfrm>
          <a:custGeom>
            <a:avLst/>
            <a:gdLst>
              <a:gd name="T0" fmla="*/ 0 w 185"/>
              <a:gd name="T1" fmla="*/ 660400 h 407"/>
              <a:gd name="T2" fmla="*/ 24327 w 185"/>
              <a:gd name="T3" fmla="*/ 644174 h 407"/>
              <a:gd name="T4" fmla="*/ 50277 w 185"/>
              <a:gd name="T5" fmla="*/ 627948 h 407"/>
              <a:gd name="T6" fmla="*/ 72982 w 185"/>
              <a:gd name="T7" fmla="*/ 611722 h 407"/>
              <a:gd name="T8" fmla="*/ 97310 w 185"/>
              <a:gd name="T9" fmla="*/ 595496 h 407"/>
              <a:gd name="T10" fmla="*/ 121637 w 185"/>
              <a:gd name="T11" fmla="*/ 579270 h 407"/>
              <a:gd name="T12" fmla="*/ 144343 w 185"/>
              <a:gd name="T13" fmla="*/ 563044 h 407"/>
              <a:gd name="T14" fmla="*/ 155695 w 185"/>
              <a:gd name="T15" fmla="*/ 554931 h 407"/>
              <a:gd name="T16" fmla="*/ 167048 w 185"/>
              <a:gd name="T17" fmla="*/ 546818 h 407"/>
              <a:gd name="T18" fmla="*/ 176779 w 185"/>
              <a:gd name="T19" fmla="*/ 538705 h 407"/>
              <a:gd name="T20" fmla="*/ 186510 w 185"/>
              <a:gd name="T21" fmla="*/ 530592 h 407"/>
              <a:gd name="T22" fmla="*/ 197863 w 185"/>
              <a:gd name="T23" fmla="*/ 520856 h 407"/>
              <a:gd name="T24" fmla="*/ 205972 w 185"/>
              <a:gd name="T25" fmla="*/ 512743 h 407"/>
              <a:gd name="T26" fmla="*/ 215703 w 185"/>
              <a:gd name="T27" fmla="*/ 503007 h 407"/>
              <a:gd name="T28" fmla="*/ 225434 w 185"/>
              <a:gd name="T29" fmla="*/ 494894 h 407"/>
              <a:gd name="T30" fmla="*/ 233543 w 185"/>
              <a:gd name="T31" fmla="*/ 486781 h 407"/>
              <a:gd name="T32" fmla="*/ 241652 w 185"/>
              <a:gd name="T33" fmla="*/ 477046 h 407"/>
              <a:gd name="T34" fmla="*/ 249761 w 185"/>
              <a:gd name="T35" fmla="*/ 468933 h 407"/>
              <a:gd name="T36" fmla="*/ 256249 w 185"/>
              <a:gd name="T37" fmla="*/ 459197 h 407"/>
              <a:gd name="T38" fmla="*/ 262736 w 185"/>
              <a:gd name="T39" fmla="*/ 449461 h 407"/>
              <a:gd name="T40" fmla="*/ 267601 w 185"/>
              <a:gd name="T41" fmla="*/ 439726 h 407"/>
              <a:gd name="T42" fmla="*/ 274089 w 185"/>
              <a:gd name="T43" fmla="*/ 431613 h 407"/>
              <a:gd name="T44" fmla="*/ 278954 w 185"/>
              <a:gd name="T45" fmla="*/ 420255 h 407"/>
              <a:gd name="T46" fmla="*/ 283820 w 185"/>
              <a:gd name="T47" fmla="*/ 412142 h 407"/>
              <a:gd name="T48" fmla="*/ 288685 w 185"/>
              <a:gd name="T49" fmla="*/ 400783 h 407"/>
              <a:gd name="T50" fmla="*/ 291929 w 185"/>
              <a:gd name="T51" fmla="*/ 391048 h 407"/>
              <a:gd name="T52" fmla="*/ 295173 w 185"/>
              <a:gd name="T53" fmla="*/ 381312 h 407"/>
              <a:gd name="T54" fmla="*/ 296794 w 185"/>
              <a:gd name="T55" fmla="*/ 369954 h 407"/>
              <a:gd name="T56" fmla="*/ 298416 w 185"/>
              <a:gd name="T57" fmla="*/ 360218 h 407"/>
              <a:gd name="T58" fmla="*/ 298416 w 185"/>
              <a:gd name="T59" fmla="*/ 348860 h 407"/>
              <a:gd name="T60" fmla="*/ 300038 w 185"/>
              <a:gd name="T61" fmla="*/ 339124 h 407"/>
              <a:gd name="T62" fmla="*/ 298416 w 185"/>
              <a:gd name="T63" fmla="*/ 327766 h 407"/>
              <a:gd name="T64" fmla="*/ 298416 w 185"/>
              <a:gd name="T65" fmla="*/ 316408 h 407"/>
              <a:gd name="T66" fmla="*/ 296794 w 185"/>
              <a:gd name="T67" fmla="*/ 305050 h 407"/>
              <a:gd name="T68" fmla="*/ 295173 w 185"/>
              <a:gd name="T69" fmla="*/ 293691 h 407"/>
              <a:gd name="T70" fmla="*/ 293551 w 185"/>
              <a:gd name="T71" fmla="*/ 282333 h 407"/>
              <a:gd name="T72" fmla="*/ 290307 w 185"/>
              <a:gd name="T73" fmla="*/ 270975 h 407"/>
              <a:gd name="T74" fmla="*/ 287063 w 185"/>
              <a:gd name="T75" fmla="*/ 259617 h 407"/>
              <a:gd name="T76" fmla="*/ 283820 w 185"/>
              <a:gd name="T77" fmla="*/ 248258 h 407"/>
              <a:gd name="T78" fmla="*/ 280576 w 185"/>
              <a:gd name="T79" fmla="*/ 235278 h 407"/>
              <a:gd name="T80" fmla="*/ 275711 w 185"/>
              <a:gd name="T81" fmla="*/ 223919 h 407"/>
              <a:gd name="T82" fmla="*/ 270845 w 185"/>
              <a:gd name="T83" fmla="*/ 212561 h 407"/>
              <a:gd name="T84" fmla="*/ 265980 w 185"/>
              <a:gd name="T85" fmla="*/ 199580 h 407"/>
              <a:gd name="T86" fmla="*/ 261114 w 185"/>
              <a:gd name="T87" fmla="*/ 188222 h 407"/>
              <a:gd name="T88" fmla="*/ 254627 w 185"/>
              <a:gd name="T89" fmla="*/ 175241 h 407"/>
              <a:gd name="T90" fmla="*/ 249761 w 185"/>
              <a:gd name="T91" fmla="*/ 163883 h 407"/>
              <a:gd name="T92" fmla="*/ 243274 w 185"/>
              <a:gd name="T93" fmla="*/ 150902 h 407"/>
              <a:gd name="T94" fmla="*/ 230299 w 185"/>
              <a:gd name="T95" fmla="*/ 126563 h 407"/>
              <a:gd name="T96" fmla="*/ 217325 w 185"/>
              <a:gd name="T97" fmla="*/ 100601 h 407"/>
              <a:gd name="T98" fmla="*/ 202728 w 185"/>
              <a:gd name="T99" fmla="*/ 76262 h 407"/>
              <a:gd name="T100" fmla="*/ 186510 w 185"/>
              <a:gd name="T101" fmla="*/ 50301 h 407"/>
              <a:gd name="T102" fmla="*/ 171914 w 185"/>
              <a:gd name="T103" fmla="*/ 24339 h 407"/>
              <a:gd name="T104" fmla="*/ 157317 w 185"/>
              <a:gd name="T105" fmla="*/ 0 h 40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5" h="407">
                <a:moveTo>
                  <a:pt x="0" y="407"/>
                </a:moveTo>
                <a:lnTo>
                  <a:pt x="15" y="397"/>
                </a:lnTo>
                <a:lnTo>
                  <a:pt x="31" y="387"/>
                </a:lnTo>
                <a:lnTo>
                  <a:pt x="45" y="377"/>
                </a:lnTo>
                <a:lnTo>
                  <a:pt x="60" y="367"/>
                </a:lnTo>
                <a:lnTo>
                  <a:pt x="75" y="357"/>
                </a:lnTo>
                <a:lnTo>
                  <a:pt x="89" y="347"/>
                </a:lnTo>
                <a:lnTo>
                  <a:pt x="96" y="342"/>
                </a:lnTo>
                <a:lnTo>
                  <a:pt x="103" y="337"/>
                </a:lnTo>
                <a:lnTo>
                  <a:pt x="109" y="332"/>
                </a:lnTo>
                <a:lnTo>
                  <a:pt x="115" y="327"/>
                </a:lnTo>
                <a:lnTo>
                  <a:pt x="122" y="321"/>
                </a:lnTo>
                <a:lnTo>
                  <a:pt x="127" y="316"/>
                </a:lnTo>
                <a:lnTo>
                  <a:pt x="133" y="310"/>
                </a:lnTo>
                <a:lnTo>
                  <a:pt x="139" y="305"/>
                </a:lnTo>
                <a:lnTo>
                  <a:pt x="144" y="300"/>
                </a:lnTo>
                <a:lnTo>
                  <a:pt x="149" y="294"/>
                </a:lnTo>
                <a:lnTo>
                  <a:pt x="154" y="289"/>
                </a:lnTo>
                <a:lnTo>
                  <a:pt x="158" y="283"/>
                </a:lnTo>
                <a:lnTo>
                  <a:pt x="162" y="277"/>
                </a:lnTo>
                <a:lnTo>
                  <a:pt x="165" y="271"/>
                </a:lnTo>
                <a:lnTo>
                  <a:pt x="169" y="266"/>
                </a:lnTo>
                <a:lnTo>
                  <a:pt x="172" y="259"/>
                </a:lnTo>
                <a:lnTo>
                  <a:pt x="175" y="254"/>
                </a:lnTo>
                <a:lnTo>
                  <a:pt x="178" y="247"/>
                </a:lnTo>
                <a:lnTo>
                  <a:pt x="180" y="241"/>
                </a:lnTo>
                <a:lnTo>
                  <a:pt x="182" y="235"/>
                </a:lnTo>
                <a:lnTo>
                  <a:pt x="183" y="228"/>
                </a:lnTo>
                <a:lnTo>
                  <a:pt x="184" y="222"/>
                </a:lnTo>
                <a:lnTo>
                  <a:pt x="184" y="215"/>
                </a:lnTo>
                <a:lnTo>
                  <a:pt x="185" y="209"/>
                </a:lnTo>
                <a:lnTo>
                  <a:pt x="184" y="202"/>
                </a:lnTo>
                <a:lnTo>
                  <a:pt x="184" y="195"/>
                </a:lnTo>
                <a:lnTo>
                  <a:pt x="183" y="188"/>
                </a:lnTo>
                <a:lnTo>
                  <a:pt x="182" y="181"/>
                </a:lnTo>
                <a:lnTo>
                  <a:pt x="181" y="174"/>
                </a:lnTo>
                <a:lnTo>
                  <a:pt x="179" y="167"/>
                </a:lnTo>
                <a:lnTo>
                  <a:pt x="177" y="160"/>
                </a:lnTo>
                <a:lnTo>
                  <a:pt x="175" y="153"/>
                </a:lnTo>
                <a:lnTo>
                  <a:pt x="173" y="145"/>
                </a:lnTo>
                <a:lnTo>
                  <a:pt x="170" y="138"/>
                </a:lnTo>
                <a:lnTo>
                  <a:pt x="167" y="131"/>
                </a:lnTo>
                <a:lnTo>
                  <a:pt x="164" y="123"/>
                </a:lnTo>
                <a:lnTo>
                  <a:pt x="161" y="116"/>
                </a:lnTo>
                <a:lnTo>
                  <a:pt x="157" y="108"/>
                </a:lnTo>
                <a:lnTo>
                  <a:pt x="154" y="101"/>
                </a:lnTo>
                <a:lnTo>
                  <a:pt x="150" y="93"/>
                </a:lnTo>
                <a:lnTo>
                  <a:pt x="142" y="78"/>
                </a:lnTo>
                <a:lnTo>
                  <a:pt x="134" y="62"/>
                </a:lnTo>
                <a:lnTo>
                  <a:pt x="125" y="47"/>
                </a:lnTo>
                <a:lnTo>
                  <a:pt x="115" y="31"/>
                </a:lnTo>
                <a:lnTo>
                  <a:pt x="106" y="15"/>
                </a:lnTo>
                <a:lnTo>
                  <a:pt x="97"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3" name="Freeform 25"/>
          <p:cNvSpPr>
            <a:spLocks/>
          </p:cNvSpPr>
          <p:nvPr/>
        </p:nvSpPr>
        <p:spPr bwMode="auto">
          <a:xfrm>
            <a:off x="4881563" y="3198813"/>
            <a:ext cx="406400" cy="473075"/>
          </a:xfrm>
          <a:custGeom>
            <a:avLst/>
            <a:gdLst>
              <a:gd name="T0" fmla="*/ 0 w 250"/>
              <a:gd name="T1" fmla="*/ 0 h 291"/>
              <a:gd name="T2" fmla="*/ 4877 w 250"/>
              <a:gd name="T3" fmla="*/ 48771 h 291"/>
              <a:gd name="T4" fmla="*/ 6502 w 250"/>
              <a:gd name="T5" fmla="*/ 73156 h 291"/>
              <a:gd name="T6" fmla="*/ 8128 w 250"/>
              <a:gd name="T7" fmla="*/ 95916 h 291"/>
              <a:gd name="T8" fmla="*/ 11379 w 250"/>
              <a:gd name="T9" fmla="*/ 118675 h 291"/>
              <a:gd name="T10" fmla="*/ 14630 w 250"/>
              <a:gd name="T11" fmla="*/ 141435 h 291"/>
              <a:gd name="T12" fmla="*/ 17882 w 250"/>
              <a:gd name="T13" fmla="*/ 164194 h 291"/>
              <a:gd name="T14" fmla="*/ 22758 w 250"/>
              <a:gd name="T15" fmla="*/ 186954 h 291"/>
              <a:gd name="T16" fmla="*/ 27635 w 250"/>
              <a:gd name="T17" fmla="*/ 208088 h 291"/>
              <a:gd name="T18" fmla="*/ 34138 w 250"/>
              <a:gd name="T19" fmla="*/ 229222 h 291"/>
              <a:gd name="T20" fmla="*/ 40640 w 250"/>
              <a:gd name="T21" fmla="*/ 248730 h 291"/>
              <a:gd name="T22" fmla="*/ 48768 w 250"/>
              <a:gd name="T23" fmla="*/ 266613 h 291"/>
              <a:gd name="T24" fmla="*/ 52019 w 250"/>
              <a:gd name="T25" fmla="*/ 276367 h 291"/>
              <a:gd name="T26" fmla="*/ 56896 w 250"/>
              <a:gd name="T27" fmla="*/ 286121 h 291"/>
              <a:gd name="T28" fmla="*/ 61773 w 250"/>
              <a:gd name="T29" fmla="*/ 294249 h 291"/>
              <a:gd name="T30" fmla="*/ 66650 w 250"/>
              <a:gd name="T31" fmla="*/ 304004 h 291"/>
              <a:gd name="T32" fmla="*/ 71526 w 250"/>
              <a:gd name="T33" fmla="*/ 312132 h 291"/>
              <a:gd name="T34" fmla="*/ 76403 w 250"/>
              <a:gd name="T35" fmla="*/ 320260 h 291"/>
              <a:gd name="T36" fmla="*/ 82906 w 250"/>
              <a:gd name="T37" fmla="*/ 326763 h 291"/>
              <a:gd name="T38" fmla="*/ 89408 w 250"/>
              <a:gd name="T39" fmla="*/ 334892 h 291"/>
              <a:gd name="T40" fmla="*/ 94285 w 250"/>
              <a:gd name="T41" fmla="*/ 343020 h 291"/>
              <a:gd name="T42" fmla="*/ 102413 w 250"/>
              <a:gd name="T43" fmla="*/ 349523 h 291"/>
              <a:gd name="T44" fmla="*/ 108915 w 250"/>
              <a:gd name="T45" fmla="*/ 356026 h 291"/>
              <a:gd name="T46" fmla="*/ 117043 w 250"/>
              <a:gd name="T47" fmla="*/ 362528 h 291"/>
              <a:gd name="T48" fmla="*/ 123546 w 250"/>
              <a:gd name="T49" fmla="*/ 369031 h 291"/>
              <a:gd name="T50" fmla="*/ 131674 w 250"/>
              <a:gd name="T51" fmla="*/ 375534 h 291"/>
              <a:gd name="T52" fmla="*/ 139802 w 250"/>
              <a:gd name="T53" fmla="*/ 380411 h 291"/>
              <a:gd name="T54" fmla="*/ 149555 w 250"/>
              <a:gd name="T55" fmla="*/ 386914 h 291"/>
              <a:gd name="T56" fmla="*/ 167437 w 250"/>
              <a:gd name="T57" fmla="*/ 396668 h 291"/>
              <a:gd name="T58" fmla="*/ 186944 w 250"/>
              <a:gd name="T59" fmla="*/ 404796 h 291"/>
              <a:gd name="T60" fmla="*/ 204826 w 250"/>
              <a:gd name="T61" fmla="*/ 414550 h 291"/>
              <a:gd name="T62" fmla="*/ 225958 w 250"/>
              <a:gd name="T63" fmla="*/ 422679 h 291"/>
              <a:gd name="T64" fmla="*/ 247091 w 250"/>
              <a:gd name="T65" fmla="*/ 429181 h 291"/>
              <a:gd name="T66" fmla="*/ 268224 w 250"/>
              <a:gd name="T67" fmla="*/ 437310 h 291"/>
              <a:gd name="T68" fmla="*/ 290982 w 250"/>
              <a:gd name="T69" fmla="*/ 442187 h 291"/>
              <a:gd name="T70" fmla="*/ 313741 w 250"/>
              <a:gd name="T71" fmla="*/ 448690 h 291"/>
              <a:gd name="T72" fmla="*/ 336499 w 250"/>
              <a:gd name="T73" fmla="*/ 455192 h 291"/>
              <a:gd name="T74" fmla="*/ 359258 w 250"/>
              <a:gd name="T75" fmla="*/ 461695 h 291"/>
              <a:gd name="T76" fmla="*/ 406400 w 250"/>
              <a:gd name="T77" fmla="*/ 473075 h 29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0" h="291">
                <a:moveTo>
                  <a:pt x="0" y="0"/>
                </a:moveTo>
                <a:lnTo>
                  <a:pt x="3" y="30"/>
                </a:lnTo>
                <a:lnTo>
                  <a:pt x="4" y="45"/>
                </a:lnTo>
                <a:lnTo>
                  <a:pt x="5" y="59"/>
                </a:lnTo>
                <a:lnTo>
                  <a:pt x="7" y="73"/>
                </a:lnTo>
                <a:lnTo>
                  <a:pt x="9" y="87"/>
                </a:lnTo>
                <a:lnTo>
                  <a:pt x="11" y="101"/>
                </a:lnTo>
                <a:lnTo>
                  <a:pt x="14" y="115"/>
                </a:lnTo>
                <a:lnTo>
                  <a:pt x="17" y="128"/>
                </a:lnTo>
                <a:lnTo>
                  <a:pt x="21" y="141"/>
                </a:lnTo>
                <a:lnTo>
                  <a:pt x="25" y="153"/>
                </a:lnTo>
                <a:lnTo>
                  <a:pt x="30" y="164"/>
                </a:lnTo>
                <a:lnTo>
                  <a:pt x="32" y="170"/>
                </a:lnTo>
                <a:lnTo>
                  <a:pt x="35" y="176"/>
                </a:lnTo>
                <a:lnTo>
                  <a:pt x="38" y="181"/>
                </a:lnTo>
                <a:lnTo>
                  <a:pt x="41" y="187"/>
                </a:lnTo>
                <a:lnTo>
                  <a:pt x="44" y="192"/>
                </a:lnTo>
                <a:lnTo>
                  <a:pt x="47" y="197"/>
                </a:lnTo>
                <a:lnTo>
                  <a:pt x="51" y="201"/>
                </a:lnTo>
                <a:lnTo>
                  <a:pt x="55" y="206"/>
                </a:lnTo>
                <a:lnTo>
                  <a:pt x="58" y="211"/>
                </a:lnTo>
                <a:lnTo>
                  <a:pt x="63" y="215"/>
                </a:lnTo>
                <a:lnTo>
                  <a:pt x="67" y="219"/>
                </a:lnTo>
                <a:lnTo>
                  <a:pt x="72" y="223"/>
                </a:lnTo>
                <a:lnTo>
                  <a:pt x="76" y="227"/>
                </a:lnTo>
                <a:lnTo>
                  <a:pt x="81" y="231"/>
                </a:lnTo>
                <a:lnTo>
                  <a:pt x="86" y="234"/>
                </a:lnTo>
                <a:lnTo>
                  <a:pt x="92" y="238"/>
                </a:lnTo>
                <a:lnTo>
                  <a:pt x="103" y="244"/>
                </a:lnTo>
                <a:lnTo>
                  <a:pt x="115" y="249"/>
                </a:lnTo>
                <a:lnTo>
                  <a:pt x="126" y="255"/>
                </a:lnTo>
                <a:lnTo>
                  <a:pt x="139" y="260"/>
                </a:lnTo>
                <a:lnTo>
                  <a:pt x="152" y="264"/>
                </a:lnTo>
                <a:lnTo>
                  <a:pt x="165" y="269"/>
                </a:lnTo>
                <a:lnTo>
                  <a:pt x="179" y="272"/>
                </a:lnTo>
                <a:lnTo>
                  <a:pt x="193" y="276"/>
                </a:lnTo>
                <a:lnTo>
                  <a:pt x="207" y="280"/>
                </a:lnTo>
                <a:lnTo>
                  <a:pt x="221" y="284"/>
                </a:lnTo>
                <a:lnTo>
                  <a:pt x="250" y="29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4" name="Freeform 26"/>
          <p:cNvSpPr>
            <a:spLocks/>
          </p:cNvSpPr>
          <p:nvPr/>
        </p:nvSpPr>
        <p:spPr bwMode="auto">
          <a:xfrm>
            <a:off x="3716338" y="4792663"/>
            <a:ext cx="577850" cy="258762"/>
          </a:xfrm>
          <a:custGeom>
            <a:avLst/>
            <a:gdLst>
              <a:gd name="T0" fmla="*/ 577850 w 356"/>
              <a:gd name="T1" fmla="*/ 258762 h 160"/>
              <a:gd name="T2" fmla="*/ 550256 w 356"/>
              <a:gd name="T3" fmla="*/ 218330 h 160"/>
              <a:gd name="T4" fmla="*/ 537271 w 356"/>
              <a:gd name="T5" fmla="*/ 198923 h 160"/>
              <a:gd name="T6" fmla="*/ 524285 w 356"/>
              <a:gd name="T7" fmla="*/ 179516 h 160"/>
              <a:gd name="T8" fmla="*/ 509677 w 356"/>
              <a:gd name="T9" fmla="*/ 161726 h 160"/>
              <a:gd name="T10" fmla="*/ 496691 w 356"/>
              <a:gd name="T11" fmla="*/ 142319 h 160"/>
              <a:gd name="T12" fmla="*/ 482083 w 356"/>
              <a:gd name="T13" fmla="*/ 126146 h 160"/>
              <a:gd name="T14" fmla="*/ 467474 w 356"/>
              <a:gd name="T15" fmla="*/ 109974 h 160"/>
              <a:gd name="T16" fmla="*/ 452866 w 356"/>
              <a:gd name="T17" fmla="*/ 93801 h 160"/>
              <a:gd name="T18" fmla="*/ 444750 w 356"/>
              <a:gd name="T19" fmla="*/ 85715 h 160"/>
              <a:gd name="T20" fmla="*/ 438257 w 356"/>
              <a:gd name="T21" fmla="*/ 77629 h 160"/>
              <a:gd name="T22" fmla="*/ 430141 w 356"/>
              <a:gd name="T23" fmla="*/ 71160 h 160"/>
              <a:gd name="T24" fmla="*/ 422025 w 356"/>
              <a:gd name="T25" fmla="*/ 64691 h 160"/>
              <a:gd name="T26" fmla="*/ 415533 w 356"/>
              <a:gd name="T27" fmla="*/ 58221 h 160"/>
              <a:gd name="T28" fmla="*/ 407417 w 356"/>
              <a:gd name="T29" fmla="*/ 51752 h 160"/>
              <a:gd name="T30" fmla="*/ 399301 w 356"/>
              <a:gd name="T31" fmla="*/ 45283 h 160"/>
              <a:gd name="T32" fmla="*/ 391185 w 356"/>
              <a:gd name="T33" fmla="*/ 40432 h 160"/>
              <a:gd name="T34" fmla="*/ 383069 w 356"/>
              <a:gd name="T35" fmla="*/ 35580 h 160"/>
              <a:gd name="T36" fmla="*/ 373330 w 356"/>
              <a:gd name="T37" fmla="*/ 29111 h 160"/>
              <a:gd name="T38" fmla="*/ 365214 w 356"/>
              <a:gd name="T39" fmla="*/ 25876 h 160"/>
              <a:gd name="T40" fmla="*/ 357098 w 356"/>
              <a:gd name="T41" fmla="*/ 21024 h 160"/>
              <a:gd name="T42" fmla="*/ 347359 w 356"/>
              <a:gd name="T43" fmla="*/ 17790 h 160"/>
              <a:gd name="T44" fmla="*/ 339243 w 356"/>
              <a:gd name="T45" fmla="*/ 12938 h 160"/>
              <a:gd name="T46" fmla="*/ 329504 w 356"/>
              <a:gd name="T47" fmla="*/ 11321 h 160"/>
              <a:gd name="T48" fmla="*/ 321388 w 356"/>
              <a:gd name="T49" fmla="*/ 8086 h 160"/>
              <a:gd name="T50" fmla="*/ 311649 w 356"/>
              <a:gd name="T51" fmla="*/ 6469 h 160"/>
              <a:gd name="T52" fmla="*/ 301910 w 356"/>
              <a:gd name="T53" fmla="*/ 4852 h 160"/>
              <a:gd name="T54" fmla="*/ 292171 w 356"/>
              <a:gd name="T55" fmla="*/ 3235 h 160"/>
              <a:gd name="T56" fmla="*/ 282432 w 356"/>
              <a:gd name="T57" fmla="*/ 1617 h 160"/>
              <a:gd name="T58" fmla="*/ 272693 w 356"/>
              <a:gd name="T59" fmla="*/ 1617 h 160"/>
              <a:gd name="T60" fmla="*/ 262954 w 356"/>
              <a:gd name="T61" fmla="*/ 0 h 160"/>
              <a:gd name="T62" fmla="*/ 253215 w 356"/>
              <a:gd name="T63" fmla="*/ 0 h 160"/>
              <a:gd name="T64" fmla="*/ 241853 w 356"/>
              <a:gd name="T65" fmla="*/ 0 h 160"/>
              <a:gd name="T66" fmla="*/ 232114 w 356"/>
              <a:gd name="T67" fmla="*/ 1617 h 160"/>
              <a:gd name="T68" fmla="*/ 220752 w 356"/>
              <a:gd name="T69" fmla="*/ 3235 h 160"/>
              <a:gd name="T70" fmla="*/ 211013 w 356"/>
              <a:gd name="T71" fmla="*/ 3235 h 160"/>
              <a:gd name="T72" fmla="*/ 199650 w 356"/>
              <a:gd name="T73" fmla="*/ 4852 h 160"/>
              <a:gd name="T74" fmla="*/ 178549 w 356"/>
              <a:gd name="T75" fmla="*/ 8086 h 160"/>
              <a:gd name="T76" fmla="*/ 157448 w 356"/>
              <a:gd name="T77" fmla="*/ 11321 h 160"/>
              <a:gd name="T78" fmla="*/ 134723 w 356"/>
              <a:gd name="T79" fmla="*/ 16173 h 160"/>
              <a:gd name="T80" fmla="*/ 111999 w 356"/>
              <a:gd name="T81" fmla="*/ 21024 h 160"/>
              <a:gd name="T82" fmla="*/ 90898 w 356"/>
              <a:gd name="T83" fmla="*/ 27493 h 160"/>
              <a:gd name="T84" fmla="*/ 68173 w 356"/>
              <a:gd name="T85" fmla="*/ 33963 h 160"/>
              <a:gd name="T86" fmla="*/ 45449 w 356"/>
              <a:gd name="T87" fmla="*/ 40432 h 160"/>
              <a:gd name="T88" fmla="*/ 0 w 356"/>
              <a:gd name="T89" fmla="*/ 53370 h 1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56" h="160">
                <a:moveTo>
                  <a:pt x="356" y="160"/>
                </a:moveTo>
                <a:lnTo>
                  <a:pt x="339" y="135"/>
                </a:lnTo>
                <a:lnTo>
                  <a:pt x="331" y="123"/>
                </a:lnTo>
                <a:lnTo>
                  <a:pt x="323" y="111"/>
                </a:lnTo>
                <a:lnTo>
                  <a:pt x="314" y="100"/>
                </a:lnTo>
                <a:lnTo>
                  <a:pt x="306" y="88"/>
                </a:lnTo>
                <a:lnTo>
                  <a:pt x="297" y="78"/>
                </a:lnTo>
                <a:lnTo>
                  <a:pt x="288" y="68"/>
                </a:lnTo>
                <a:lnTo>
                  <a:pt x="279" y="58"/>
                </a:lnTo>
                <a:lnTo>
                  <a:pt x="274" y="53"/>
                </a:lnTo>
                <a:lnTo>
                  <a:pt x="270" y="48"/>
                </a:lnTo>
                <a:lnTo>
                  <a:pt x="265" y="44"/>
                </a:lnTo>
                <a:lnTo>
                  <a:pt x="260" y="40"/>
                </a:lnTo>
                <a:lnTo>
                  <a:pt x="256" y="36"/>
                </a:lnTo>
                <a:lnTo>
                  <a:pt x="251" y="32"/>
                </a:lnTo>
                <a:lnTo>
                  <a:pt x="246" y="28"/>
                </a:lnTo>
                <a:lnTo>
                  <a:pt x="241" y="25"/>
                </a:lnTo>
                <a:lnTo>
                  <a:pt x="236" y="22"/>
                </a:lnTo>
                <a:lnTo>
                  <a:pt x="230" y="18"/>
                </a:lnTo>
                <a:lnTo>
                  <a:pt x="225" y="16"/>
                </a:lnTo>
                <a:lnTo>
                  <a:pt x="220" y="13"/>
                </a:lnTo>
                <a:lnTo>
                  <a:pt x="214" y="11"/>
                </a:lnTo>
                <a:lnTo>
                  <a:pt x="209" y="8"/>
                </a:lnTo>
                <a:lnTo>
                  <a:pt x="203" y="7"/>
                </a:lnTo>
                <a:lnTo>
                  <a:pt x="198" y="5"/>
                </a:lnTo>
                <a:lnTo>
                  <a:pt x="192" y="4"/>
                </a:lnTo>
                <a:lnTo>
                  <a:pt x="186" y="3"/>
                </a:lnTo>
                <a:lnTo>
                  <a:pt x="180" y="2"/>
                </a:lnTo>
                <a:lnTo>
                  <a:pt x="174" y="1"/>
                </a:lnTo>
                <a:lnTo>
                  <a:pt x="168" y="1"/>
                </a:lnTo>
                <a:lnTo>
                  <a:pt x="162" y="0"/>
                </a:lnTo>
                <a:lnTo>
                  <a:pt x="156" y="0"/>
                </a:lnTo>
                <a:lnTo>
                  <a:pt x="149" y="0"/>
                </a:lnTo>
                <a:lnTo>
                  <a:pt x="143" y="1"/>
                </a:lnTo>
                <a:lnTo>
                  <a:pt x="136" y="2"/>
                </a:lnTo>
                <a:lnTo>
                  <a:pt x="130" y="2"/>
                </a:lnTo>
                <a:lnTo>
                  <a:pt x="123" y="3"/>
                </a:lnTo>
                <a:lnTo>
                  <a:pt x="110" y="5"/>
                </a:lnTo>
                <a:lnTo>
                  <a:pt x="97" y="7"/>
                </a:lnTo>
                <a:lnTo>
                  <a:pt x="83" y="10"/>
                </a:lnTo>
                <a:lnTo>
                  <a:pt x="69" y="13"/>
                </a:lnTo>
                <a:lnTo>
                  <a:pt x="56" y="17"/>
                </a:lnTo>
                <a:lnTo>
                  <a:pt x="42" y="21"/>
                </a:lnTo>
                <a:lnTo>
                  <a:pt x="28" y="25"/>
                </a:lnTo>
                <a:lnTo>
                  <a:pt x="0" y="33"/>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5" name="Freeform 27"/>
          <p:cNvSpPr>
            <a:spLocks/>
          </p:cNvSpPr>
          <p:nvPr/>
        </p:nvSpPr>
        <p:spPr bwMode="auto">
          <a:xfrm>
            <a:off x="4289425" y="4711700"/>
            <a:ext cx="574675" cy="341313"/>
          </a:xfrm>
          <a:custGeom>
            <a:avLst/>
            <a:gdLst>
              <a:gd name="T0" fmla="*/ 574675 w 354"/>
              <a:gd name="T1" fmla="*/ 72792 h 211"/>
              <a:gd name="T2" fmla="*/ 548701 w 354"/>
              <a:gd name="T3" fmla="*/ 63086 h 211"/>
              <a:gd name="T4" fmla="*/ 521104 w 354"/>
              <a:gd name="T5" fmla="*/ 54998 h 211"/>
              <a:gd name="T6" fmla="*/ 496753 w 354"/>
              <a:gd name="T7" fmla="*/ 45293 h 211"/>
              <a:gd name="T8" fmla="*/ 470779 w 354"/>
              <a:gd name="T9" fmla="*/ 37205 h 211"/>
              <a:gd name="T10" fmla="*/ 444805 w 354"/>
              <a:gd name="T11" fmla="*/ 29117 h 211"/>
              <a:gd name="T12" fmla="*/ 418831 w 354"/>
              <a:gd name="T13" fmla="*/ 22646 h 211"/>
              <a:gd name="T14" fmla="*/ 394480 w 354"/>
              <a:gd name="T15" fmla="*/ 16176 h 211"/>
              <a:gd name="T16" fmla="*/ 381493 w 354"/>
              <a:gd name="T17" fmla="*/ 12941 h 211"/>
              <a:gd name="T18" fmla="*/ 370130 w 354"/>
              <a:gd name="T19" fmla="*/ 9706 h 211"/>
              <a:gd name="T20" fmla="*/ 357143 w 354"/>
              <a:gd name="T21" fmla="*/ 8088 h 211"/>
              <a:gd name="T22" fmla="*/ 345779 w 354"/>
              <a:gd name="T23" fmla="*/ 6470 h 211"/>
              <a:gd name="T24" fmla="*/ 334415 w 354"/>
              <a:gd name="T25" fmla="*/ 4853 h 211"/>
              <a:gd name="T26" fmla="*/ 323052 w 354"/>
              <a:gd name="T27" fmla="*/ 3235 h 211"/>
              <a:gd name="T28" fmla="*/ 310065 w 354"/>
              <a:gd name="T29" fmla="*/ 1618 h 211"/>
              <a:gd name="T30" fmla="*/ 300325 w 354"/>
              <a:gd name="T31" fmla="*/ 1618 h 211"/>
              <a:gd name="T32" fmla="*/ 288961 w 354"/>
              <a:gd name="T33" fmla="*/ 0 h 211"/>
              <a:gd name="T34" fmla="*/ 277597 w 354"/>
              <a:gd name="T35" fmla="*/ 1618 h 211"/>
              <a:gd name="T36" fmla="*/ 267857 w 354"/>
              <a:gd name="T37" fmla="*/ 1618 h 211"/>
              <a:gd name="T38" fmla="*/ 256493 w 354"/>
              <a:gd name="T39" fmla="*/ 3235 h 211"/>
              <a:gd name="T40" fmla="*/ 246753 w 354"/>
              <a:gd name="T41" fmla="*/ 4853 h 211"/>
              <a:gd name="T42" fmla="*/ 237013 w 354"/>
              <a:gd name="T43" fmla="*/ 6470 h 211"/>
              <a:gd name="T44" fmla="*/ 227273 w 354"/>
              <a:gd name="T45" fmla="*/ 8088 h 211"/>
              <a:gd name="T46" fmla="*/ 215909 w 354"/>
              <a:gd name="T47" fmla="*/ 11323 h 211"/>
              <a:gd name="T48" fmla="*/ 207792 w 354"/>
              <a:gd name="T49" fmla="*/ 14558 h 211"/>
              <a:gd name="T50" fmla="*/ 198052 w 354"/>
              <a:gd name="T51" fmla="*/ 19411 h 211"/>
              <a:gd name="T52" fmla="*/ 189935 w 354"/>
              <a:gd name="T53" fmla="*/ 22646 h 211"/>
              <a:gd name="T54" fmla="*/ 180195 w 354"/>
              <a:gd name="T55" fmla="*/ 27499 h 211"/>
              <a:gd name="T56" fmla="*/ 172078 w 354"/>
              <a:gd name="T57" fmla="*/ 33970 h 211"/>
              <a:gd name="T58" fmla="*/ 163961 w 354"/>
              <a:gd name="T59" fmla="*/ 40440 h 211"/>
              <a:gd name="T60" fmla="*/ 155844 w 354"/>
              <a:gd name="T61" fmla="*/ 46910 h 211"/>
              <a:gd name="T62" fmla="*/ 147727 w 354"/>
              <a:gd name="T63" fmla="*/ 53381 h 211"/>
              <a:gd name="T64" fmla="*/ 141234 w 354"/>
              <a:gd name="T65" fmla="*/ 59851 h 211"/>
              <a:gd name="T66" fmla="*/ 134740 w 354"/>
              <a:gd name="T67" fmla="*/ 67939 h 211"/>
              <a:gd name="T68" fmla="*/ 126623 w 354"/>
              <a:gd name="T69" fmla="*/ 76027 h 211"/>
              <a:gd name="T70" fmla="*/ 120130 w 354"/>
              <a:gd name="T71" fmla="*/ 85733 h 211"/>
              <a:gd name="T72" fmla="*/ 113636 w 354"/>
              <a:gd name="T73" fmla="*/ 93821 h 211"/>
              <a:gd name="T74" fmla="*/ 107143 w 354"/>
              <a:gd name="T75" fmla="*/ 103526 h 211"/>
              <a:gd name="T76" fmla="*/ 100649 w 354"/>
              <a:gd name="T77" fmla="*/ 113232 h 211"/>
              <a:gd name="T78" fmla="*/ 94156 w 354"/>
              <a:gd name="T79" fmla="*/ 124555 h 211"/>
              <a:gd name="T80" fmla="*/ 87662 w 354"/>
              <a:gd name="T81" fmla="*/ 134261 h 211"/>
              <a:gd name="T82" fmla="*/ 82792 w 354"/>
              <a:gd name="T83" fmla="*/ 143966 h 211"/>
              <a:gd name="T84" fmla="*/ 76299 w 354"/>
              <a:gd name="T85" fmla="*/ 155289 h 211"/>
              <a:gd name="T86" fmla="*/ 69805 w 354"/>
              <a:gd name="T87" fmla="*/ 166613 h 211"/>
              <a:gd name="T88" fmla="*/ 58442 w 354"/>
              <a:gd name="T89" fmla="*/ 189259 h 211"/>
              <a:gd name="T90" fmla="*/ 48701 w 354"/>
              <a:gd name="T91" fmla="*/ 213523 h 211"/>
              <a:gd name="T92" fmla="*/ 38961 w 354"/>
              <a:gd name="T93" fmla="*/ 237787 h 211"/>
              <a:gd name="T94" fmla="*/ 29221 w 354"/>
              <a:gd name="T95" fmla="*/ 263668 h 211"/>
              <a:gd name="T96" fmla="*/ 17857 w 354"/>
              <a:gd name="T97" fmla="*/ 287932 h 211"/>
              <a:gd name="T98" fmla="*/ 8117 w 354"/>
              <a:gd name="T99" fmla="*/ 315431 h 211"/>
              <a:gd name="T100" fmla="*/ 0 w 354"/>
              <a:gd name="T101" fmla="*/ 341313 h 2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54" h="211">
                <a:moveTo>
                  <a:pt x="354" y="45"/>
                </a:moveTo>
                <a:lnTo>
                  <a:pt x="338" y="39"/>
                </a:lnTo>
                <a:lnTo>
                  <a:pt x="321" y="34"/>
                </a:lnTo>
                <a:lnTo>
                  <a:pt x="306" y="28"/>
                </a:lnTo>
                <a:lnTo>
                  <a:pt x="290" y="23"/>
                </a:lnTo>
                <a:lnTo>
                  <a:pt x="274" y="18"/>
                </a:lnTo>
                <a:lnTo>
                  <a:pt x="258" y="14"/>
                </a:lnTo>
                <a:lnTo>
                  <a:pt x="243" y="10"/>
                </a:lnTo>
                <a:lnTo>
                  <a:pt x="235" y="8"/>
                </a:lnTo>
                <a:lnTo>
                  <a:pt x="228" y="6"/>
                </a:lnTo>
                <a:lnTo>
                  <a:pt x="220" y="5"/>
                </a:lnTo>
                <a:lnTo>
                  <a:pt x="213" y="4"/>
                </a:lnTo>
                <a:lnTo>
                  <a:pt x="206" y="3"/>
                </a:lnTo>
                <a:lnTo>
                  <a:pt x="199" y="2"/>
                </a:lnTo>
                <a:lnTo>
                  <a:pt x="191" y="1"/>
                </a:lnTo>
                <a:lnTo>
                  <a:pt x="185" y="1"/>
                </a:lnTo>
                <a:lnTo>
                  <a:pt x="178" y="0"/>
                </a:lnTo>
                <a:lnTo>
                  <a:pt x="171" y="1"/>
                </a:lnTo>
                <a:lnTo>
                  <a:pt x="165" y="1"/>
                </a:lnTo>
                <a:lnTo>
                  <a:pt x="158" y="2"/>
                </a:lnTo>
                <a:lnTo>
                  <a:pt x="152" y="3"/>
                </a:lnTo>
                <a:lnTo>
                  <a:pt x="146" y="4"/>
                </a:lnTo>
                <a:lnTo>
                  <a:pt x="140" y="5"/>
                </a:lnTo>
                <a:lnTo>
                  <a:pt x="133" y="7"/>
                </a:lnTo>
                <a:lnTo>
                  <a:pt x="128" y="9"/>
                </a:lnTo>
                <a:lnTo>
                  <a:pt x="122" y="12"/>
                </a:lnTo>
                <a:lnTo>
                  <a:pt x="117" y="14"/>
                </a:lnTo>
                <a:lnTo>
                  <a:pt x="111" y="17"/>
                </a:lnTo>
                <a:lnTo>
                  <a:pt x="106" y="21"/>
                </a:lnTo>
                <a:lnTo>
                  <a:pt x="101" y="25"/>
                </a:lnTo>
                <a:lnTo>
                  <a:pt x="96" y="29"/>
                </a:lnTo>
                <a:lnTo>
                  <a:pt x="91" y="33"/>
                </a:lnTo>
                <a:lnTo>
                  <a:pt x="87" y="37"/>
                </a:lnTo>
                <a:lnTo>
                  <a:pt x="83" y="42"/>
                </a:lnTo>
                <a:lnTo>
                  <a:pt x="78" y="47"/>
                </a:lnTo>
                <a:lnTo>
                  <a:pt x="74" y="53"/>
                </a:lnTo>
                <a:lnTo>
                  <a:pt x="70" y="58"/>
                </a:lnTo>
                <a:lnTo>
                  <a:pt x="66" y="64"/>
                </a:lnTo>
                <a:lnTo>
                  <a:pt x="62" y="70"/>
                </a:lnTo>
                <a:lnTo>
                  <a:pt x="58" y="77"/>
                </a:lnTo>
                <a:lnTo>
                  <a:pt x="54" y="83"/>
                </a:lnTo>
                <a:lnTo>
                  <a:pt x="51" y="89"/>
                </a:lnTo>
                <a:lnTo>
                  <a:pt x="47" y="96"/>
                </a:lnTo>
                <a:lnTo>
                  <a:pt x="43" y="103"/>
                </a:lnTo>
                <a:lnTo>
                  <a:pt x="36" y="117"/>
                </a:lnTo>
                <a:lnTo>
                  <a:pt x="30" y="132"/>
                </a:lnTo>
                <a:lnTo>
                  <a:pt x="24" y="147"/>
                </a:lnTo>
                <a:lnTo>
                  <a:pt x="18" y="163"/>
                </a:lnTo>
                <a:lnTo>
                  <a:pt x="11" y="178"/>
                </a:lnTo>
                <a:lnTo>
                  <a:pt x="5" y="195"/>
                </a:lnTo>
                <a:lnTo>
                  <a:pt x="0" y="21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6" name="Freeform 28"/>
          <p:cNvSpPr>
            <a:spLocks/>
          </p:cNvSpPr>
          <p:nvPr/>
        </p:nvSpPr>
        <p:spPr bwMode="auto">
          <a:xfrm>
            <a:off x="5087938" y="3659188"/>
            <a:ext cx="236537" cy="736600"/>
          </a:xfrm>
          <a:custGeom>
            <a:avLst/>
            <a:gdLst>
              <a:gd name="T0" fmla="*/ 236537 w 146"/>
              <a:gd name="T1" fmla="*/ 0 h 454"/>
              <a:gd name="T2" fmla="*/ 213855 w 146"/>
              <a:gd name="T3" fmla="*/ 22715 h 454"/>
              <a:gd name="T4" fmla="*/ 192794 w 146"/>
              <a:gd name="T5" fmla="*/ 45429 h 454"/>
              <a:gd name="T6" fmla="*/ 171732 w 146"/>
              <a:gd name="T7" fmla="*/ 68144 h 454"/>
              <a:gd name="T8" fmla="*/ 149051 w 146"/>
              <a:gd name="T9" fmla="*/ 92481 h 454"/>
              <a:gd name="T10" fmla="*/ 129609 w 146"/>
              <a:gd name="T11" fmla="*/ 115195 h 454"/>
              <a:gd name="T12" fmla="*/ 119889 w 146"/>
              <a:gd name="T13" fmla="*/ 126552 h 454"/>
              <a:gd name="T14" fmla="*/ 110168 w 146"/>
              <a:gd name="T15" fmla="*/ 137910 h 454"/>
              <a:gd name="T16" fmla="*/ 100447 w 146"/>
              <a:gd name="T17" fmla="*/ 149267 h 454"/>
              <a:gd name="T18" fmla="*/ 90727 w 146"/>
              <a:gd name="T19" fmla="*/ 160624 h 454"/>
              <a:gd name="T20" fmla="*/ 82626 w 146"/>
              <a:gd name="T21" fmla="*/ 171981 h 454"/>
              <a:gd name="T22" fmla="*/ 74525 w 146"/>
              <a:gd name="T23" fmla="*/ 184961 h 454"/>
              <a:gd name="T24" fmla="*/ 66425 w 146"/>
              <a:gd name="T25" fmla="*/ 196319 h 454"/>
              <a:gd name="T26" fmla="*/ 58324 w 146"/>
              <a:gd name="T27" fmla="*/ 207676 h 454"/>
              <a:gd name="T28" fmla="*/ 50224 w 146"/>
              <a:gd name="T29" fmla="*/ 219033 h 454"/>
              <a:gd name="T30" fmla="*/ 43743 w 146"/>
              <a:gd name="T31" fmla="*/ 230390 h 454"/>
              <a:gd name="T32" fmla="*/ 37263 w 146"/>
              <a:gd name="T33" fmla="*/ 241748 h 454"/>
              <a:gd name="T34" fmla="*/ 30782 w 146"/>
              <a:gd name="T35" fmla="*/ 253105 h 454"/>
              <a:gd name="T36" fmla="*/ 25922 w 146"/>
              <a:gd name="T37" fmla="*/ 264462 h 454"/>
              <a:gd name="T38" fmla="*/ 21062 w 146"/>
              <a:gd name="T39" fmla="*/ 275819 h 454"/>
              <a:gd name="T40" fmla="*/ 16201 w 146"/>
              <a:gd name="T41" fmla="*/ 287177 h 454"/>
              <a:gd name="T42" fmla="*/ 12961 w 146"/>
              <a:gd name="T43" fmla="*/ 300156 h 454"/>
              <a:gd name="T44" fmla="*/ 8101 w 146"/>
              <a:gd name="T45" fmla="*/ 311514 h 454"/>
              <a:gd name="T46" fmla="*/ 4860 w 146"/>
              <a:gd name="T47" fmla="*/ 322871 h 454"/>
              <a:gd name="T48" fmla="*/ 3240 w 146"/>
              <a:gd name="T49" fmla="*/ 334228 h 454"/>
              <a:gd name="T50" fmla="*/ 1620 w 146"/>
              <a:gd name="T51" fmla="*/ 345585 h 454"/>
              <a:gd name="T52" fmla="*/ 0 w 146"/>
              <a:gd name="T53" fmla="*/ 356943 h 454"/>
              <a:gd name="T54" fmla="*/ 0 w 146"/>
              <a:gd name="T55" fmla="*/ 368300 h 454"/>
              <a:gd name="T56" fmla="*/ 0 w 146"/>
              <a:gd name="T57" fmla="*/ 379657 h 454"/>
              <a:gd name="T58" fmla="*/ 1620 w 146"/>
              <a:gd name="T59" fmla="*/ 392637 h 454"/>
              <a:gd name="T60" fmla="*/ 3240 w 146"/>
              <a:gd name="T61" fmla="*/ 402372 h 454"/>
              <a:gd name="T62" fmla="*/ 4860 w 146"/>
              <a:gd name="T63" fmla="*/ 413729 h 454"/>
              <a:gd name="T64" fmla="*/ 8101 w 146"/>
              <a:gd name="T65" fmla="*/ 426709 h 454"/>
              <a:gd name="T66" fmla="*/ 12961 w 146"/>
              <a:gd name="T67" fmla="*/ 438066 h 454"/>
              <a:gd name="T68" fmla="*/ 16201 w 146"/>
              <a:gd name="T69" fmla="*/ 449423 h 454"/>
              <a:gd name="T70" fmla="*/ 21062 w 146"/>
              <a:gd name="T71" fmla="*/ 460781 h 454"/>
              <a:gd name="T72" fmla="*/ 25922 w 146"/>
              <a:gd name="T73" fmla="*/ 472138 h 454"/>
              <a:gd name="T74" fmla="*/ 30782 w 146"/>
              <a:gd name="T75" fmla="*/ 483495 h 454"/>
              <a:gd name="T76" fmla="*/ 37263 w 146"/>
              <a:gd name="T77" fmla="*/ 494852 h 454"/>
              <a:gd name="T78" fmla="*/ 43743 w 146"/>
              <a:gd name="T79" fmla="*/ 506210 h 454"/>
              <a:gd name="T80" fmla="*/ 50224 w 146"/>
              <a:gd name="T81" fmla="*/ 519189 h 454"/>
              <a:gd name="T82" fmla="*/ 58324 w 146"/>
              <a:gd name="T83" fmla="*/ 528924 h 454"/>
              <a:gd name="T84" fmla="*/ 66425 w 146"/>
              <a:gd name="T85" fmla="*/ 541904 h 454"/>
              <a:gd name="T86" fmla="*/ 74525 w 146"/>
              <a:gd name="T87" fmla="*/ 553261 h 454"/>
              <a:gd name="T88" fmla="*/ 82626 w 146"/>
              <a:gd name="T89" fmla="*/ 564619 h 454"/>
              <a:gd name="T90" fmla="*/ 90727 w 146"/>
              <a:gd name="T91" fmla="*/ 575976 h 454"/>
              <a:gd name="T92" fmla="*/ 100447 w 146"/>
              <a:gd name="T93" fmla="*/ 587333 h 454"/>
              <a:gd name="T94" fmla="*/ 110168 w 146"/>
              <a:gd name="T95" fmla="*/ 598690 h 454"/>
              <a:gd name="T96" fmla="*/ 119889 w 146"/>
              <a:gd name="T97" fmla="*/ 610048 h 454"/>
              <a:gd name="T98" fmla="*/ 129609 w 146"/>
              <a:gd name="T99" fmla="*/ 621405 h 454"/>
              <a:gd name="T100" fmla="*/ 149051 w 146"/>
              <a:gd name="T101" fmla="*/ 645742 h 454"/>
              <a:gd name="T102" fmla="*/ 171732 w 146"/>
              <a:gd name="T103" fmla="*/ 668456 h 454"/>
              <a:gd name="T104" fmla="*/ 192794 w 146"/>
              <a:gd name="T105" fmla="*/ 691171 h 454"/>
              <a:gd name="T106" fmla="*/ 213855 w 146"/>
              <a:gd name="T107" fmla="*/ 713885 h 454"/>
              <a:gd name="T108" fmla="*/ 236537 w 146"/>
              <a:gd name="T109" fmla="*/ 736600 h 4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6" h="454">
                <a:moveTo>
                  <a:pt x="146" y="0"/>
                </a:moveTo>
                <a:lnTo>
                  <a:pt x="132" y="14"/>
                </a:lnTo>
                <a:lnTo>
                  <a:pt x="119" y="28"/>
                </a:lnTo>
                <a:lnTo>
                  <a:pt x="106" y="42"/>
                </a:lnTo>
                <a:lnTo>
                  <a:pt x="92" y="57"/>
                </a:lnTo>
                <a:lnTo>
                  <a:pt x="80" y="71"/>
                </a:lnTo>
                <a:lnTo>
                  <a:pt x="74" y="78"/>
                </a:lnTo>
                <a:lnTo>
                  <a:pt x="68" y="85"/>
                </a:lnTo>
                <a:lnTo>
                  <a:pt x="62" y="92"/>
                </a:lnTo>
                <a:lnTo>
                  <a:pt x="56" y="99"/>
                </a:lnTo>
                <a:lnTo>
                  <a:pt x="51" y="106"/>
                </a:lnTo>
                <a:lnTo>
                  <a:pt x="46" y="114"/>
                </a:lnTo>
                <a:lnTo>
                  <a:pt x="41" y="121"/>
                </a:lnTo>
                <a:lnTo>
                  <a:pt x="36" y="128"/>
                </a:lnTo>
                <a:lnTo>
                  <a:pt x="31" y="135"/>
                </a:lnTo>
                <a:lnTo>
                  <a:pt x="27" y="142"/>
                </a:lnTo>
                <a:lnTo>
                  <a:pt x="23" y="149"/>
                </a:lnTo>
                <a:lnTo>
                  <a:pt x="19" y="156"/>
                </a:lnTo>
                <a:lnTo>
                  <a:pt x="16" y="163"/>
                </a:lnTo>
                <a:lnTo>
                  <a:pt x="13" y="170"/>
                </a:lnTo>
                <a:lnTo>
                  <a:pt x="10" y="177"/>
                </a:lnTo>
                <a:lnTo>
                  <a:pt x="8" y="185"/>
                </a:lnTo>
                <a:lnTo>
                  <a:pt x="5" y="192"/>
                </a:lnTo>
                <a:lnTo>
                  <a:pt x="3" y="199"/>
                </a:lnTo>
                <a:lnTo>
                  <a:pt x="2" y="206"/>
                </a:lnTo>
                <a:lnTo>
                  <a:pt x="1" y="213"/>
                </a:lnTo>
                <a:lnTo>
                  <a:pt x="0" y="220"/>
                </a:lnTo>
                <a:lnTo>
                  <a:pt x="0" y="227"/>
                </a:lnTo>
                <a:lnTo>
                  <a:pt x="0" y="234"/>
                </a:lnTo>
                <a:lnTo>
                  <a:pt x="1" y="242"/>
                </a:lnTo>
                <a:lnTo>
                  <a:pt x="2" y="248"/>
                </a:lnTo>
                <a:lnTo>
                  <a:pt x="3" y="255"/>
                </a:lnTo>
                <a:lnTo>
                  <a:pt x="5" y="263"/>
                </a:lnTo>
                <a:lnTo>
                  <a:pt x="8" y="270"/>
                </a:lnTo>
                <a:lnTo>
                  <a:pt x="10" y="277"/>
                </a:lnTo>
                <a:lnTo>
                  <a:pt x="13" y="284"/>
                </a:lnTo>
                <a:lnTo>
                  <a:pt x="16" y="291"/>
                </a:lnTo>
                <a:lnTo>
                  <a:pt x="19" y="298"/>
                </a:lnTo>
                <a:lnTo>
                  <a:pt x="23" y="305"/>
                </a:lnTo>
                <a:lnTo>
                  <a:pt x="27" y="312"/>
                </a:lnTo>
                <a:lnTo>
                  <a:pt x="31" y="320"/>
                </a:lnTo>
                <a:lnTo>
                  <a:pt x="36" y="326"/>
                </a:lnTo>
                <a:lnTo>
                  <a:pt x="41" y="334"/>
                </a:lnTo>
                <a:lnTo>
                  <a:pt x="46" y="341"/>
                </a:lnTo>
                <a:lnTo>
                  <a:pt x="51" y="348"/>
                </a:lnTo>
                <a:lnTo>
                  <a:pt x="56" y="355"/>
                </a:lnTo>
                <a:lnTo>
                  <a:pt x="62" y="362"/>
                </a:lnTo>
                <a:lnTo>
                  <a:pt x="68" y="369"/>
                </a:lnTo>
                <a:lnTo>
                  <a:pt x="74" y="376"/>
                </a:lnTo>
                <a:lnTo>
                  <a:pt x="80" y="383"/>
                </a:lnTo>
                <a:lnTo>
                  <a:pt x="92" y="398"/>
                </a:lnTo>
                <a:lnTo>
                  <a:pt x="106" y="412"/>
                </a:lnTo>
                <a:lnTo>
                  <a:pt x="119" y="426"/>
                </a:lnTo>
                <a:lnTo>
                  <a:pt x="132" y="440"/>
                </a:lnTo>
                <a:lnTo>
                  <a:pt x="146" y="454"/>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7" name="Freeform 29"/>
          <p:cNvSpPr>
            <a:spLocks/>
          </p:cNvSpPr>
          <p:nvPr/>
        </p:nvSpPr>
        <p:spPr bwMode="auto">
          <a:xfrm>
            <a:off x="4862513" y="4352925"/>
            <a:ext cx="474662" cy="433388"/>
          </a:xfrm>
          <a:custGeom>
            <a:avLst/>
            <a:gdLst>
              <a:gd name="T0" fmla="*/ 474662 w 293"/>
              <a:gd name="T1" fmla="*/ 60058 h 267"/>
              <a:gd name="T2" fmla="*/ 442262 w 293"/>
              <a:gd name="T3" fmla="*/ 50318 h 267"/>
              <a:gd name="T4" fmla="*/ 413102 w 293"/>
              <a:gd name="T5" fmla="*/ 42203 h 267"/>
              <a:gd name="T6" fmla="*/ 382322 w 293"/>
              <a:gd name="T7" fmla="*/ 34087 h 267"/>
              <a:gd name="T8" fmla="*/ 351541 w 293"/>
              <a:gd name="T9" fmla="*/ 27594 h 267"/>
              <a:gd name="T10" fmla="*/ 322381 w 293"/>
              <a:gd name="T11" fmla="*/ 19478 h 267"/>
              <a:gd name="T12" fmla="*/ 294841 w 293"/>
              <a:gd name="T13" fmla="*/ 12985 h 267"/>
              <a:gd name="T14" fmla="*/ 280261 w 293"/>
              <a:gd name="T15" fmla="*/ 11362 h 267"/>
              <a:gd name="T16" fmla="*/ 265681 w 293"/>
              <a:gd name="T17" fmla="*/ 8116 h 267"/>
              <a:gd name="T18" fmla="*/ 251101 w 293"/>
              <a:gd name="T19" fmla="*/ 6493 h 267"/>
              <a:gd name="T20" fmla="*/ 238141 w 293"/>
              <a:gd name="T21" fmla="*/ 3246 h 267"/>
              <a:gd name="T22" fmla="*/ 225181 w 293"/>
              <a:gd name="T23" fmla="*/ 3246 h 267"/>
              <a:gd name="T24" fmla="*/ 212221 w 293"/>
              <a:gd name="T25" fmla="*/ 1623 h 267"/>
              <a:gd name="T26" fmla="*/ 199261 w 293"/>
              <a:gd name="T27" fmla="*/ 1623 h 267"/>
              <a:gd name="T28" fmla="*/ 186301 w 293"/>
              <a:gd name="T29" fmla="*/ 0 h 267"/>
              <a:gd name="T30" fmla="*/ 174961 w 293"/>
              <a:gd name="T31" fmla="*/ 0 h 267"/>
              <a:gd name="T32" fmla="*/ 163621 w 293"/>
              <a:gd name="T33" fmla="*/ 0 h 267"/>
              <a:gd name="T34" fmla="*/ 150661 w 293"/>
              <a:gd name="T35" fmla="*/ 1623 h 267"/>
              <a:gd name="T36" fmla="*/ 140941 w 293"/>
              <a:gd name="T37" fmla="*/ 1623 h 267"/>
              <a:gd name="T38" fmla="*/ 129601 w 293"/>
              <a:gd name="T39" fmla="*/ 3246 h 267"/>
              <a:gd name="T40" fmla="*/ 119881 w 293"/>
              <a:gd name="T41" fmla="*/ 6493 h 267"/>
              <a:gd name="T42" fmla="*/ 110160 w 293"/>
              <a:gd name="T43" fmla="*/ 8116 h 267"/>
              <a:gd name="T44" fmla="*/ 100440 w 293"/>
              <a:gd name="T45" fmla="*/ 11362 h 267"/>
              <a:gd name="T46" fmla="*/ 92340 w 293"/>
              <a:gd name="T47" fmla="*/ 14609 h 267"/>
              <a:gd name="T48" fmla="*/ 82620 w 293"/>
              <a:gd name="T49" fmla="*/ 19478 h 267"/>
              <a:gd name="T50" fmla="*/ 74520 w 293"/>
              <a:gd name="T51" fmla="*/ 24348 h 267"/>
              <a:gd name="T52" fmla="*/ 68040 w 293"/>
              <a:gd name="T53" fmla="*/ 30840 h 267"/>
              <a:gd name="T54" fmla="*/ 59940 w 293"/>
              <a:gd name="T55" fmla="*/ 35710 h 267"/>
              <a:gd name="T56" fmla="*/ 53460 w 293"/>
              <a:gd name="T57" fmla="*/ 43826 h 267"/>
              <a:gd name="T58" fmla="*/ 48600 w 293"/>
              <a:gd name="T59" fmla="*/ 50318 h 267"/>
              <a:gd name="T60" fmla="*/ 42120 w 293"/>
              <a:gd name="T61" fmla="*/ 58434 h 267"/>
              <a:gd name="T62" fmla="*/ 37260 w 293"/>
              <a:gd name="T63" fmla="*/ 66550 h 267"/>
              <a:gd name="T64" fmla="*/ 32400 w 293"/>
              <a:gd name="T65" fmla="*/ 76289 h 267"/>
              <a:gd name="T66" fmla="*/ 27540 w 293"/>
              <a:gd name="T67" fmla="*/ 84405 h 267"/>
              <a:gd name="T68" fmla="*/ 24300 w 293"/>
              <a:gd name="T69" fmla="*/ 95767 h 267"/>
              <a:gd name="T70" fmla="*/ 19440 w 293"/>
              <a:gd name="T71" fmla="*/ 105506 h 267"/>
              <a:gd name="T72" fmla="*/ 16200 w 293"/>
              <a:gd name="T73" fmla="*/ 116869 h 267"/>
              <a:gd name="T74" fmla="*/ 12960 w 293"/>
              <a:gd name="T75" fmla="*/ 128231 h 267"/>
              <a:gd name="T76" fmla="*/ 11340 w 293"/>
              <a:gd name="T77" fmla="*/ 139593 h 267"/>
              <a:gd name="T78" fmla="*/ 9720 w 293"/>
              <a:gd name="T79" fmla="*/ 152579 h 267"/>
              <a:gd name="T80" fmla="*/ 8100 w 293"/>
              <a:gd name="T81" fmla="*/ 165564 h 267"/>
              <a:gd name="T82" fmla="*/ 4860 w 293"/>
              <a:gd name="T83" fmla="*/ 178549 h 267"/>
              <a:gd name="T84" fmla="*/ 4860 w 293"/>
              <a:gd name="T85" fmla="*/ 191535 h 267"/>
              <a:gd name="T86" fmla="*/ 3240 w 293"/>
              <a:gd name="T87" fmla="*/ 204520 h 267"/>
              <a:gd name="T88" fmla="*/ 3240 w 293"/>
              <a:gd name="T89" fmla="*/ 219129 h 267"/>
              <a:gd name="T90" fmla="*/ 1620 w 293"/>
              <a:gd name="T91" fmla="*/ 232114 h 267"/>
              <a:gd name="T92" fmla="*/ 1620 w 293"/>
              <a:gd name="T93" fmla="*/ 246723 h 267"/>
              <a:gd name="T94" fmla="*/ 0 w 293"/>
              <a:gd name="T95" fmla="*/ 275940 h 267"/>
              <a:gd name="T96" fmla="*/ 0 w 293"/>
              <a:gd name="T97" fmla="*/ 306780 h 267"/>
              <a:gd name="T98" fmla="*/ 1620 w 293"/>
              <a:gd name="T99" fmla="*/ 337621 h 267"/>
              <a:gd name="T100" fmla="*/ 3240 w 293"/>
              <a:gd name="T101" fmla="*/ 370084 h 267"/>
              <a:gd name="T102" fmla="*/ 4860 w 293"/>
              <a:gd name="T103" fmla="*/ 400924 h 267"/>
              <a:gd name="T104" fmla="*/ 4860 w 293"/>
              <a:gd name="T105" fmla="*/ 433388 h 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3" h="267">
                <a:moveTo>
                  <a:pt x="293" y="37"/>
                </a:moveTo>
                <a:lnTo>
                  <a:pt x="273" y="31"/>
                </a:lnTo>
                <a:lnTo>
                  <a:pt x="255" y="26"/>
                </a:lnTo>
                <a:lnTo>
                  <a:pt x="236" y="21"/>
                </a:lnTo>
                <a:lnTo>
                  <a:pt x="217" y="17"/>
                </a:lnTo>
                <a:lnTo>
                  <a:pt x="199" y="12"/>
                </a:lnTo>
                <a:lnTo>
                  <a:pt x="182" y="8"/>
                </a:lnTo>
                <a:lnTo>
                  <a:pt x="173" y="7"/>
                </a:lnTo>
                <a:lnTo>
                  <a:pt x="164" y="5"/>
                </a:lnTo>
                <a:lnTo>
                  <a:pt x="155" y="4"/>
                </a:lnTo>
                <a:lnTo>
                  <a:pt x="147" y="2"/>
                </a:lnTo>
                <a:lnTo>
                  <a:pt x="139" y="2"/>
                </a:lnTo>
                <a:lnTo>
                  <a:pt x="131" y="1"/>
                </a:lnTo>
                <a:lnTo>
                  <a:pt x="123" y="1"/>
                </a:lnTo>
                <a:lnTo>
                  <a:pt x="115" y="0"/>
                </a:lnTo>
                <a:lnTo>
                  <a:pt x="108" y="0"/>
                </a:lnTo>
                <a:lnTo>
                  <a:pt x="101" y="0"/>
                </a:lnTo>
                <a:lnTo>
                  <a:pt x="93" y="1"/>
                </a:lnTo>
                <a:lnTo>
                  <a:pt x="87" y="1"/>
                </a:lnTo>
                <a:lnTo>
                  <a:pt x="80" y="2"/>
                </a:lnTo>
                <a:lnTo>
                  <a:pt x="74" y="4"/>
                </a:lnTo>
                <a:lnTo>
                  <a:pt x="68" y="5"/>
                </a:lnTo>
                <a:lnTo>
                  <a:pt x="62" y="7"/>
                </a:lnTo>
                <a:lnTo>
                  <a:pt x="57" y="9"/>
                </a:lnTo>
                <a:lnTo>
                  <a:pt x="51" y="12"/>
                </a:lnTo>
                <a:lnTo>
                  <a:pt x="46" y="15"/>
                </a:lnTo>
                <a:lnTo>
                  <a:pt x="42" y="19"/>
                </a:lnTo>
                <a:lnTo>
                  <a:pt x="37" y="22"/>
                </a:lnTo>
                <a:lnTo>
                  <a:pt x="33" y="27"/>
                </a:lnTo>
                <a:lnTo>
                  <a:pt x="30" y="31"/>
                </a:lnTo>
                <a:lnTo>
                  <a:pt x="26" y="36"/>
                </a:lnTo>
                <a:lnTo>
                  <a:pt x="23" y="41"/>
                </a:lnTo>
                <a:lnTo>
                  <a:pt x="20" y="47"/>
                </a:lnTo>
                <a:lnTo>
                  <a:pt x="17" y="52"/>
                </a:lnTo>
                <a:lnTo>
                  <a:pt x="15" y="59"/>
                </a:lnTo>
                <a:lnTo>
                  <a:pt x="12" y="65"/>
                </a:lnTo>
                <a:lnTo>
                  <a:pt x="10" y="72"/>
                </a:lnTo>
                <a:lnTo>
                  <a:pt x="8" y="79"/>
                </a:lnTo>
                <a:lnTo>
                  <a:pt x="7" y="86"/>
                </a:lnTo>
                <a:lnTo>
                  <a:pt x="6" y="94"/>
                </a:lnTo>
                <a:lnTo>
                  <a:pt x="5" y="102"/>
                </a:lnTo>
                <a:lnTo>
                  <a:pt x="3" y="110"/>
                </a:lnTo>
                <a:lnTo>
                  <a:pt x="3" y="118"/>
                </a:lnTo>
                <a:lnTo>
                  <a:pt x="2" y="126"/>
                </a:lnTo>
                <a:lnTo>
                  <a:pt x="2" y="135"/>
                </a:lnTo>
                <a:lnTo>
                  <a:pt x="1" y="143"/>
                </a:lnTo>
                <a:lnTo>
                  <a:pt x="1" y="152"/>
                </a:lnTo>
                <a:lnTo>
                  <a:pt x="0" y="170"/>
                </a:lnTo>
                <a:lnTo>
                  <a:pt x="0" y="189"/>
                </a:lnTo>
                <a:lnTo>
                  <a:pt x="1" y="208"/>
                </a:lnTo>
                <a:lnTo>
                  <a:pt x="2" y="228"/>
                </a:lnTo>
                <a:lnTo>
                  <a:pt x="3" y="247"/>
                </a:lnTo>
                <a:lnTo>
                  <a:pt x="3" y="267"/>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8" name="Freeform 30"/>
          <p:cNvSpPr>
            <a:spLocks/>
          </p:cNvSpPr>
          <p:nvPr/>
        </p:nvSpPr>
        <p:spPr bwMode="auto">
          <a:xfrm>
            <a:off x="3433763" y="4168775"/>
            <a:ext cx="311150" cy="671513"/>
          </a:xfrm>
          <a:custGeom>
            <a:avLst/>
            <a:gdLst>
              <a:gd name="T0" fmla="*/ 288462 w 192"/>
              <a:gd name="T1" fmla="*/ 671513 h 414"/>
              <a:gd name="T2" fmla="*/ 296565 w 192"/>
              <a:gd name="T3" fmla="*/ 617987 h 414"/>
              <a:gd name="T4" fmla="*/ 299806 w 192"/>
              <a:gd name="T5" fmla="*/ 590412 h 414"/>
              <a:gd name="T6" fmla="*/ 303047 w 192"/>
              <a:gd name="T7" fmla="*/ 564460 h 414"/>
              <a:gd name="T8" fmla="*/ 304668 w 192"/>
              <a:gd name="T9" fmla="*/ 538508 h 414"/>
              <a:gd name="T10" fmla="*/ 307909 w 192"/>
              <a:gd name="T11" fmla="*/ 512556 h 414"/>
              <a:gd name="T12" fmla="*/ 311150 w 192"/>
              <a:gd name="T13" fmla="*/ 486604 h 414"/>
              <a:gd name="T14" fmla="*/ 311150 w 192"/>
              <a:gd name="T15" fmla="*/ 462273 h 414"/>
              <a:gd name="T16" fmla="*/ 311150 w 192"/>
              <a:gd name="T17" fmla="*/ 437943 h 414"/>
              <a:gd name="T18" fmla="*/ 311150 w 192"/>
              <a:gd name="T19" fmla="*/ 424967 h 414"/>
              <a:gd name="T20" fmla="*/ 311150 w 192"/>
              <a:gd name="T21" fmla="*/ 411991 h 414"/>
              <a:gd name="T22" fmla="*/ 311150 w 192"/>
              <a:gd name="T23" fmla="*/ 399015 h 414"/>
              <a:gd name="T24" fmla="*/ 309529 w 192"/>
              <a:gd name="T25" fmla="*/ 389283 h 414"/>
              <a:gd name="T26" fmla="*/ 307909 w 192"/>
              <a:gd name="T27" fmla="*/ 376307 h 414"/>
              <a:gd name="T28" fmla="*/ 306288 w 192"/>
              <a:gd name="T29" fmla="*/ 364953 h 414"/>
              <a:gd name="T30" fmla="*/ 304668 w 192"/>
              <a:gd name="T31" fmla="*/ 353599 h 414"/>
              <a:gd name="T32" fmla="*/ 303047 w 192"/>
              <a:gd name="T33" fmla="*/ 340623 h 414"/>
              <a:gd name="T34" fmla="*/ 299806 w 192"/>
              <a:gd name="T35" fmla="*/ 329268 h 414"/>
              <a:gd name="T36" fmla="*/ 296565 w 192"/>
              <a:gd name="T37" fmla="*/ 319536 h 414"/>
              <a:gd name="T38" fmla="*/ 294944 w 192"/>
              <a:gd name="T39" fmla="*/ 308182 h 414"/>
              <a:gd name="T40" fmla="*/ 290083 w 192"/>
              <a:gd name="T41" fmla="*/ 296828 h 414"/>
              <a:gd name="T42" fmla="*/ 286841 w 192"/>
              <a:gd name="T43" fmla="*/ 287096 h 414"/>
              <a:gd name="T44" fmla="*/ 281980 w 192"/>
              <a:gd name="T45" fmla="*/ 275742 h 414"/>
              <a:gd name="T46" fmla="*/ 277118 w 192"/>
              <a:gd name="T47" fmla="*/ 264388 h 414"/>
              <a:gd name="T48" fmla="*/ 272256 w 192"/>
              <a:gd name="T49" fmla="*/ 254656 h 414"/>
              <a:gd name="T50" fmla="*/ 267395 w 192"/>
              <a:gd name="T51" fmla="*/ 244924 h 414"/>
              <a:gd name="T52" fmla="*/ 260912 w 192"/>
              <a:gd name="T53" fmla="*/ 235192 h 414"/>
              <a:gd name="T54" fmla="*/ 254430 w 192"/>
              <a:gd name="T55" fmla="*/ 225460 h 414"/>
              <a:gd name="T56" fmla="*/ 247948 w 192"/>
              <a:gd name="T57" fmla="*/ 215728 h 414"/>
              <a:gd name="T58" fmla="*/ 241465 w 192"/>
              <a:gd name="T59" fmla="*/ 205996 h 414"/>
              <a:gd name="T60" fmla="*/ 234983 w 192"/>
              <a:gd name="T61" fmla="*/ 196263 h 414"/>
              <a:gd name="T62" fmla="*/ 226880 w 192"/>
              <a:gd name="T63" fmla="*/ 186531 h 414"/>
              <a:gd name="T64" fmla="*/ 218777 w 192"/>
              <a:gd name="T65" fmla="*/ 178421 h 414"/>
              <a:gd name="T66" fmla="*/ 210674 w 192"/>
              <a:gd name="T67" fmla="*/ 170311 h 414"/>
              <a:gd name="T68" fmla="*/ 202572 w 192"/>
              <a:gd name="T69" fmla="*/ 160579 h 414"/>
              <a:gd name="T70" fmla="*/ 194469 w 192"/>
              <a:gd name="T71" fmla="*/ 152469 h 414"/>
              <a:gd name="T72" fmla="*/ 184745 w 192"/>
              <a:gd name="T73" fmla="*/ 144359 h 414"/>
              <a:gd name="T74" fmla="*/ 166919 w 192"/>
              <a:gd name="T75" fmla="*/ 126517 h 414"/>
              <a:gd name="T76" fmla="*/ 147472 w 192"/>
              <a:gd name="T77" fmla="*/ 110297 h 414"/>
              <a:gd name="T78" fmla="*/ 126405 w 192"/>
              <a:gd name="T79" fmla="*/ 92455 h 414"/>
              <a:gd name="T80" fmla="*/ 106958 w 192"/>
              <a:gd name="T81" fmla="*/ 77857 h 414"/>
              <a:gd name="T82" fmla="*/ 85890 w 192"/>
              <a:gd name="T83" fmla="*/ 61636 h 414"/>
              <a:gd name="T84" fmla="*/ 64823 w 192"/>
              <a:gd name="T85" fmla="*/ 47038 h 414"/>
              <a:gd name="T86" fmla="*/ 43755 w 192"/>
              <a:gd name="T87" fmla="*/ 30818 h 414"/>
              <a:gd name="T88" fmla="*/ 0 w 192"/>
              <a:gd name="T89" fmla="*/ 0 h 4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2" h="414">
                <a:moveTo>
                  <a:pt x="178" y="414"/>
                </a:moveTo>
                <a:lnTo>
                  <a:pt x="183" y="381"/>
                </a:lnTo>
                <a:lnTo>
                  <a:pt x="185" y="364"/>
                </a:lnTo>
                <a:lnTo>
                  <a:pt x="187" y="348"/>
                </a:lnTo>
                <a:lnTo>
                  <a:pt x="188" y="332"/>
                </a:lnTo>
                <a:lnTo>
                  <a:pt x="190" y="316"/>
                </a:lnTo>
                <a:lnTo>
                  <a:pt x="192" y="300"/>
                </a:lnTo>
                <a:lnTo>
                  <a:pt x="192" y="285"/>
                </a:lnTo>
                <a:lnTo>
                  <a:pt x="192" y="270"/>
                </a:lnTo>
                <a:lnTo>
                  <a:pt x="192" y="262"/>
                </a:lnTo>
                <a:lnTo>
                  <a:pt x="192" y="254"/>
                </a:lnTo>
                <a:lnTo>
                  <a:pt x="192" y="246"/>
                </a:lnTo>
                <a:lnTo>
                  <a:pt x="191" y="240"/>
                </a:lnTo>
                <a:lnTo>
                  <a:pt x="190" y="232"/>
                </a:lnTo>
                <a:lnTo>
                  <a:pt x="189" y="225"/>
                </a:lnTo>
                <a:lnTo>
                  <a:pt x="188" y="218"/>
                </a:lnTo>
                <a:lnTo>
                  <a:pt x="187" y="210"/>
                </a:lnTo>
                <a:lnTo>
                  <a:pt x="185" y="203"/>
                </a:lnTo>
                <a:lnTo>
                  <a:pt x="183" y="197"/>
                </a:lnTo>
                <a:lnTo>
                  <a:pt x="182" y="190"/>
                </a:lnTo>
                <a:lnTo>
                  <a:pt x="179" y="183"/>
                </a:lnTo>
                <a:lnTo>
                  <a:pt x="177" y="177"/>
                </a:lnTo>
                <a:lnTo>
                  <a:pt x="174" y="170"/>
                </a:lnTo>
                <a:lnTo>
                  <a:pt x="171" y="163"/>
                </a:lnTo>
                <a:lnTo>
                  <a:pt x="168" y="157"/>
                </a:lnTo>
                <a:lnTo>
                  <a:pt x="165" y="151"/>
                </a:lnTo>
                <a:lnTo>
                  <a:pt x="161" y="145"/>
                </a:lnTo>
                <a:lnTo>
                  <a:pt x="157" y="139"/>
                </a:lnTo>
                <a:lnTo>
                  <a:pt x="153" y="133"/>
                </a:lnTo>
                <a:lnTo>
                  <a:pt x="149" y="127"/>
                </a:lnTo>
                <a:lnTo>
                  <a:pt x="145" y="121"/>
                </a:lnTo>
                <a:lnTo>
                  <a:pt x="140" y="115"/>
                </a:lnTo>
                <a:lnTo>
                  <a:pt x="135" y="110"/>
                </a:lnTo>
                <a:lnTo>
                  <a:pt x="130" y="105"/>
                </a:lnTo>
                <a:lnTo>
                  <a:pt x="125" y="99"/>
                </a:lnTo>
                <a:lnTo>
                  <a:pt x="120" y="94"/>
                </a:lnTo>
                <a:lnTo>
                  <a:pt x="114" y="89"/>
                </a:lnTo>
                <a:lnTo>
                  <a:pt x="103" y="78"/>
                </a:lnTo>
                <a:lnTo>
                  <a:pt x="91" y="68"/>
                </a:lnTo>
                <a:lnTo>
                  <a:pt x="78" y="57"/>
                </a:lnTo>
                <a:lnTo>
                  <a:pt x="66" y="48"/>
                </a:lnTo>
                <a:lnTo>
                  <a:pt x="53" y="38"/>
                </a:lnTo>
                <a:lnTo>
                  <a:pt x="40" y="29"/>
                </a:lnTo>
                <a:lnTo>
                  <a:pt x="27" y="19"/>
                </a:lnTo>
                <a:lnTo>
                  <a:pt x="0"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39" name="Freeform 31"/>
          <p:cNvSpPr>
            <a:spLocks/>
          </p:cNvSpPr>
          <p:nvPr/>
        </p:nvSpPr>
        <p:spPr bwMode="auto">
          <a:xfrm>
            <a:off x="3241675" y="2593975"/>
            <a:ext cx="785813" cy="669925"/>
          </a:xfrm>
          <a:custGeom>
            <a:avLst/>
            <a:gdLst>
              <a:gd name="T0" fmla="*/ 0 w 484"/>
              <a:gd name="T1" fmla="*/ 669925 h 413"/>
              <a:gd name="T2" fmla="*/ 73061 w 484"/>
              <a:gd name="T3" fmla="*/ 658570 h 413"/>
              <a:gd name="T4" fmla="*/ 110403 w 484"/>
              <a:gd name="T5" fmla="*/ 650460 h 413"/>
              <a:gd name="T6" fmla="*/ 147746 w 484"/>
              <a:gd name="T7" fmla="*/ 643971 h 413"/>
              <a:gd name="T8" fmla="*/ 183465 w 484"/>
              <a:gd name="T9" fmla="*/ 637483 h 413"/>
              <a:gd name="T10" fmla="*/ 219183 w 484"/>
              <a:gd name="T11" fmla="*/ 629373 h 413"/>
              <a:gd name="T12" fmla="*/ 254902 w 484"/>
              <a:gd name="T13" fmla="*/ 619640 h 413"/>
              <a:gd name="T14" fmla="*/ 288997 w 484"/>
              <a:gd name="T15" fmla="*/ 609908 h 413"/>
              <a:gd name="T16" fmla="*/ 305233 w 484"/>
              <a:gd name="T17" fmla="*/ 605041 h 413"/>
              <a:gd name="T18" fmla="*/ 321469 w 484"/>
              <a:gd name="T19" fmla="*/ 600175 h 413"/>
              <a:gd name="T20" fmla="*/ 337705 w 484"/>
              <a:gd name="T21" fmla="*/ 593687 h 413"/>
              <a:gd name="T22" fmla="*/ 353941 w 484"/>
              <a:gd name="T23" fmla="*/ 588820 h 413"/>
              <a:gd name="T24" fmla="*/ 370176 w 484"/>
              <a:gd name="T25" fmla="*/ 582332 h 413"/>
              <a:gd name="T26" fmla="*/ 386412 w 484"/>
              <a:gd name="T27" fmla="*/ 575844 h 413"/>
              <a:gd name="T28" fmla="*/ 402648 w 484"/>
              <a:gd name="T29" fmla="*/ 569355 h 413"/>
              <a:gd name="T30" fmla="*/ 417260 w 484"/>
              <a:gd name="T31" fmla="*/ 562867 h 413"/>
              <a:gd name="T32" fmla="*/ 431872 w 484"/>
              <a:gd name="T33" fmla="*/ 554756 h 413"/>
              <a:gd name="T34" fmla="*/ 446485 w 484"/>
              <a:gd name="T35" fmla="*/ 546646 h 413"/>
              <a:gd name="T36" fmla="*/ 461097 w 484"/>
              <a:gd name="T37" fmla="*/ 538535 h 413"/>
              <a:gd name="T38" fmla="*/ 475709 w 484"/>
              <a:gd name="T39" fmla="*/ 530425 h 413"/>
              <a:gd name="T40" fmla="*/ 488698 w 484"/>
              <a:gd name="T41" fmla="*/ 522314 h 413"/>
              <a:gd name="T42" fmla="*/ 501686 w 484"/>
              <a:gd name="T43" fmla="*/ 510960 h 413"/>
              <a:gd name="T44" fmla="*/ 514675 w 484"/>
              <a:gd name="T45" fmla="*/ 502849 h 413"/>
              <a:gd name="T46" fmla="*/ 527664 w 484"/>
              <a:gd name="T47" fmla="*/ 491495 h 413"/>
              <a:gd name="T48" fmla="*/ 539029 w 484"/>
              <a:gd name="T49" fmla="*/ 481762 h 413"/>
              <a:gd name="T50" fmla="*/ 550394 w 484"/>
              <a:gd name="T51" fmla="*/ 470407 h 413"/>
              <a:gd name="T52" fmla="*/ 561759 w 484"/>
              <a:gd name="T53" fmla="*/ 459053 h 413"/>
              <a:gd name="T54" fmla="*/ 573124 w 484"/>
              <a:gd name="T55" fmla="*/ 446076 h 413"/>
              <a:gd name="T56" fmla="*/ 584489 w 484"/>
              <a:gd name="T57" fmla="*/ 433099 h 413"/>
              <a:gd name="T58" fmla="*/ 594230 w 484"/>
              <a:gd name="T59" fmla="*/ 421745 h 413"/>
              <a:gd name="T60" fmla="*/ 603972 w 484"/>
              <a:gd name="T61" fmla="*/ 408768 h 413"/>
              <a:gd name="T62" fmla="*/ 613713 w 484"/>
              <a:gd name="T63" fmla="*/ 394169 h 413"/>
              <a:gd name="T64" fmla="*/ 623455 w 484"/>
              <a:gd name="T65" fmla="*/ 381192 h 413"/>
              <a:gd name="T66" fmla="*/ 633196 w 484"/>
              <a:gd name="T67" fmla="*/ 366593 h 413"/>
              <a:gd name="T68" fmla="*/ 641314 w 484"/>
              <a:gd name="T69" fmla="*/ 351994 h 413"/>
              <a:gd name="T70" fmla="*/ 649432 w 484"/>
              <a:gd name="T71" fmla="*/ 337396 h 413"/>
              <a:gd name="T72" fmla="*/ 657550 w 484"/>
              <a:gd name="T73" fmla="*/ 322797 h 413"/>
              <a:gd name="T74" fmla="*/ 665668 w 484"/>
              <a:gd name="T75" fmla="*/ 306576 h 413"/>
              <a:gd name="T76" fmla="*/ 673786 w 484"/>
              <a:gd name="T77" fmla="*/ 290355 h 413"/>
              <a:gd name="T78" fmla="*/ 681904 w 484"/>
              <a:gd name="T79" fmla="*/ 275756 h 413"/>
              <a:gd name="T80" fmla="*/ 696516 w 484"/>
              <a:gd name="T81" fmla="*/ 243314 h 413"/>
              <a:gd name="T82" fmla="*/ 711128 w 484"/>
              <a:gd name="T83" fmla="*/ 209250 h 413"/>
              <a:gd name="T84" fmla="*/ 724117 w 484"/>
              <a:gd name="T85" fmla="*/ 175186 h 413"/>
              <a:gd name="T86" fmla="*/ 737106 w 484"/>
              <a:gd name="T87" fmla="*/ 141122 h 413"/>
              <a:gd name="T88" fmla="*/ 748471 w 484"/>
              <a:gd name="T89" fmla="*/ 107058 h 413"/>
              <a:gd name="T90" fmla="*/ 761459 w 484"/>
              <a:gd name="T91" fmla="*/ 71372 h 413"/>
              <a:gd name="T92" fmla="*/ 785813 w 484"/>
              <a:gd name="T93" fmla="*/ 0 h 4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4" h="413">
                <a:moveTo>
                  <a:pt x="0" y="413"/>
                </a:moveTo>
                <a:lnTo>
                  <a:pt x="45" y="406"/>
                </a:lnTo>
                <a:lnTo>
                  <a:pt x="68" y="401"/>
                </a:lnTo>
                <a:lnTo>
                  <a:pt x="91" y="397"/>
                </a:lnTo>
                <a:lnTo>
                  <a:pt x="113" y="393"/>
                </a:lnTo>
                <a:lnTo>
                  <a:pt x="135" y="388"/>
                </a:lnTo>
                <a:lnTo>
                  <a:pt x="157" y="382"/>
                </a:lnTo>
                <a:lnTo>
                  <a:pt x="178" y="376"/>
                </a:lnTo>
                <a:lnTo>
                  <a:pt x="188" y="373"/>
                </a:lnTo>
                <a:lnTo>
                  <a:pt x="198" y="370"/>
                </a:lnTo>
                <a:lnTo>
                  <a:pt x="208" y="366"/>
                </a:lnTo>
                <a:lnTo>
                  <a:pt x="218" y="363"/>
                </a:lnTo>
                <a:lnTo>
                  <a:pt x="228" y="359"/>
                </a:lnTo>
                <a:lnTo>
                  <a:pt x="238" y="355"/>
                </a:lnTo>
                <a:lnTo>
                  <a:pt x="248" y="351"/>
                </a:lnTo>
                <a:lnTo>
                  <a:pt x="257" y="347"/>
                </a:lnTo>
                <a:lnTo>
                  <a:pt x="266" y="342"/>
                </a:lnTo>
                <a:lnTo>
                  <a:pt x="275" y="337"/>
                </a:lnTo>
                <a:lnTo>
                  <a:pt x="284" y="332"/>
                </a:lnTo>
                <a:lnTo>
                  <a:pt x="293" y="327"/>
                </a:lnTo>
                <a:lnTo>
                  <a:pt x="301" y="322"/>
                </a:lnTo>
                <a:lnTo>
                  <a:pt x="309" y="315"/>
                </a:lnTo>
                <a:lnTo>
                  <a:pt x="317" y="310"/>
                </a:lnTo>
                <a:lnTo>
                  <a:pt x="325" y="303"/>
                </a:lnTo>
                <a:lnTo>
                  <a:pt x="332" y="297"/>
                </a:lnTo>
                <a:lnTo>
                  <a:pt x="339" y="290"/>
                </a:lnTo>
                <a:lnTo>
                  <a:pt x="346" y="283"/>
                </a:lnTo>
                <a:lnTo>
                  <a:pt x="353" y="275"/>
                </a:lnTo>
                <a:lnTo>
                  <a:pt x="360" y="267"/>
                </a:lnTo>
                <a:lnTo>
                  <a:pt x="366" y="260"/>
                </a:lnTo>
                <a:lnTo>
                  <a:pt x="372" y="252"/>
                </a:lnTo>
                <a:lnTo>
                  <a:pt x="378" y="243"/>
                </a:lnTo>
                <a:lnTo>
                  <a:pt x="384" y="235"/>
                </a:lnTo>
                <a:lnTo>
                  <a:pt x="390" y="226"/>
                </a:lnTo>
                <a:lnTo>
                  <a:pt x="395" y="217"/>
                </a:lnTo>
                <a:lnTo>
                  <a:pt x="400" y="208"/>
                </a:lnTo>
                <a:lnTo>
                  <a:pt x="405" y="199"/>
                </a:lnTo>
                <a:lnTo>
                  <a:pt x="410" y="189"/>
                </a:lnTo>
                <a:lnTo>
                  <a:pt x="415" y="179"/>
                </a:lnTo>
                <a:lnTo>
                  <a:pt x="420" y="170"/>
                </a:lnTo>
                <a:lnTo>
                  <a:pt x="429" y="150"/>
                </a:lnTo>
                <a:lnTo>
                  <a:pt x="438" y="129"/>
                </a:lnTo>
                <a:lnTo>
                  <a:pt x="446" y="108"/>
                </a:lnTo>
                <a:lnTo>
                  <a:pt x="454" y="87"/>
                </a:lnTo>
                <a:lnTo>
                  <a:pt x="461" y="66"/>
                </a:lnTo>
                <a:lnTo>
                  <a:pt x="469" y="44"/>
                </a:lnTo>
                <a:lnTo>
                  <a:pt x="484"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0" name="Freeform 32"/>
          <p:cNvSpPr>
            <a:spLocks/>
          </p:cNvSpPr>
          <p:nvPr/>
        </p:nvSpPr>
        <p:spPr bwMode="auto">
          <a:xfrm>
            <a:off x="4044950" y="2622550"/>
            <a:ext cx="1008063" cy="285750"/>
          </a:xfrm>
          <a:custGeom>
            <a:avLst/>
            <a:gdLst>
              <a:gd name="T0" fmla="*/ 0 w 621"/>
              <a:gd name="T1" fmla="*/ 0 h 176"/>
              <a:gd name="T2" fmla="*/ 27596 w 621"/>
              <a:gd name="T3" fmla="*/ 24354 h 176"/>
              <a:gd name="T4" fmla="*/ 56815 w 621"/>
              <a:gd name="T5" fmla="*/ 47084 h 176"/>
              <a:gd name="T6" fmla="*/ 84411 w 621"/>
              <a:gd name="T7" fmla="*/ 69814 h 176"/>
              <a:gd name="T8" fmla="*/ 113630 w 621"/>
              <a:gd name="T9" fmla="*/ 90920 h 176"/>
              <a:gd name="T10" fmla="*/ 141226 w 621"/>
              <a:gd name="T11" fmla="*/ 113651 h 176"/>
              <a:gd name="T12" fmla="*/ 170445 w 621"/>
              <a:gd name="T13" fmla="*/ 134757 h 176"/>
              <a:gd name="T14" fmla="*/ 199665 w 621"/>
              <a:gd name="T15" fmla="*/ 155864 h 176"/>
              <a:gd name="T16" fmla="*/ 212651 w 621"/>
              <a:gd name="T17" fmla="*/ 163982 h 176"/>
              <a:gd name="T18" fmla="*/ 227261 w 621"/>
              <a:gd name="T19" fmla="*/ 175347 h 176"/>
              <a:gd name="T20" fmla="*/ 243493 w 621"/>
              <a:gd name="T21" fmla="*/ 183464 h 176"/>
              <a:gd name="T22" fmla="*/ 256480 w 621"/>
              <a:gd name="T23" fmla="*/ 193206 h 176"/>
              <a:gd name="T24" fmla="*/ 272713 w 621"/>
              <a:gd name="T25" fmla="*/ 201324 h 176"/>
              <a:gd name="T26" fmla="*/ 285699 w 621"/>
              <a:gd name="T27" fmla="*/ 209442 h 176"/>
              <a:gd name="T28" fmla="*/ 301932 w 621"/>
              <a:gd name="T29" fmla="*/ 217560 h 176"/>
              <a:gd name="T30" fmla="*/ 316542 w 621"/>
              <a:gd name="T31" fmla="*/ 225678 h 176"/>
              <a:gd name="T32" fmla="*/ 331151 w 621"/>
              <a:gd name="T33" fmla="*/ 232172 h 176"/>
              <a:gd name="T34" fmla="*/ 345761 w 621"/>
              <a:gd name="T35" fmla="*/ 240290 h 176"/>
              <a:gd name="T36" fmla="*/ 361994 w 621"/>
              <a:gd name="T37" fmla="*/ 245161 h 176"/>
              <a:gd name="T38" fmla="*/ 376603 w 621"/>
              <a:gd name="T39" fmla="*/ 251655 h 176"/>
              <a:gd name="T40" fmla="*/ 391213 w 621"/>
              <a:gd name="T41" fmla="*/ 258149 h 176"/>
              <a:gd name="T42" fmla="*/ 407446 w 621"/>
              <a:gd name="T43" fmla="*/ 263020 h 176"/>
              <a:gd name="T44" fmla="*/ 422055 w 621"/>
              <a:gd name="T45" fmla="*/ 267891 h 176"/>
              <a:gd name="T46" fmla="*/ 438288 w 621"/>
              <a:gd name="T47" fmla="*/ 272761 h 176"/>
              <a:gd name="T48" fmla="*/ 454521 w 621"/>
              <a:gd name="T49" fmla="*/ 274385 h 176"/>
              <a:gd name="T50" fmla="*/ 469131 w 621"/>
              <a:gd name="T51" fmla="*/ 277632 h 176"/>
              <a:gd name="T52" fmla="*/ 485364 w 621"/>
              <a:gd name="T53" fmla="*/ 280879 h 176"/>
              <a:gd name="T54" fmla="*/ 501597 w 621"/>
              <a:gd name="T55" fmla="*/ 282503 h 176"/>
              <a:gd name="T56" fmla="*/ 516206 w 621"/>
              <a:gd name="T57" fmla="*/ 285750 h 176"/>
              <a:gd name="T58" fmla="*/ 532439 w 621"/>
              <a:gd name="T59" fmla="*/ 285750 h 176"/>
              <a:gd name="T60" fmla="*/ 548672 w 621"/>
              <a:gd name="T61" fmla="*/ 285750 h 176"/>
              <a:gd name="T62" fmla="*/ 564905 w 621"/>
              <a:gd name="T63" fmla="*/ 285750 h 176"/>
              <a:gd name="T64" fmla="*/ 581138 w 621"/>
              <a:gd name="T65" fmla="*/ 285750 h 176"/>
              <a:gd name="T66" fmla="*/ 598994 w 621"/>
              <a:gd name="T67" fmla="*/ 285750 h 176"/>
              <a:gd name="T68" fmla="*/ 615227 w 621"/>
              <a:gd name="T69" fmla="*/ 284126 h 176"/>
              <a:gd name="T70" fmla="*/ 631460 w 621"/>
              <a:gd name="T71" fmla="*/ 282503 h 176"/>
              <a:gd name="T72" fmla="*/ 649316 w 621"/>
              <a:gd name="T73" fmla="*/ 280879 h 176"/>
              <a:gd name="T74" fmla="*/ 665549 w 621"/>
              <a:gd name="T75" fmla="*/ 277632 h 176"/>
              <a:gd name="T76" fmla="*/ 681782 w 621"/>
              <a:gd name="T77" fmla="*/ 276009 h 176"/>
              <a:gd name="T78" fmla="*/ 698015 w 621"/>
              <a:gd name="T79" fmla="*/ 272761 h 176"/>
              <a:gd name="T80" fmla="*/ 715871 w 621"/>
              <a:gd name="T81" fmla="*/ 269514 h 176"/>
              <a:gd name="T82" fmla="*/ 732104 w 621"/>
              <a:gd name="T83" fmla="*/ 266267 h 176"/>
              <a:gd name="T84" fmla="*/ 748337 w 621"/>
              <a:gd name="T85" fmla="*/ 261396 h 176"/>
              <a:gd name="T86" fmla="*/ 766193 w 621"/>
              <a:gd name="T87" fmla="*/ 258149 h 176"/>
              <a:gd name="T88" fmla="*/ 800282 w 621"/>
              <a:gd name="T89" fmla="*/ 250031 h 176"/>
              <a:gd name="T90" fmla="*/ 835994 w 621"/>
              <a:gd name="T91" fmla="*/ 240290 h 176"/>
              <a:gd name="T92" fmla="*/ 870083 w 621"/>
              <a:gd name="T93" fmla="*/ 228925 h 176"/>
              <a:gd name="T94" fmla="*/ 904172 w 621"/>
              <a:gd name="T95" fmla="*/ 217560 h 176"/>
              <a:gd name="T96" fmla="*/ 938262 w 621"/>
              <a:gd name="T97" fmla="*/ 207818 h 176"/>
              <a:gd name="T98" fmla="*/ 973974 w 621"/>
              <a:gd name="T99" fmla="*/ 196453 h 176"/>
              <a:gd name="T100" fmla="*/ 1008063 w 621"/>
              <a:gd name="T101" fmla="*/ 183464 h 1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21" h="176">
                <a:moveTo>
                  <a:pt x="0" y="0"/>
                </a:moveTo>
                <a:lnTo>
                  <a:pt x="17" y="15"/>
                </a:lnTo>
                <a:lnTo>
                  <a:pt x="35" y="29"/>
                </a:lnTo>
                <a:lnTo>
                  <a:pt x="52" y="43"/>
                </a:lnTo>
                <a:lnTo>
                  <a:pt x="70" y="56"/>
                </a:lnTo>
                <a:lnTo>
                  <a:pt x="87" y="70"/>
                </a:lnTo>
                <a:lnTo>
                  <a:pt x="105" y="83"/>
                </a:lnTo>
                <a:lnTo>
                  <a:pt x="123" y="96"/>
                </a:lnTo>
                <a:lnTo>
                  <a:pt x="131" y="101"/>
                </a:lnTo>
                <a:lnTo>
                  <a:pt x="140" y="108"/>
                </a:lnTo>
                <a:lnTo>
                  <a:pt x="150" y="113"/>
                </a:lnTo>
                <a:lnTo>
                  <a:pt x="158" y="119"/>
                </a:lnTo>
                <a:lnTo>
                  <a:pt x="168" y="124"/>
                </a:lnTo>
                <a:lnTo>
                  <a:pt x="176" y="129"/>
                </a:lnTo>
                <a:lnTo>
                  <a:pt x="186" y="134"/>
                </a:lnTo>
                <a:lnTo>
                  <a:pt x="195" y="139"/>
                </a:lnTo>
                <a:lnTo>
                  <a:pt x="204" y="143"/>
                </a:lnTo>
                <a:lnTo>
                  <a:pt x="213" y="148"/>
                </a:lnTo>
                <a:lnTo>
                  <a:pt x="223" y="151"/>
                </a:lnTo>
                <a:lnTo>
                  <a:pt x="232" y="155"/>
                </a:lnTo>
                <a:lnTo>
                  <a:pt x="241" y="159"/>
                </a:lnTo>
                <a:lnTo>
                  <a:pt x="251" y="162"/>
                </a:lnTo>
                <a:lnTo>
                  <a:pt x="260" y="165"/>
                </a:lnTo>
                <a:lnTo>
                  <a:pt x="270" y="168"/>
                </a:lnTo>
                <a:lnTo>
                  <a:pt x="280" y="169"/>
                </a:lnTo>
                <a:lnTo>
                  <a:pt x="289" y="171"/>
                </a:lnTo>
                <a:lnTo>
                  <a:pt x="299" y="173"/>
                </a:lnTo>
                <a:lnTo>
                  <a:pt x="309" y="174"/>
                </a:lnTo>
                <a:lnTo>
                  <a:pt x="318" y="176"/>
                </a:lnTo>
                <a:lnTo>
                  <a:pt x="328" y="176"/>
                </a:lnTo>
                <a:lnTo>
                  <a:pt x="338" y="176"/>
                </a:lnTo>
                <a:lnTo>
                  <a:pt x="348" y="176"/>
                </a:lnTo>
                <a:lnTo>
                  <a:pt x="358" y="176"/>
                </a:lnTo>
                <a:lnTo>
                  <a:pt x="369" y="176"/>
                </a:lnTo>
                <a:lnTo>
                  <a:pt x="379" y="175"/>
                </a:lnTo>
                <a:lnTo>
                  <a:pt x="389" y="174"/>
                </a:lnTo>
                <a:lnTo>
                  <a:pt x="400" y="173"/>
                </a:lnTo>
                <a:lnTo>
                  <a:pt x="410" y="171"/>
                </a:lnTo>
                <a:lnTo>
                  <a:pt x="420" y="170"/>
                </a:lnTo>
                <a:lnTo>
                  <a:pt x="430" y="168"/>
                </a:lnTo>
                <a:lnTo>
                  <a:pt x="441" y="166"/>
                </a:lnTo>
                <a:lnTo>
                  <a:pt x="451" y="164"/>
                </a:lnTo>
                <a:lnTo>
                  <a:pt x="461" y="161"/>
                </a:lnTo>
                <a:lnTo>
                  <a:pt x="472" y="159"/>
                </a:lnTo>
                <a:lnTo>
                  <a:pt x="493" y="154"/>
                </a:lnTo>
                <a:lnTo>
                  <a:pt x="515" y="148"/>
                </a:lnTo>
                <a:lnTo>
                  <a:pt x="536" y="141"/>
                </a:lnTo>
                <a:lnTo>
                  <a:pt x="557" y="134"/>
                </a:lnTo>
                <a:lnTo>
                  <a:pt x="578" y="128"/>
                </a:lnTo>
                <a:lnTo>
                  <a:pt x="600" y="121"/>
                </a:lnTo>
                <a:lnTo>
                  <a:pt x="621" y="113"/>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1" name="Freeform 33"/>
          <p:cNvSpPr>
            <a:spLocks/>
          </p:cNvSpPr>
          <p:nvPr/>
        </p:nvSpPr>
        <p:spPr bwMode="auto">
          <a:xfrm>
            <a:off x="3033713" y="3281363"/>
            <a:ext cx="306387" cy="920750"/>
          </a:xfrm>
          <a:custGeom>
            <a:avLst/>
            <a:gdLst>
              <a:gd name="T0" fmla="*/ 0 w 188"/>
              <a:gd name="T1" fmla="*/ 920750 h 568"/>
              <a:gd name="T2" fmla="*/ 24446 w 188"/>
              <a:gd name="T3" fmla="*/ 896434 h 568"/>
              <a:gd name="T4" fmla="*/ 48892 w 188"/>
              <a:gd name="T5" fmla="*/ 872119 h 568"/>
              <a:gd name="T6" fmla="*/ 71708 w 188"/>
              <a:gd name="T7" fmla="*/ 847803 h 568"/>
              <a:gd name="T8" fmla="*/ 94524 w 188"/>
              <a:gd name="T9" fmla="*/ 821867 h 568"/>
              <a:gd name="T10" fmla="*/ 117340 w 188"/>
              <a:gd name="T11" fmla="*/ 795930 h 568"/>
              <a:gd name="T12" fmla="*/ 140156 w 188"/>
              <a:gd name="T13" fmla="*/ 771614 h 568"/>
              <a:gd name="T14" fmla="*/ 161342 w 188"/>
              <a:gd name="T15" fmla="*/ 745678 h 568"/>
              <a:gd name="T16" fmla="*/ 171120 w 188"/>
              <a:gd name="T17" fmla="*/ 734331 h 568"/>
              <a:gd name="T18" fmla="*/ 180899 w 188"/>
              <a:gd name="T19" fmla="*/ 721362 h 568"/>
              <a:gd name="T20" fmla="*/ 190677 w 188"/>
              <a:gd name="T21" fmla="*/ 708394 h 568"/>
              <a:gd name="T22" fmla="*/ 200455 w 188"/>
              <a:gd name="T23" fmla="*/ 695426 h 568"/>
              <a:gd name="T24" fmla="*/ 210234 w 188"/>
              <a:gd name="T25" fmla="*/ 682457 h 568"/>
              <a:gd name="T26" fmla="*/ 218382 w 188"/>
              <a:gd name="T27" fmla="*/ 669489 h 568"/>
              <a:gd name="T28" fmla="*/ 228161 w 188"/>
              <a:gd name="T29" fmla="*/ 656521 h 568"/>
              <a:gd name="T30" fmla="*/ 236309 w 188"/>
              <a:gd name="T31" fmla="*/ 643552 h 568"/>
              <a:gd name="T32" fmla="*/ 242828 w 188"/>
              <a:gd name="T33" fmla="*/ 628963 h 568"/>
              <a:gd name="T34" fmla="*/ 250977 w 188"/>
              <a:gd name="T35" fmla="*/ 615995 h 568"/>
              <a:gd name="T36" fmla="*/ 257495 w 188"/>
              <a:gd name="T37" fmla="*/ 603026 h 568"/>
              <a:gd name="T38" fmla="*/ 264014 w 188"/>
              <a:gd name="T39" fmla="*/ 588437 h 568"/>
              <a:gd name="T40" fmla="*/ 270533 w 188"/>
              <a:gd name="T41" fmla="*/ 575469 h 568"/>
              <a:gd name="T42" fmla="*/ 277052 w 188"/>
              <a:gd name="T43" fmla="*/ 560879 h 568"/>
              <a:gd name="T44" fmla="*/ 281941 w 188"/>
              <a:gd name="T45" fmla="*/ 546290 h 568"/>
              <a:gd name="T46" fmla="*/ 285201 w 188"/>
              <a:gd name="T47" fmla="*/ 533322 h 568"/>
              <a:gd name="T48" fmla="*/ 290090 w 188"/>
              <a:gd name="T49" fmla="*/ 518732 h 568"/>
              <a:gd name="T50" fmla="*/ 293349 w 188"/>
              <a:gd name="T51" fmla="*/ 504143 h 568"/>
              <a:gd name="T52" fmla="*/ 296609 w 188"/>
              <a:gd name="T53" fmla="*/ 489554 h 568"/>
              <a:gd name="T54" fmla="*/ 299868 w 188"/>
              <a:gd name="T55" fmla="*/ 474964 h 568"/>
              <a:gd name="T56" fmla="*/ 301498 w 188"/>
              <a:gd name="T57" fmla="*/ 460375 h 568"/>
              <a:gd name="T58" fmla="*/ 303128 w 188"/>
              <a:gd name="T59" fmla="*/ 445786 h 568"/>
              <a:gd name="T60" fmla="*/ 304757 w 188"/>
              <a:gd name="T61" fmla="*/ 431196 h 568"/>
              <a:gd name="T62" fmla="*/ 306387 w 188"/>
              <a:gd name="T63" fmla="*/ 414986 h 568"/>
              <a:gd name="T64" fmla="*/ 306387 w 188"/>
              <a:gd name="T65" fmla="*/ 400397 h 568"/>
              <a:gd name="T66" fmla="*/ 306387 w 188"/>
              <a:gd name="T67" fmla="*/ 384186 h 568"/>
              <a:gd name="T68" fmla="*/ 304757 w 188"/>
              <a:gd name="T69" fmla="*/ 369597 h 568"/>
              <a:gd name="T70" fmla="*/ 304757 w 188"/>
              <a:gd name="T71" fmla="*/ 355007 h 568"/>
              <a:gd name="T72" fmla="*/ 303128 w 188"/>
              <a:gd name="T73" fmla="*/ 338797 h 568"/>
              <a:gd name="T74" fmla="*/ 301498 w 188"/>
              <a:gd name="T75" fmla="*/ 322587 h 568"/>
              <a:gd name="T76" fmla="*/ 299868 w 188"/>
              <a:gd name="T77" fmla="*/ 307997 h 568"/>
              <a:gd name="T78" fmla="*/ 298238 w 188"/>
              <a:gd name="T79" fmla="*/ 291787 h 568"/>
              <a:gd name="T80" fmla="*/ 294979 w 188"/>
              <a:gd name="T81" fmla="*/ 277198 h 568"/>
              <a:gd name="T82" fmla="*/ 291720 w 188"/>
              <a:gd name="T83" fmla="*/ 260987 h 568"/>
              <a:gd name="T84" fmla="*/ 288460 w 188"/>
              <a:gd name="T85" fmla="*/ 244777 h 568"/>
              <a:gd name="T86" fmla="*/ 285201 w 188"/>
              <a:gd name="T87" fmla="*/ 228566 h 568"/>
              <a:gd name="T88" fmla="*/ 278682 w 188"/>
              <a:gd name="T89" fmla="*/ 196146 h 568"/>
              <a:gd name="T90" fmla="*/ 270533 w 188"/>
              <a:gd name="T91" fmla="*/ 163725 h 568"/>
              <a:gd name="T92" fmla="*/ 260755 w 188"/>
              <a:gd name="T93" fmla="*/ 131304 h 568"/>
              <a:gd name="T94" fmla="*/ 250977 w 188"/>
              <a:gd name="T95" fmla="*/ 98883 h 568"/>
              <a:gd name="T96" fmla="*/ 241198 w 188"/>
              <a:gd name="T97" fmla="*/ 66463 h 568"/>
              <a:gd name="T98" fmla="*/ 231420 w 188"/>
              <a:gd name="T99" fmla="*/ 32421 h 568"/>
              <a:gd name="T100" fmla="*/ 221642 w 188"/>
              <a:gd name="T101" fmla="*/ 0 h 5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88" h="568">
                <a:moveTo>
                  <a:pt x="0" y="568"/>
                </a:moveTo>
                <a:lnTo>
                  <a:pt x="15" y="553"/>
                </a:lnTo>
                <a:lnTo>
                  <a:pt x="30" y="538"/>
                </a:lnTo>
                <a:lnTo>
                  <a:pt x="44" y="523"/>
                </a:lnTo>
                <a:lnTo>
                  <a:pt x="58" y="507"/>
                </a:lnTo>
                <a:lnTo>
                  <a:pt x="72" y="491"/>
                </a:lnTo>
                <a:lnTo>
                  <a:pt x="86" y="476"/>
                </a:lnTo>
                <a:lnTo>
                  <a:pt x="99" y="460"/>
                </a:lnTo>
                <a:lnTo>
                  <a:pt x="105" y="453"/>
                </a:lnTo>
                <a:lnTo>
                  <a:pt x="111" y="445"/>
                </a:lnTo>
                <a:lnTo>
                  <a:pt x="117" y="437"/>
                </a:lnTo>
                <a:lnTo>
                  <a:pt x="123" y="429"/>
                </a:lnTo>
                <a:lnTo>
                  <a:pt x="129" y="421"/>
                </a:lnTo>
                <a:lnTo>
                  <a:pt x="134" y="413"/>
                </a:lnTo>
                <a:lnTo>
                  <a:pt x="140" y="405"/>
                </a:lnTo>
                <a:lnTo>
                  <a:pt x="145" y="397"/>
                </a:lnTo>
                <a:lnTo>
                  <a:pt x="149" y="388"/>
                </a:lnTo>
                <a:lnTo>
                  <a:pt x="154" y="380"/>
                </a:lnTo>
                <a:lnTo>
                  <a:pt x="158" y="372"/>
                </a:lnTo>
                <a:lnTo>
                  <a:pt x="162" y="363"/>
                </a:lnTo>
                <a:lnTo>
                  <a:pt x="166" y="355"/>
                </a:lnTo>
                <a:lnTo>
                  <a:pt x="170" y="346"/>
                </a:lnTo>
                <a:lnTo>
                  <a:pt x="173" y="337"/>
                </a:lnTo>
                <a:lnTo>
                  <a:pt x="175" y="329"/>
                </a:lnTo>
                <a:lnTo>
                  <a:pt x="178" y="320"/>
                </a:lnTo>
                <a:lnTo>
                  <a:pt x="180" y="311"/>
                </a:lnTo>
                <a:lnTo>
                  <a:pt x="182" y="302"/>
                </a:lnTo>
                <a:lnTo>
                  <a:pt x="184" y="293"/>
                </a:lnTo>
                <a:lnTo>
                  <a:pt x="185" y="284"/>
                </a:lnTo>
                <a:lnTo>
                  <a:pt x="186" y="275"/>
                </a:lnTo>
                <a:lnTo>
                  <a:pt x="187" y="266"/>
                </a:lnTo>
                <a:lnTo>
                  <a:pt x="188" y="256"/>
                </a:lnTo>
                <a:lnTo>
                  <a:pt x="188" y="247"/>
                </a:lnTo>
                <a:lnTo>
                  <a:pt x="188" y="237"/>
                </a:lnTo>
                <a:lnTo>
                  <a:pt x="187" y="228"/>
                </a:lnTo>
                <a:lnTo>
                  <a:pt x="187" y="219"/>
                </a:lnTo>
                <a:lnTo>
                  <a:pt x="186" y="209"/>
                </a:lnTo>
                <a:lnTo>
                  <a:pt x="185" y="199"/>
                </a:lnTo>
                <a:lnTo>
                  <a:pt x="184" y="190"/>
                </a:lnTo>
                <a:lnTo>
                  <a:pt x="183" y="180"/>
                </a:lnTo>
                <a:lnTo>
                  <a:pt x="181" y="171"/>
                </a:lnTo>
                <a:lnTo>
                  <a:pt x="179" y="161"/>
                </a:lnTo>
                <a:lnTo>
                  <a:pt x="177" y="151"/>
                </a:lnTo>
                <a:lnTo>
                  <a:pt x="175" y="141"/>
                </a:lnTo>
                <a:lnTo>
                  <a:pt x="171" y="121"/>
                </a:lnTo>
                <a:lnTo>
                  <a:pt x="166" y="101"/>
                </a:lnTo>
                <a:lnTo>
                  <a:pt x="160" y="81"/>
                </a:lnTo>
                <a:lnTo>
                  <a:pt x="154" y="61"/>
                </a:lnTo>
                <a:lnTo>
                  <a:pt x="148" y="41"/>
                </a:lnTo>
                <a:lnTo>
                  <a:pt x="142" y="20"/>
                </a:lnTo>
                <a:lnTo>
                  <a:pt x="136"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2" name="Freeform 34"/>
          <p:cNvSpPr>
            <a:spLocks/>
          </p:cNvSpPr>
          <p:nvPr/>
        </p:nvSpPr>
        <p:spPr bwMode="auto">
          <a:xfrm>
            <a:off x="5062538" y="2800350"/>
            <a:ext cx="620712" cy="720725"/>
          </a:xfrm>
          <a:custGeom>
            <a:avLst/>
            <a:gdLst>
              <a:gd name="T0" fmla="*/ 0 w 383"/>
              <a:gd name="T1" fmla="*/ 0 h 444"/>
              <a:gd name="T2" fmla="*/ 3241 w 383"/>
              <a:gd name="T3" fmla="*/ 37335 h 444"/>
              <a:gd name="T4" fmla="*/ 6483 w 383"/>
              <a:gd name="T5" fmla="*/ 74670 h 444"/>
              <a:gd name="T6" fmla="*/ 8103 w 383"/>
              <a:gd name="T7" fmla="*/ 112005 h 444"/>
              <a:gd name="T8" fmla="*/ 12965 w 383"/>
              <a:gd name="T9" fmla="*/ 146093 h 444"/>
              <a:gd name="T10" fmla="*/ 16207 w 383"/>
              <a:gd name="T11" fmla="*/ 181805 h 444"/>
              <a:gd name="T12" fmla="*/ 21069 w 383"/>
              <a:gd name="T13" fmla="*/ 217516 h 444"/>
              <a:gd name="T14" fmla="*/ 27551 w 383"/>
              <a:gd name="T15" fmla="*/ 251604 h 444"/>
              <a:gd name="T16" fmla="*/ 30793 w 383"/>
              <a:gd name="T17" fmla="*/ 269460 h 444"/>
              <a:gd name="T18" fmla="*/ 32413 w 383"/>
              <a:gd name="T19" fmla="*/ 285693 h 444"/>
              <a:gd name="T20" fmla="*/ 37275 w 383"/>
              <a:gd name="T21" fmla="*/ 301925 h 444"/>
              <a:gd name="T22" fmla="*/ 40516 w 383"/>
              <a:gd name="T23" fmla="*/ 318158 h 444"/>
              <a:gd name="T24" fmla="*/ 45378 w 383"/>
              <a:gd name="T25" fmla="*/ 334390 h 444"/>
              <a:gd name="T26" fmla="*/ 48620 w 383"/>
              <a:gd name="T27" fmla="*/ 350623 h 444"/>
              <a:gd name="T28" fmla="*/ 55102 w 383"/>
              <a:gd name="T29" fmla="*/ 365232 h 444"/>
              <a:gd name="T30" fmla="*/ 59964 w 383"/>
              <a:gd name="T31" fmla="*/ 381465 h 444"/>
              <a:gd name="T32" fmla="*/ 64826 w 383"/>
              <a:gd name="T33" fmla="*/ 396074 h 444"/>
              <a:gd name="T34" fmla="*/ 71309 w 383"/>
              <a:gd name="T35" fmla="*/ 410683 h 444"/>
              <a:gd name="T36" fmla="*/ 76171 w 383"/>
              <a:gd name="T37" fmla="*/ 423669 h 444"/>
              <a:gd name="T38" fmla="*/ 84274 w 383"/>
              <a:gd name="T39" fmla="*/ 438279 h 444"/>
              <a:gd name="T40" fmla="*/ 90757 w 383"/>
              <a:gd name="T41" fmla="*/ 451265 h 444"/>
              <a:gd name="T42" fmla="*/ 97239 w 383"/>
              <a:gd name="T43" fmla="*/ 464251 h 444"/>
              <a:gd name="T44" fmla="*/ 105343 w 383"/>
              <a:gd name="T45" fmla="*/ 477237 h 444"/>
              <a:gd name="T46" fmla="*/ 113446 w 383"/>
              <a:gd name="T47" fmla="*/ 490223 h 444"/>
              <a:gd name="T48" fmla="*/ 123170 w 383"/>
              <a:gd name="T49" fmla="*/ 501586 h 444"/>
              <a:gd name="T50" fmla="*/ 132894 w 383"/>
              <a:gd name="T51" fmla="*/ 512948 h 444"/>
              <a:gd name="T52" fmla="*/ 142618 w 383"/>
              <a:gd name="T53" fmla="*/ 524311 h 444"/>
              <a:gd name="T54" fmla="*/ 153963 w 383"/>
              <a:gd name="T55" fmla="*/ 535674 h 444"/>
              <a:gd name="T56" fmla="*/ 163686 w 383"/>
              <a:gd name="T57" fmla="*/ 545414 h 444"/>
              <a:gd name="T58" fmla="*/ 175031 w 383"/>
              <a:gd name="T59" fmla="*/ 555153 h 444"/>
              <a:gd name="T60" fmla="*/ 186376 w 383"/>
              <a:gd name="T61" fmla="*/ 564893 h 444"/>
              <a:gd name="T62" fmla="*/ 199341 w 383"/>
              <a:gd name="T63" fmla="*/ 573009 h 444"/>
              <a:gd name="T64" fmla="*/ 212306 w 383"/>
              <a:gd name="T65" fmla="*/ 582748 h 444"/>
              <a:gd name="T66" fmla="*/ 225271 w 383"/>
              <a:gd name="T67" fmla="*/ 590865 h 444"/>
              <a:gd name="T68" fmla="*/ 238237 w 383"/>
              <a:gd name="T69" fmla="*/ 598981 h 444"/>
              <a:gd name="T70" fmla="*/ 252823 w 383"/>
              <a:gd name="T71" fmla="*/ 607097 h 444"/>
              <a:gd name="T72" fmla="*/ 267409 w 383"/>
              <a:gd name="T73" fmla="*/ 613590 h 444"/>
              <a:gd name="T74" fmla="*/ 281994 w 383"/>
              <a:gd name="T75" fmla="*/ 620083 h 444"/>
              <a:gd name="T76" fmla="*/ 296580 w 383"/>
              <a:gd name="T77" fmla="*/ 626576 h 444"/>
              <a:gd name="T78" fmla="*/ 311166 w 383"/>
              <a:gd name="T79" fmla="*/ 634693 h 444"/>
              <a:gd name="T80" fmla="*/ 327373 w 383"/>
              <a:gd name="T81" fmla="*/ 639562 h 444"/>
              <a:gd name="T82" fmla="*/ 343579 w 383"/>
              <a:gd name="T83" fmla="*/ 646055 h 444"/>
              <a:gd name="T84" fmla="*/ 359786 w 383"/>
              <a:gd name="T85" fmla="*/ 652548 h 444"/>
              <a:gd name="T86" fmla="*/ 375993 w 383"/>
              <a:gd name="T87" fmla="*/ 657418 h 444"/>
              <a:gd name="T88" fmla="*/ 408406 w 383"/>
              <a:gd name="T89" fmla="*/ 668781 h 444"/>
              <a:gd name="T90" fmla="*/ 442440 w 383"/>
              <a:gd name="T91" fmla="*/ 676897 h 444"/>
              <a:gd name="T92" fmla="*/ 478094 w 383"/>
              <a:gd name="T93" fmla="*/ 688260 h 444"/>
              <a:gd name="T94" fmla="*/ 513749 w 383"/>
              <a:gd name="T95" fmla="*/ 696376 h 444"/>
              <a:gd name="T96" fmla="*/ 547782 w 383"/>
              <a:gd name="T97" fmla="*/ 704492 h 444"/>
              <a:gd name="T98" fmla="*/ 583437 w 383"/>
              <a:gd name="T99" fmla="*/ 712609 h 444"/>
              <a:gd name="T100" fmla="*/ 620712 w 383"/>
              <a:gd name="T101" fmla="*/ 720725 h 44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83" h="444">
                <a:moveTo>
                  <a:pt x="0" y="0"/>
                </a:moveTo>
                <a:lnTo>
                  <a:pt x="2" y="23"/>
                </a:lnTo>
                <a:lnTo>
                  <a:pt x="4" y="46"/>
                </a:lnTo>
                <a:lnTo>
                  <a:pt x="5" y="69"/>
                </a:lnTo>
                <a:lnTo>
                  <a:pt x="8" y="90"/>
                </a:lnTo>
                <a:lnTo>
                  <a:pt x="10" y="112"/>
                </a:lnTo>
                <a:lnTo>
                  <a:pt x="13" y="134"/>
                </a:lnTo>
                <a:lnTo>
                  <a:pt x="17" y="155"/>
                </a:lnTo>
                <a:lnTo>
                  <a:pt x="19" y="166"/>
                </a:lnTo>
                <a:lnTo>
                  <a:pt x="20" y="176"/>
                </a:lnTo>
                <a:lnTo>
                  <a:pt x="23" y="186"/>
                </a:lnTo>
                <a:lnTo>
                  <a:pt x="25" y="196"/>
                </a:lnTo>
                <a:lnTo>
                  <a:pt x="28" y="206"/>
                </a:lnTo>
                <a:lnTo>
                  <a:pt x="30" y="216"/>
                </a:lnTo>
                <a:lnTo>
                  <a:pt x="34" y="225"/>
                </a:lnTo>
                <a:lnTo>
                  <a:pt x="37" y="235"/>
                </a:lnTo>
                <a:lnTo>
                  <a:pt x="40" y="244"/>
                </a:lnTo>
                <a:lnTo>
                  <a:pt x="44" y="253"/>
                </a:lnTo>
                <a:lnTo>
                  <a:pt x="47" y="261"/>
                </a:lnTo>
                <a:lnTo>
                  <a:pt x="52" y="270"/>
                </a:lnTo>
                <a:lnTo>
                  <a:pt x="56" y="278"/>
                </a:lnTo>
                <a:lnTo>
                  <a:pt x="60" y="286"/>
                </a:lnTo>
                <a:lnTo>
                  <a:pt x="65" y="294"/>
                </a:lnTo>
                <a:lnTo>
                  <a:pt x="70" y="302"/>
                </a:lnTo>
                <a:lnTo>
                  <a:pt x="76" y="309"/>
                </a:lnTo>
                <a:lnTo>
                  <a:pt x="82" y="316"/>
                </a:lnTo>
                <a:lnTo>
                  <a:pt x="88" y="323"/>
                </a:lnTo>
                <a:lnTo>
                  <a:pt x="95" y="330"/>
                </a:lnTo>
                <a:lnTo>
                  <a:pt x="101" y="336"/>
                </a:lnTo>
                <a:lnTo>
                  <a:pt x="108" y="342"/>
                </a:lnTo>
                <a:lnTo>
                  <a:pt x="115" y="348"/>
                </a:lnTo>
                <a:lnTo>
                  <a:pt x="123" y="353"/>
                </a:lnTo>
                <a:lnTo>
                  <a:pt x="131" y="359"/>
                </a:lnTo>
                <a:lnTo>
                  <a:pt x="139" y="364"/>
                </a:lnTo>
                <a:lnTo>
                  <a:pt x="147" y="369"/>
                </a:lnTo>
                <a:lnTo>
                  <a:pt x="156" y="374"/>
                </a:lnTo>
                <a:lnTo>
                  <a:pt x="165" y="378"/>
                </a:lnTo>
                <a:lnTo>
                  <a:pt x="174" y="382"/>
                </a:lnTo>
                <a:lnTo>
                  <a:pt x="183" y="386"/>
                </a:lnTo>
                <a:lnTo>
                  <a:pt x="192" y="391"/>
                </a:lnTo>
                <a:lnTo>
                  <a:pt x="202" y="394"/>
                </a:lnTo>
                <a:lnTo>
                  <a:pt x="212" y="398"/>
                </a:lnTo>
                <a:lnTo>
                  <a:pt x="222" y="402"/>
                </a:lnTo>
                <a:lnTo>
                  <a:pt x="232" y="405"/>
                </a:lnTo>
                <a:lnTo>
                  <a:pt x="252" y="412"/>
                </a:lnTo>
                <a:lnTo>
                  <a:pt x="273" y="417"/>
                </a:lnTo>
                <a:lnTo>
                  <a:pt x="295" y="424"/>
                </a:lnTo>
                <a:lnTo>
                  <a:pt x="317" y="429"/>
                </a:lnTo>
                <a:lnTo>
                  <a:pt x="338" y="434"/>
                </a:lnTo>
                <a:lnTo>
                  <a:pt x="360" y="439"/>
                </a:lnTo>
                <a:lnTo>
                  <a:pt x="383" y="444"/>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3" name="Freeform 35"/>
          <p:cNvSpPr>
            <a:spLocks/>
          </p:cNvSpPr>
          <p:nvPr/>
        </p:nvSpPr>
        <p:spPr bwMode="auto">
          <a:xfrm>
            <a:off x="3452813" y="5078413"/>
            <a:ext cx="776287" cy="304800"/>
          </a:xfrm>
          <a:custGeom>
            <a:avLst/>
            <a:gdLst>
              <a:gd name="T0" fmla="*/ 776287 w 478"/>
              <a:gd name="T1" fmla="*/ 304800 h 188"/>
              <a:gd name="T2" fmla="*/ 737310 w 478"/>
              <a:gd name="T3" fmla="*/ 261026 h 188"/>
              <a:gd name="T4" fmla="*/ 717822 w 478"/>
              <a:gd name="T5" fmla="*/ 239949 h 188"/>
              <a:gd name="T6" fmla="*/ 698333 w 478"/>
              <a:gd name="T7" fmla="*/ 218872 h 188"/>
              <a:gd name="T8" fmla="*/ 678845 w 478"/>
              <a:gd name="T9" fmla="*/ 197796 h 188"/>
              <a:gd name="T10" fmla="*/ 657733 w 478"/>
              <a:gd name="T11" fmla="*/ 176719 h 188"/>
              <a:gd name="T12" fmla="*/ 638244 w 478"/>
              <a:gd name="T13" fmla="*/ 157264 h 188"/>
              <a:gd name="T14" fmla="*/ 617132 w 478"/>
              <a:gd name="T15" fmla="*/ 137809 h 188"/>
              <a:gd name="T16" fmla="*/ 596020 w 478"/>
              <a:gd name="T17" fmla="*/ 119974 h 188"/>
              <a:gd name="T18" fmla="*/ 586275 w 478"/>
              <a:gd name="T19" fmla="*/ 111868 h 188"/>
              <a:gd name="T20" fmla="*/ 574907 w 478"/>
              <a:gd name="T21" fmla="*/ 102140 h 188"/>
              <a:gd name="T22" fmla="*/ 563539 w 478"/>
              <a:gd name="T23" fmla="*/ 94034 h 188"/>
              <a:gd name="T24" fmla="*/ 553795 w 478"/>
              <a:gd name="T25" fmla="*/ 85928 h 188"/>
              <a:gd name="T26" fmla="*/ 542426 w 478"/>
              <a:gd name="T27" fmla="*/ 79443 h 188"/>
              <a:gd name="T28" fmla="*/ 531058 w 478"/>
              <a:gd name="T29" fmla="*/ 72957 h 188"/>
              <a:gd name="T30" fmla="*/ 519690 w 478"/>
              <a:gd name="T31" fmla="*/ 64851 h 188"/>
              <a:gd name="T32" fmla="*/ 508322 w 478"/>
              <a:gd name="T33" fmla="*/ 58366 h 188"/>
              <a:gd name="T34" fmla="*/ 496954 w 478"/>
              <a:gd name="T35" fmla="*/ 51881 h 188"/>
              <a:gd name="T36" fmla="*/ 485585 w 478"/>
              <a:gd name="T37" fmla="*/ 45396 h 188"/>
              <a:gd name="T38" fmla="*/ 474217 w 478"/>
              <a:gd name="T39" fmla="*/ 40532 h 188"/>
              <a:gd name="T40" fmla="*/ 462849 w 478"/>
              <a:gd name="T41" fmla="*/ 35668 h 188"/>
              <a:gd name="T42" fmla="*/ 451481 w 478"/>
              <a:gd name="T43" fmla="*/ 29183 h 188"/>
              <a:gd name="T44" fmla="*/ 438488 w 478"/>
              <a:gd name="T45" fmla="*/ 25940 h 188"/>
              <a:gd name="T46" fmla="*/ 427120 w 478"/>
              <a:gd name="T47" fmla="*/ 21077 h 188"/>
              <a:gd name="T48" fmla="*/ 414128 w 478"/>
              <a:gd name="T49" fmla="*/ 17834 h 188"/>
              <a:gd name="T50" fmla="*/ 401136 w 478"/>
              <a:gd name="T51" fmla="*/ 14591 h 188"/>
              <a:gd name="T52" fmla="*/ 389768 w 478"/>
              <a:gd name="T53" fmla="*/ 11349 h 188"/>
              <a:gd name="T54" fmla="*/ 375151 w 478"/>
              <a:gd name="T55" fmla="*/ 8106 h 188"/>
              <a:gd name="T56" fmla="*/ 363783 w 478"/>
              <a:gd name="T57" fmla="*/ 6485 h 188"/>
              <a:gd name="T58" fmla="*/ 350791 w 478"/>
              <a:gd name="T59" fmla="*/ 4864 h 188"/>
              <a:gd name="T60" fmla="*/ 337799 w 478"/>
              <a:gd name="T61" fmla="*/ 3243 h 188"/>
              <a:gd name="T62" fmla="*/ 324806 w 478"/>
              <a:gd name="T63" fmla="*/ 3243 h 188"/>
              <a:gd name="T64" fmla="*/ 310190 w 478"/>
              <a:gd name="T65" fmla="*/ 1621 h 188"/>
              <a:gd name="T66" fmla="*/ 297198 w 478"/>
              <a:gd name="T67" fmla="*/ 0 h 188"/>
              <a:gd name="T68" fmla="*/ 284205 w 478"/>
              <a:gd name="T69" fmla="*/ 0 h 188"/>
              <a:gd name="T70" fmla="*/ 269589 w 478"/>
              <a:gd name="T71" fmla="*/ 0 h 188"/>
              <a:gd name="T72" fmla="*/ 256597 w 478"/>
              <a:gd name="T73" fmla="*/ 0 h 188"/>
              <a:gd name="T74" fmla="*/ 228988 w 478"/>
              <a:gd name="T75" fmla="*/ 1621 h 188"/>
              <a:gd name="T76" fmla="*/ 199756 w 478"/>
              <a:gd name="T77" fmla="*/ 3243 h 188"/>
              <a:gd name="T78" fmla="*/ 172147 w 478"/>
              <a:gd name="T79" fmla="*/ 4864 h 188"/>
              <a:gd name="T80" fmla="*/ 142915 w 478"/>
              <a:gd name="T81" fmla="*/ 9728 h 188"/>
              <a:gd name="T82" fmla="*/ 115306 w 478"/>
              <a:gd name="T83" fmla="*/ 12970 h 188"/>
              <a:gd name="T84" fmla="*/ 86074 w 478"/>
              <a:gd name="T85" fmla="*/ 16213 h 188"/>
              <a:gd name="T86" fmla="*/ 56841 w 478"/>
              <a:gd name="T87" fmla="*/ 21077 h 188"/>
              <a:gd name="T88" fmla="*/ 0 w 478"/>
              <a:gd name="T89" fmla="*/ 30804 h 18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78" h="188">
                <a:moveTo>
                  <a:pt x="478" y="188"/>
                </a:moveTo>
                <a:lnTo>
                  <a:pt x="454" y="161"/>
                </a:lnTo>
                <a:lnTo>
                  <a:pt x="442" y="148"/>
                </a:lnTo>
                <a:lnTo>
                  <a:pt x="430" y="135"/>
                </a:lnTo>
                <a:lnTo>
                  <a:pt x="418" y="122"/>
                </a:lnTo>
                <a:lnTo>
                  <a:pt x="405" y="109"/>
                </a:lnTo>
                <a:lnTo>
                  <a:pt x="393" y="97"/>
                </a:lnTo>
                <a:lnTo>
                  <a:pt x="380" y="85"/>
                </a:lnTo>
                <a:lnTo>
                  <a:pt x="367" y="74"/>
                </a:lnTo>
                <a:lnTo>
                  <a:pt x="361" y="69"/>
                </a:lnTo>
                <a:lnTo>
                  <a:pt x="354" y="63"/>
                </a:lnTo>
                <a:lnTo>
                  <a:pt x="347" y="58"/>
                </a:lnTo>
                <a:lnTo>
                  <a:pt x="341" y="53"/>
                </a:lnTo>
                <a:lnTo>
                  <a:pt x="334" y="49"/>
                </a:lnTo>
                <a:lnTo>
                  <a:pt x="327" y="45"/>
                </a:lnTo>
                <a:lnTo>
                  <a:pt x="320" y="40"/>
                </a:lnTo>
                <a:lnTo>
                  <a:pt x="313" y="36"/>
                </a:lnTo>
                <a:lnTo>
                  <a:pt x="306" y="32"/>
                </a:lnTo>
                <a:lnTo>
                  <a:pt x="299" y="28"/>
                </a:lnTo>
                <a:lnTo>
                  <a:pt x="292" y="25"/>
                </a:lnTo>
                <a:lnTo>
                  <a:pt x="285" y="22"/>
                </a:lnTo>
                <a:lnTo>
                  <a:pt x="278" y="18"/>
                </a:lnTo>
                <a:lnTo>
                  <a:pt x="270" y="16"/>
                </a:lnTo>
                <a:lnTo>
                  <a:pt x="263" y="13"/>
                </a:lnTo>
                <a:lnTo>
                  <a:pt x="255" y="11"/>
                </a:lnTo>
                <a:lnTo>
                  <a:pt x="247" y="9"/>
                </a:lnTo>
                <a:lnTo>
                  <a:pt x="240" y="7"/>
                </a:lnTo>
                <a:lnTo>
                  <a:pt x="231" y="5"/>
                </a:lnTo>
                <a:lnTo>
                  <a:pt x="224" y="4"/>
                </a:lnTo>
                <a:lnTo>
                  <a:pt x="216" y="3"/>
                </a:lnTo>
                <a:lnTo>
                  <a:pt x="208" y="2"/>
                </a:lnTo>
                <a:lnTo>
                  <a:pt x="200" y="2"/>
                </a:lnTo>
                <a:lnTo>
                  <a:pt x="191" y="1"/>
                </a:lnTo>
                <a:lnTo>
                  <a:pt x="183" y="0"/>
                </a:lnTo>
                <a:lnTo>
                  <a:pt x="175" y="0"/>
                </a:lnTo>
                <a:lnTo>
                  <a:pt x="166" y="0"/>
                </a:lnTo>
                <a:lnTo>
                  <a:pt x="158" y="0"/>
                </a:lnTo>
                <a:lnTo>
                  <a:pt x="141" y="1"/>
                </a:lnTo>
                <a:lnTo>
                  <a:pt x="123" y="2"/>
                </a:lnTo>
                <a:lnTo>
                  <a:pt x="106" y="3"/>
                </a:lnTo>
                <a:lnTo>
                  <a:pt x="88" y="6"/>
                </a:lnTo>
                <a:lnTo>
                  <a:pt x="71" y="8"/>
                </a:lnTo>
                <a:lnTo>
                  <a:pt x="53" y="10"/>
                </a:lnTo>
                <a:lnTo>
                  <a:pt x="35" y="13"/>
                </a:lnTo>
                <a:lnTo>
                  <a:pt x="0" y="19"/>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4" name="Freeform 36"/>
          <p:cNvSpPr>
            <a:spLocks/>
          </p:cNvSpPr>
          <p:nvPr/>
        </p:nvSpPr>
        <p:spPr bwMode="auto">
          <a:xfrm>
            <a:off x="4248150" y="5016500"/>
            <a:ext cx="750888" cy="358775"/>
          </a:xfrm>
          <a:custGeom>
            <a:avLst/>
            <a:gdLst>
              <a:gd name="T0" fmla="*/ 750888 w 462"/>
              <a:gd name="T1" fmla="*/ 8117 h 221"/>
              <a:gd name="T2" fmla="*/ 692377 w 462"/>
              <a:gd name="T3" fmla="*/ 4870 h 221"/>
              <a:gd name="T4" fmla="*/ 663122 w 462"/>
              <a:gd name="T5" fmla="*/ 3247 h 221"/>
              <a:gd name="T6" fmla="*/ 633866 w 462"/>
              <a:gd name="T7" fmla="*/ 1623 h 221"/>
              <a:gd name="T8" fmla="*/ 604611 w 462"/>
              <a:gd name="T9" fmla="*/ 1623 h 221"/>
              <a:gd name="T10" fmla="*/ 576981 w 462"/>
              <a:gd name="T11" fmla="*/ 0 h 221"/>
              <a:gd name="T12" fmla="*/ 547726 w 462"/>
              <a:gd name="T13" fmla="*/ 1623 h 221"/>
              <a:gd name="T14" fmla="*/ 520096 w 462"/>
              <a:gd name="T15" fmla="*/ 1623 h 221"/>
              <a:gd name="T16" fmla="*/ 492466 w 462"/>
              <a:gd name="T17" fmla="*/ 3247 h 221"/>
              <a:gd name="T18" fmla="*/ 464835 w 462"/>
              <a:gd name="T19" fmla="*/ 6494 h 221"/>
              <a:gd name="T20" fmla="*/ 450208 w 462"/>
              <a:gd name="T21" fmla="*/ 8117 h 221"/>
              <a:gd name="T22" fmla="*/ 437205 w 462"/>
              <a:gd name="T23" fmla="*/ 11364 h 221"/>
              <a:gd name="T24" fmla="*/ 424203 w 462"/>
              <a:gd name="T25" fmla="*/ 12987 h 221"/>
              <a:gd name="T26" fmla="*/ 411201 w 462"/>
              <a:gd name="T27" fmla="*/ 14611 h 221"/>
              <a:gd name="T28" fmla="*/ 398198 w 462"/>
              <a:gd name="T29" fmla="*/ 17858 h 221"/>
              <a:gd name="T30" fmla="*/ 385196 w 462"/>
              <a:gd name="T31" fmla="*/ 21104 h 221"/>
              <a:gd name="T32" fmla="*/ 372193 w 462"/>
              <a:gd name="T33" fmla="*/ 24351 h 221"/>
              <a:gd name="T34" fmla="*/ 359191 w 462"/>
              <a:gd name="T35" fmla="*/ 27598 h 221"/>
              <a:gd name="T36" fmla="*/ 347814 w 462"/>
              <a:gd name="T37" fmla="*/ 32468 h 221"/>
              <a:gd name="T38" fmla="*/ 334812 w 462"/>
              <a:gd name="T39" fmla="*/ 37339 h 221"/>
              <a:gd name="T40" fmla="*/ 323434 w 462"/>
              <a:gd name="T41" fmla="*/ 42209 h 221"/>
              <a:gd name="T42" fmla="*/ 310432 w 462"/>
              <a:gd name="T43" fmla="*/ 47079 h 221"/>
              <a:gd name="T44" fmla="*/ 300680 w 462"/>
              <a:gd name="T45" fmla="*/ 53573 h 221"/>
              <a:gd name="T46" fmla="*/ 289303 w 462"/>
              <a:gd name="T47" fmla="*/ 58443 h 221"/>
              <a:gd name="T48" fmla="*/ 276301 w 462"/>
              <a:gd name="T49" fmla="*/ 64937 h 221"/>
              <a:gd name="T50" fmla="*/ 264924 w 462"/>
              <a:gd name="T51" fmla="*/ 73054 h 221"/>
              <a:gd name="T52" fmla="*/ 255172 w 462"/>
              <a:gd name="T53" fmla="*/ 79547 h 221"/>
              <a:gd name="T54" fmla="*/ 243795 w 462"/>
              <a:gd name="T55" fmla="*/ 86041 h 221"/>
              <a:gd name="T56" fmla="*/ 234043 w 462"/>
              <a:gd name="T57" fmla="*/ 94158 h 221"/>
              <a:gd name="T58" fmla="*/ 222666 w 462"/>
              <a:gd name="T59" fmla="*/ 102275 h 221"/>
              <a:gd name="T60" fmla="*/ 212914 w 462"/>
              <a:gd name="T61" fmla="*/ 110392 h 221"/>
              <a:gd name="T62" fmla="*/ 203162 w 462"/>
              <a:gd name="T63" fmla="*/ 120133 h 221"/>
              <a:gd name="T64" fmla="*/ 191785 w 462"/>
              <a:gd name="T65" fmla="*/ 129873 h 221"/>
              <a:gd name="T66" fmla="*/ 182033 w 462"/>
              <a:gd name="T67" fmla="*/ 137990 h 221"/>
              <a:gd name="T68" fmla="*/ 162530 w 462"/>
              <a:gd name="T69" fmla="*/ 157471 h 221"/>
              <a:gd name="T70" fmla="*/ 143026 w 462"/>
              <a:gd name="T71" fmla="*/ 178576 h 221"/>
              <a:gd name="T72" fmla="*/ 125148 w 462"/>
              <a:gd name="T73" fmla="*/ 199680 h 221"/>
              <a:gd name="T74" fmla="*/ 107270 w 462"/>
              <a:gd name="T75" fmla="*/ 220785 h 221"/>
              <a:gd name="T76" fmla="*/ 89391 w 462"/>
              <a:gd name="T77" fmla="*/ 241889 h 221"/>
              <a:gd name="T78" fmla="*/ 69888 w 462"/>
              <a:gd name="T79" fmla="*/ 264617 h 221"/>
              <a:gd name="T80" fmla="*/ 53635 w 462"/>
              <a:gd name="T81" fmla="*/ 288968 h 221"/>
              <a:gd name="T82" fmla="*/ 34131 w 462"/>
              <a:gd name="T83" fmla="*/ 313319 h 221"/>
              <a:gd name="T84" fmla="*/ 0 w 462"/>
              <a:gd name="T85" fmla="*/ 358775 h 22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2" h="221">
                <a:moveTo>
                  <a:pt x="462" y="5"/>
                </a:moveTo>
                <a:lnTo>
                  <a:pt x="426" y="3"/>
                </a:lnTo>
                <a:lnTo>
                  <a:pt x="408" y="2"/>
                </a:lnTo>
                <a:lnTo>
                  <a:pt x="390" y="1"/>
                </a:lnTo>
                <a:lnTo>
                  <a:pt x="372" y="1"/>
                </a:lnTo>
                <a:lnTo>
                  <a:pt x="355" y="0"/>
                </a:lnTo>
                <a:lnTo>
                  <a:pt x="337" y="1"/>
                </a:lnTo>
                <a:lnTo>
                  <a:pt x="320" y="1"/>
                </a:lnTo>
                <a:lnTo>
                  <a:pt x="303" y="2"/>
                </a:lnTo>
                <a:lnTo>
                  <a:pt x="286" y="4"/>
                </a:lnTo>
                <a:lnTo>
                  <a:pt x="277" y="5"/>
                </a:lnTo>
                <a:lnTo>
                  <a:pt x="269" y="7"/>
                </a:lnTo>
                <a:lnTo>
                  <a:pt x="261" y="8"/>
                </a:lnTo>
                <a:lnTo>
                  <a:pt x="253" y="9"/>
                </a:lnTo>
                <a:lnTo>
                  <a:pt x="245" y="11"/>
                </a:lnTo>
                <a:lnTo>
                  <a:pt x="237" y="13"/>
                </a:lnTo>
                <a:lnTo>
                  <a:pt x="229" y="15"/>
                </a:lnTo>
                <a:lnTo>
                  <a:pt x="221" y="17"/>
                </a:lnTo>
                <a:lnTo>
                  <a:pt x="214" y="20"/>
                </a:lnTo>
                <a:lnTo>
                  <a:pt x="206" y="23"/>
                </a:lnTo>
                <a:lnTo>
                  <a:pt x="199" y="26"/>
                </a:lnTo>
                <a:lnTo>
                  <a:pt x="191" y="29"/>
                </a:lnTo>
                <a:lnTo>
                  <a:pt x="185" y="33"/>
                </a:lnTo>
                <a:lnTo>
                  <a:pt x="178" y="36"/>
                </a:lnTo>
                <a:lnTo>
                  <a:pt x="170" y="40"/>
                </a:lnTo>
                <a:lnTo>
                  <a:pt x="163" y="45"/>
                </a:lnTo>
                <a:lnTo>
                  <a:pt x="157" y="49"/>
                </a:lnTo>
                <a:lnTo>
                  <a:pt x="150" y="53"/>
                </a:lnTo>
                <a:lnTo>
                  <a:pt x="144" y="58"/>
                </a:lnTo>
                <a:lnTo>
                  <a:pt x="137" y="63"/>
                </a:lnTo>
                <a:lnTo>
                  <a:pt x="131" y="68"/>
                </a:lnTo>
                <a:lnTo>
                  <a:pt x="125" y="74"/>
                </a:lnTo>
                <a:lnTo>
                  <a:pt x="118" y="80"/>
                </a:lnTo>
                <a:lnTo>
                  <a:pt x="112" y="85"/>
                </a:lnTo>
                <a:lnTo>
                  <a:pt x="100" y="97"/>
                </a:lnTo>
                <a:lnTo>
                  <a:pt x="88" y="110"/>
                </a:lnTo>
                <a:lnTo>
                  <a:pt x="77" y="123"/>
                </a:lnTo>
                <a:lnTo>
                  <a:pt x="66" y="136"/>
                </a:lnTo>
                <a:lnTo>
                  <a:pt x="55" y="149"/>
                </a:lnTo>
                <a:lnTo>
                  <a:pt x="43" y="163"/>
                </a:lnTo>
                <a:lnTo>
                  <a:pt x="33" y="178"/>
                </a:lnTo>
                <a:lnTo>
                  <a:pt x="21" y="193"/>
                </a:lnTo>
                <a:lnTo>
                  <a:pt x="0" y="22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5" name="Freeform 37"/>
          <p:cNvSpPr>
            <a:spLocks/>
          </p:cNvSpPr>
          <p:nvPr/>
        </p:nvSpPr>
        <p:spPr bwMode="auto">
          <a:xfrm>
            <a:off x="5430838" y="3548063"/>
            <a:ext cx="206375" cy="969962"/>
          </a:xfrm>
          <a:custGeom>
            <a:avLst/>
            <a:gdLst>
              <a:gd name="T0" fmla="*/ 206375 w 127"/>
              <a:gd name="T1" fmla="*/ 0 h 597"/>
              <a:gd name="T2" fmla="*/ 186875 w 127"/>
              <a:gd name="T3" fmla="*/ 30870 h 597"/>
              <a:gd name="T4" fmla="*/ 167375 w 127"/>
              <a:gd name="T5" fmla="*/ 60115 h 597"/>
              <a:gd name="T6" fmla="*/ 149500 w 127"/>
              <a:gd name="T7" fmla="*/ 90985 h 597"/>
              <a:gd name="T8" fmla="*/ 131625 w 127"/>
              <a:gd name="T9" fmla="*/ 121855 h 597"/>
              <a:gd name="T10" fmla="*/ 113750 w 127"/>
              <a:gd name="T11" fmla="*/ 152724 h 597"/>
              <a:gd name="T12" fmla="*/ 95875 w 127"/>
              <a:gd name="T13" fmla="*/ 181969 h 597"/>
              <a:gd name="T14" fmla="*/ 87750 w 127"/>
              <a:gd name="T15" fmla="*/ 198217 h 597"/>
              <a:gd name="T16" fmla="*/ 79625 w 127"/>
              <a:gd name="T17" fmla="*/ 212839 h 597"/>
              <a:gd name="T18" fmla="*/ 73125 w 127"/>
              <a:gd name="T19" fmla="*/ 227462 h 597"/>
              <a:gd name="T20" fmla="*/ 65000 w 127"/>
              <a:gd name="T21" fmla="*/ 242084 h 597"/>
              <a:gd name="T22" fmla="*/ 58500 w 127"/>
              <a:gd name="T23" fmla="*/ 258332 h 597"/>
              <a:gd name="T24" fmla="*/ 50375 w 127"/>
              <a:gd name="T25" fmla="*/ 272954 h 597"/>
              <a:gd name="T26" fmla="*/ 45500 w 127"/>
              <a:gd name="T27" fmla="*/ 287577 h 597"/>
              <a:gd name="T28" fmla="*/ 39000 w 127"/>
              <a:gd name="T29" fmla="*/ 303824 h 597"/>
              <a:gd name="T30" fmla="*/ 32500 w 127"/>
              <a:gd name="T31" fmla="*/ 318446 h 597"/>
              <a:gd name="T32" fmla="*/ 27625 w 127"/>
              <a:gd name="T33" fmla="*/ 333069 h 597"/>
              <a:gd name="T34" fmla="*/ 22750 w 127"/>
              <a:gd name="T35" fmla="*/ 349316 h 597"/>
              <a:gd name="T36" fmla="*/ 17875 w 127"/>
              <a:gd name="T37" fmla="*/ 363939 h 597"/>
              <a:gd name="T38" fmla="*/ 14625 w 127"/>
              <a:gd name="T39" fmla="*/ 378561 h 597"/>
              <a:gd name="T40" fmla="*/ 9750 w 127"/>
              <a:gd name="T41" fmla="*/ 394809 h 597"/>
              <a:gd name="T42" fmla="*/ 8125 w 127"/>
              <a:gd name="T43" fmla="*/ 409431 h 597"/>
              <a:gd name="T44" fmla="*/ 4875 w 127"/>
              <a:gd name="T45" fmla="*/ 425678 h 597"/>
              <a:gd name="T46" fmla="*/ 3250 w 127"/>
              <a:gd name="T47" fmla="*/ 438676 h 597"/>
              <a:gd name="T48" fmla="*/ 1625 w 127"/>
              <a:gd name="T49" fmla="*/ 454924 h 597"/>
              <a:gd name="T50" fmla="*/ 1625 w 127"/>
              <a:gd name="T51" fmla="*/ 469546 h 597"/>
              <a:gd name="T52" fmla="*/ 0 w 127"/>
              <a:gd name="T53" fmla="*/ 484169 h 597"/>
              <a:gd name="T54" fmla="*/ 1625 w 127"/>
              <a:gd name="T55" fmla="*/ 500416 h 597"/>
              <a:gd name="T56" fmla="*/ 1625 w 127"/>
              <a:gd name="T57" fmla="*/ 515038 h 597"/>
              <a:gd name="T58" fmla="*/ 3250 w 127"/>
              <a:gd name="T59" fmla="*/ 529661 h 597"/>
              <a:gd name="T60" fmla="*/ 4875 w 127"/>
              <a:gd name="T61" fmla="*/ 545908 h 597"/>
              <a:gd name="T62" fmla="*/ 8125 w 127"/>
              <a:gd name="T63" fmla="*/ 560531 h 597"/>
              <a:gd name="T64" fmla="*/ 9750 w 127"/>
              <a:gd name="T65" fmla="*/ 576778 h 597"/>
              <a:gd name="T66" fmla="*/ 14625 w 127"/>
              <a:gd name="T67" fmla="*/ 591401 h 597"/>
              <a:gd name="T68" fmla="*/ 17875 w 127"/>
              <a:gd name="T69" fmla="*/ 606023 h 597"/>
              <a:gd name="T70" fmla="*/ 22750 w 127"/>
              <a:gd name="T71" fmla="*/ 622270 h 597"/>
              <a:gd name="T72" fmla="*/ 27625 w 127"/>
              <a:gd name="T73" fmla="*/ 636893 h 597"/>
              <a:gd name="T74" fmla="*/ 32500 w 127"/>
              <a:gd name="T75" fmla="*/ 651516 h 597"/>
              <a:gd name="T76" fmla="*/ 39000 w 127"/>
              <a:gd name="T77" fmla="*/ 667763 h 597"/>
              <a:gd name="T78" fmla="*/ 45500 w 127"/>
              <a:gd name="T79" fmla="*/ 680761 h 597"/>
              <a:gd name="T80" fmla="*/ 50375 w 127"/>
              <a:gd name="T81" fmla="*/ 697008 h 597"/>
              <a:gd name="T82" fmla="*/ 58500 w 127"/>
              <a:gd name="T83" fmla="*/ 711630 h 597"/>
              <a:gd name="T84" fmla="*/ 65000 w 127"/>
              <a:gd name="T85" fmla="*/ 726253 h 597"/>
              <a:gd name="T86" fmla="*/ 73125 w 127"/>
              <a:gd name="T87" fmla="*/ 742500 h 597"/>
              <a:gd name="T88" fmla="*/ 79625 w 127"/>
              <a:gd name="T89" fmla="*/ 757123 h 597"/>
              <a:gd name="T90" fmla="*/ 87750 w 127"/>
              <a:gd name="T91" fmla="*/ 773370 h 597"/>
              <a:gd name="T92" fmla="*/ 95875 w 127"/>
              <a:gd name="T93" fmla="*/ 787993 h 597"/>
              <a:gd name="T94" fmla="*/ 113750 w 127"/>
              <a:gd name="T95" fmla="*/ 818862 h 597"/>
              <a:gd name="T96" fmla="*/ 131625 w 127"/>
              <a:gd name="T97" fmla="*/ 848107 h 597"/>
              <a:gd name="T98" fmla="*/ 149500 w 127"/>
              <a:gd name="T99" fmla="*/ 878977 h 597"/>
              <a:gd name="T100" fmla="*/ 167375 w 127"/>
              <a:gd name="T101" fmla="*/ 909847 h 597"/>
              <a:gd name="T102" fmla="*/ 186875 w 127"/>
              <a:gd name="T103" fmla="*/ 939092 h 597"/>
              <a:gd name="T104" fmla="*/ 206375 w 127"/>
              <a:gd name="T105" fmla="*/ 969962 h 5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7" h="597">
                <a:moveTo>
                  <a:pt x="127" y="0"/>
                </a:moveTo>
                <a:lnTo>
                  <a:pt x="115" y="19"/>
                </a:lnTo>
                <a:lnTo>
                  <a:pt x="103" y="37"/>
                </a:lnTo>
                <a:lnTo>
                  <a:pt x="92" y="56"/>
                </a:lnTo>
                <a:lnTo>
                  <a:pt x="81" y="75"/>
                </a:lnTo>
                <a:lnTo>
                  <a:pt x="70" y="94"/>
                </a:lnTo>
                <a:lnTo>
                  <a:pt x="59" y="112"/>
                </a:lnTo>
                <a:lnTo>
                  <a:pt x="54" y="122"/>
                </a:lnTo>
                <a:lnTo>
                  <a:pt x="49" y="131"/>
                </a:lnTo>
                <a:lnTo>
                  <a:pt x="45" y="140"/>
                </a:lnTo>
                <a:lnTo>
                  <a:pt x="40" y="149"/>
                </a:lnTo>
                <a:lnTo>
                  <a:pt x="36" y="159"/>
                </a:lnTo>
                <a:lnTo>
                  <a:pt x="31" y="168"/>
                </a:lnTo>
                <a:lnTo>
                  <a:pt x="28" y="177"/>
                </a:lnTo>
                <a:lnTo>
                  <a:pt x="24" y="187"/>
                </a:lnTo>
                <a:lnTo>
                  <a:pt x="20" y="196"/>
                </a:lnTo>
                <a:lnTo>
                  <a:pt x="17" y="205"/>
                </a:lnTo>
                <a:lnTo>
                  <a:pt x="14" y="215"/>
                </a:lnTo>
                <a:lnTo>
                  <a:pt x="11" y="224"/>
                </a:lnTo>
                <a:lnTo>
                  <a:pt x="9" y="233"/>
                </a:lnTo>
                <a:lnTo>
                  <a:pt x="6" y="243"/>
                </a:lnTo>
                <a:lnTo>
                  <a:pt x="5" y="252"/>
                </a:lnTo>
                <a:lnTo>
                  <a:pt x="3" y="262"/>
                </a:lnTo>
                <a:lnTo>
                  <a:pt x="2" y="270"/>
                </a:lnTo>
                <a:lnTo>
                  <a:pt x="1" y="280"/>
                </a:lnTo>
                <a:lnTo>
                  <a:pt x="1" y="289"/>
                </a:lnTo>
                <a:lnTo>
                  <a:pt x="0" y="298"/>
                </a:lnTo>
                <a:lnTo>
                  <a:pt x="1" y="308"/>
                </a:lnTo>
                <a:lnTo>
                  <a:pt x="1" y="317"/>
                </a:lnTo>
                <a:lnTo>
                  <a:pt x="2" y="326"/>
                </a:lnTo>
                <a:lnTo>
                  <a:pt x="3" y="336"/>
                </a:lnTo>
                <a:lnTo>
                  <a:pt x="5" y="345"/>
                </a:lnTo>
                <a:lnTo>
                  <a:pt x="6" y="355"/>
                </a:lnTo>
                <a:lnTo>
                  <a:pt x="9" y="364"/>
                </a:lnTo>
                <a:lnTo>
                  <a:pt x="11" y="373"/>
                </a:lnTo>
                <a:lnTo>
                  <a:pt x="14" y="383"/>
                </a:lnTo>
                <a:lnTo>
                  <a:pt x="17" y="392"/>
                </a:lnTo>
                <a:lnTo>
                  <a:pt x="20" y="401"/>
                </a:lnTo>
                <a:lnTo>
                  <a:pt x="24" y="411"/>
                </a:lnTo>
                <a:lnTo>
                  <a:pt x="28" y="419"/>
                </a:lnTo>
                <a:lnTo>
                  <a:pt x="31" y="429"/>
                </a:lnTo>
                <a:lnTo>
                  <a:pt x="36" y="438"/>
                </a:lnTo>
                <a:lnTo>
                  <a:pt x="40" y="447"/>
                </a:lnTo>
                <a:lnTo>
                  <a:pt x="45" y="457"/>
                </a:lnTo>
                <a:lnTo>
                  <a:pt x="49" y="466"/>
                </a:lnTo>
                <a:lnTo>
                  <a:pt x="54" y="476"/>
                </a:lnTo>
                <a:lnTo>
                  <a:pt x="59" y="485"/>
                </a:lnTo>
                <a:lnTo>
                  <a:pt x="70" y="504"/>
                </a:lnTo>
                <a:lnTo>
                  <a:pt x="81" y="522"/>
                </a:lnTo>
                <a:lnTo>
                  <a:pt x="92" y="541"/>
                </a:lnTo>
                <a:lnTo>
                  <a:pt x="103" y="560"/>
                </a:lnTo>
                <a:lnTo>
                  <a:pt x="115" y="578"/>
                </a:lnTo>
                <a:lnTo>
                  <a:pt x="127" y="597"/>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6" name="Freeform 38"/>
          <p:cNvSpPr>
            <a:spLocks/>
          </p:cNvSpPr>
          <p:nvPr/>
        </p:nvSpPr>
        <p:spPr bwMode="auto">
          <a:xfrm>
            <a:off x="5008563" y="4522788"/>
            <a:ext cx="633412" cy="506412"/>
          </a:xfrm>
          <a:custGeom>
            <a:avLst/>
            <a:gdLst>
              <a:gd name="T0" fmla="*/ 633412 w 390"/>
              <a:gd name="T1" fmla="*/ 0 h 312"/>
              <a:gd name="T2" fmla="*/ 570071 w 390"/>
              <a:gd name="T3" fmla="*/ 3246 h 312"/>
              <a:gd name="T4" fmla="*/ 537588 w 390"/>
              <a:gd name="T5" fmla="*/ 3246 h 312"/>
              <a:gd name="T6" fmla="*/ 506730 w 390"/>
              <a:gd name="T7" fmla="*/ 6492 h 312"/>
              <a:gd name="T8" fmla="*/ 475871 w 390"/>
              <a:gd name="T9" fmla="*/ 6492 h 312"/>
              <a:gd name="T10" fmla="*/ 445013 w 390"/>
              <a:gd name="T11" fmla="*/ 9739 h 312"/>
              <a:gd name="T12" fmla="*/ 415778 w 390"/>
              <a:gd name="T13" fmla="*/ 12985 h 312"/>
              <a:gd name="T14" fmla="*/ 386544 w 390"/>
              <a:gd name="T15" fmla="*/ 16231 h 312"/>
              <a:gd name="T16" fmla="*/ 371927 w 390"/>
              <a:gd name="T17" fmla="*/ 19477 h 312"/>
              <a:gd name="T18" fmla="*/ 357309 w 390"/>
              <a:gd name="T19" fmla="*/ 21101 h 312"/>
              <a:gd name="T20" fmla="*/ 342692 w 390"/>
              <a:gd name="T21" fmla="*/ 24347 h 312"/>
              <a:gd name="T22" fmla="*/ 329699 w 390"/>
              <a:gd name="T23" fmla="*/ 27593 h 312"/>
              <a:gd name="T24" fmla="*/ 316706 w 390"/>
              <a:gd name="T25" fmla="*/ 32462 h 312"/>
              <a:gd name="T26" fmla="*/ 303713 w 390"/>
              <a:gd name="T27" fmla="*/ 35709 h 312"/>
              <a:gd name="T28" fmla="*/ 290720 w 390"/>
              <a:gd name="T29" fmla="*/ 38955 h 312"/>
              <a:gd name="T30" fmla="*/ 277727 w 390"/>
              <a:gd name="T31" fmla="*/ 43824 h 312"/>
              <a:gd name="T32" fmla="*/ 264734 w 390"/>
              <a:gd name="T33" fmla="*/ 48693 h 312"/>
              <a:gd name="T34" fmla="*/ 253365 w 390"/>
              <a:gd name="T35" fmla="*/ 53563 h 312"/>
              <a:gd name="T36" fmla="*/ 241996 w 390"/>
              <a:gd name="T37" fmla="*/ 60055 h 312"/>
              <a:gd name="T38" fmla="*/ 229003 w 390"/>
              <a:gd name="T39" fmla="*/ 64925 h 312"/>
              <a:gd name="T40" fmla="*/ 219258 w 390"/>
              <a:gd name="T41" fmla="*/ 71417 h 312"/>
              <a:gd name="T42" fmla="*/ 207889 w 390"/>
              <a:gd name="T43" fmla="*/ 77910 h 312"/>
              <a:gd name="T44" fmla="*/ 198144 w 390"/>
              <a:gd name="T45" fmla="*/ 86025 h 312"/>
              <a:gd name="T46" fmla="*/ 188399 w 390"/>
              <a:gd name="T47" fmla="*/ 92518 h 312"/>
              <a:gd name="T48" fmla="*/ 178655 w 390"/>
              <a:gd name="T49" fmla="*/ 100633 h 312"/>
              <a:gd name="T50" fmla="*/ 168910 w 390"/>
              <a:gd name="T51" fmla="*/ 110372 h 312"/>
              <a:gd name="T52" fmla="*/ 159165 w 390"/>
              <a:gd name="T53" fmla="*/ 118487 h 312"/>
              <a:gd name="T54" fmla="*/ 151044 w 390"/>
              <a:gd name="T55" fmla="*/ 128226 h 312"/>
              <a:gd name="T56" fmla="*/ 142924 w 390"/>
              <a:gd name="T57" fmla="*/ 137965 h 312"/>
              <a:gd name="T58" fmla="*/ 134803 w 390"/>
              <a:gd name="T59" fmla="*/ 147704 h 312"/>
              <a:gd name="T60" fmla="*/ 126682 w 390"/>
              <a:gd name="T61" fmla="*/ 159065 h 312"/>
              <a:gd name="T62" fmla="*/ 118562 w 390"/>
              <a:gd name="T63" fmla="*/ 170427 h 312"/>
              <a:gd name="T64" fmla="*/ 112065 w 390"/>
              <a:gd name="T65" fmla="*/ 181789 h 312"/>
              <a:gd name="T66" fmla="*/ 105569 w 390"/>
              <a:gd name="T67" fmla="*/ 193151 h 312"/>
              <a:gd name="T68" fmla="*/ 99072 w 390"/>
              <a:gd name="T69" fmla="*/ 204513 h 312"/>
              <a:gd name="T70" fmla="*/ 92576 w 390"/>
              <a:gd name="T71" fmla="*/ 217497 h 312"/>
              <a:gd name="T72" fmla="*/ 86079 w 390"/>
              <a:gd name="T73" fmla="*/ 230482 h 312"/>
              <a:gd name="T74" fmla="*/ 81207 w 390"/>
              <a:gd name="T75" fmla="*/ 243467 h 312"/>
              <a:gd name="T76" fmla="*/ 74710 w 390"/>
              <a:gd name="T77" fmla="*/ 256452 h 312"/>
              <a:gd name="T78" fmla="*/ 69838 w 390"/>
              <a:gd name="T79" fmla="*/ 269437 h 312"/>
              <a:gd name="T80" fmla="*/ 60093 w 390"/>
              <a:gd name="T81" fmla="*/ 297030 h 312"/>
              <a:gd name="T82" fmla="*/ 48724 w 390"/>
              <a:gd name="T83" fmla="*/ 326246 h 312"/>
              <a:gd name="T84" fmla="*/ 40603 w 390"/>
              <a:gd name="T85" fmla="*/ 353839 h 312"/>
              <a:gd name="T86" fmla="*/ 30859 w 390"/>
              <a:gd name="T87" fmla="*/ 383055 h 312"/>
              <a:gd name="T88" fmla="*/ 22738 w 390"/>
              <a:gd name="T89" fmla="*/ 413894 h 312"/>
              <a:gd name="T90" fmla="*/ 14617 w 390"/>
              <a:gd name="T91" fmla="*/ 444734 h 312"/>
              <a:gd name="T92" fmla="*/ 0 w 390"/>
              <a:gd name="T93" fmla="*/ 506412 h 3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90" h="312">
                <a:moveTo>
                  <a:pt x="390" y="0"/>
                </a:moveTo>
                <a:lnTo>
                  <a:pt x="351" y="2"/>
                </a:lnTo>
                <a:lnTo>
                  <a:pt x="331" y="2"/>
                </a:lnTo>
                <a:lnTo>
                  <a:pt x="312" y="4"/>
                </a:lnTo>
                <a:lnTo>
                  <a:pt x="293" y="4"/>
                </a:lnTo>
                <a:lnTo>
                  <a:pt x="274" y="6"/>
                </a:lnTo>
                <a:lnTo>
                  <a:pt x="256" y="8"/>
                </a:lnTo>
                <a:lnTo>
                  <a:pt x="238" y="10"/>
                </a:lnTo>
                <a:lnTo>
                  <a:pt x="229" y="12"/>
                </a:lnTo>
                <a:lnTo>
                  <a:pt x="220" y="13"/>
                </a:lnTo>
                <a:lnTo>
                  <a:pt x="211" y="15"/>
                </a:lnTo>
                <a:lnTo>
                  <a:pt x="203" y="17"/>
                </a:lnTo>
                <a:lnTo>
                  <a:pt x="195" y="20"/>
                </a:lnTo>
                <a:lnTo>
                  <a:pt x="187" y="22"/>
                </a:lnTo>
                <a:lnTo>
                  <a:pt x="179" y="24"/>
                </a:lnTo>
                <a:lnTo>
                  <a:pt x="171" y="27"/>
                </a:lnTo>
                <a:lnTo>
                  <a:pt x="163" y="30"/>
                </a:lnTo>
                <a:lnTo>
                  <a:pt x="156" y="33"/>
                </a:lnTo>
                <a:lnTo>
                  <a:pt x="149" y="37"/>
                </a:lnTo>
                <a:lnTo>
                  <a:pt x="141" y="40"/>
                </a:lnTo>
                <a:lnTo>
                  <a:pt x="135" y="44"/>
                </a:lnTo>
                <a:lnTo>
                  <a:pt x="128" y="48"/>
                </a:lnTo>
                <a:lnTo>
                  <a:pt x="122" y="53"/>
                </a:lnTo>
                <a:lnTo>
                  <a:pt x="116" y="57"/>
                </a:lnTo>
                <a:lnTo>
                  <a:pt x="110" y="62"/>
                </a:lnTo>
                <a:lnTo>
                  <a:pt x="104" y="68"/>
                </a:lnTo>
                <a:lnTo>
                  <a:pt x="98" y="73"/>
                </a:lnTo>
                <a:lnTo>
                  <a:pt x="93" y="79"/>
                </a:lnTo>
                <a:lnTo>
                  <a:pt x="88" y="85"/>
                </a:lnTo>
                <a:lnTo>
                  <a:pt x="83" y="91"/>
                </a:lnTo>
                <a:lnTo>
                  <a:pt x="78" y="98"/>
                </a:lnTo>
                <a:lnTo>
                  <a:pt x="73" y="105"/>
                </a:lnTo>
                <a:lnTo>
                  <a:pt x="69" y="112"/>
                </a:lnTo>
                <a:lnTo>
                  <a:pt x="65" y="119"/>
                </a:lnTo>
                <a:lnTo>
                  <a:pt x="61" y="126"/>
                </a:lnTo>
                <a:lnTo>
                  <a:pt x="57" y="134"/>
                </a:lnTo>
                <a:lnTo>
                  <a:pt x="53" y="142"/>
                </a:lnTo>
                <a:lnTo>
                  <a:pt x="50" y="150"/>
                </a:lnTo>
                <a:lnTo>
                  <a:pt x="46" y="158"/>
                </a:lnTo>
                <a:lnTo>
                  <a:pt x="43" y="166"/>
                </a:lnTo>
                <a:lnTo>
                  <a:pt x="37" y="183"/>
                </a:lnTo>
                <a:lnTo>
                  <a:pt x="30" y="201"/>
                </a:lnTo>
                <a:lnTo>
                  <a:pt x="25" y="218"/>
                </a:lnTo>
                <a:lnTo>
                  <a:pt x="19" y="236"/>
                </a:lnTo>
                <a:lnTo>
                  <a:pt x="14" y="255"/>
                </a:lnTo>
                <a:lnTo>
                  <a:pt x="9" y="274"/>
                </a:lnTo>
                <a:lnTo>
                  <a:pt x="0" y="312"/>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7" name="Freeform 39"/>
          <p:cNvSpPr>
            <a:spLocks/>
          </p:cNvSpPr>
          <p:nvPr/>
        </p:nvSpPr>
        <p:spPr bwMode="auto">
          <a:xfrm>
            <a:off x="3054350" y="4205288"/>
            <a:ext cx="403225" cy="904875"/>
          </a:xfrm>
          <a:custGeom>
            <a:avLst/>
            <a:gdLst>
              <a:gd name="T0" fmla="*/ 390270 w 249"/>
              <a:gd name="T1" fmla="*/ 904875 h 557"/>
              <a:gd name="T2" fmla="*/ 395128 w 249"/>
              <a:gd name="T3" fmla="*/ 835019 h 557"/>
              <a:gd name="T4" fmla="*/ 398367 w 249"/>
              <a:gd name="T5" fmla="*/ 800904 h 557"/>
              <a:gd name="T6" fmla="*/ 399986 w 249"/>
              <a:gd name="T7" fmla="*/ 766788 h 557"/>
              <a:gd name="T8" fmla="*/ 401606 w 249"/>
              <a:gd name="T9" fmla="*/ 732673 h 557"/>
              <a:gd name="T10" fmla="*/ 403225 w 249"/>
              <a:gd name="T11" fmla="*/ 696932 h 557"/>
              <a:gd name="T12" fmla="*/ 403225 w 249"/>
              <a:gd name="T13" fmla="*/ 664441 h 557"/>
              <a:gd name="T14" fmla="*/ 403225 w 249"/>
              <a:gd name="T15" fmla="*/ 630326 h 557"/>
              <a:gd name="T16" fmla="*/ 403225 w 249"/>
              <a:gd name="T17" fmla="*/ 614080 h 557"/>
              <a:gd name="T18" fmla="*/ 403225 w 249"/>
              <a:gd name="T19" fmla="*/ 597835 h 557"/>
              <a:gd name="T20" fmla="*/ 401606 w 249"/>
              <a:gd name="T21" fmla="*/ 581589 h 557"/>
              <a:gd name="T22" fmla="*/ 399986 w 249"/>
              <a:gd name="T23" fmla="*/ 565344 h 557"/>
              <a:gd name="T24" fmla="*/ 398367 w 249"/>
              <a:gd name="T25" fmla="*/ 549098 h 557"/>
              <a:gd name="T26" fmla="*/ 396747 w 249"/>
              <a:gd name="T27" fmla="*/ 532853 h 557"/>
              <a:gd name="T28" fmla="*/ 395128 w 249"/>
              <a:gd name="T29" fmla="*/ 516607 h 557"/>
              <a:gd name="T30" fmla="*/ 391889 w 249"/>
              <a:gd name="T31" fmla="*/ 501986 h 557"/>
              <a:gd name="T32" fmla="*/ 388651 w 249"/>
              <a:gd name="T33" fmla="*/ 487365 h 557"/>
              <a:gd name="T34" fmla="*/ 385412 w 249"/>
              <a:gd name="T35" fmla="*/ 471120 h 557"/>
              <a:gd name="T36" fmla="*/ 382173 w 249"/>
              <a:gd name="T37" fmla="*/ 454874 h 557"/>
              <a:gd name="T38" fmla="*/ 377315 w 249"/>
              <a:gd name="T39" fmla="*/ 441878 h 557"/>
              <a:gd name="T40" fmla="*/ 374076 w 249"/>
              <a:gd name="T41" fmla="*/ 425632 h 557"/>
              <a:gd name="T42" fmla="*/ 369218 w 249"/>
              <a:gd name="T43" fmla="*/ 411011 h 557"/>
              <a:gd name="T44" fmla="*/ 362741 w 249"/>
              <a:gd name="T45" fmla="*/ 396390 h 557"/>
              <a:gd name="T46" fmla="*/ 357882 w 249"/>
              <a:gd name="T47" fmla="*/ 381770 h 557"/>
              <a:gd name="T48" fmla="*/ 351405 w 249"/>
              <a:gd name="T49" fmla="*/ 368773 h 557"/>
              <a:gd name="T50" fmla="*/ 344927 w 249"/>
              <a:gd name="T51" fmla="*/ 354152 h 557"/>
              <a:gd name="T52" fmla="*/ 336831 w 249"/>
              <a:gd name="T53" fmla="*/ 341156 h 557"/>
              <a:gd name="T54" fmla="*/ 328734 w 249"/>
              <a:gd name="T55" fmla="*/ 328159 h 557"/>
              <a:gd name="T56" fmla="*/ 320637 w 249"/>
              <a:gd name="T57" fmla="*/ 315163 h 557"/>
              <a:gd name="T58" fmla="*/ 312540 w 249"/>
              <a:gd name="T59" fmla="*/ 300542 h 557"/>
              <a:gd name="T60" fmla="*/ 304443 w 249"/>
              <a:gd name="T61" fmla="*/ 287546 h 557"/>
              <a:gd name="T62" fmla="*/ 294727 w 249"/>
              <a:gd name="T63" fmla="*/ 276174 h 557"/>
              <a:gd name="T64" fmla="*/ 285010 w 249"/>
              <a:gd name="T65" fmla="*/ 263177 h 557"/>
              <a:gd name="T66" fmla="*/ 275294 w 249"/>
              <a:gd name="T67" fmla="*/ 250181 h 557"/>
              <a:gd name="T68" fmla="*/ 265578 w 249"/>
              <a:gd name="T69" fmla="*/ 238809 h 557"/>
              <a:gd name="T70" fmla="*/ 254242 w 249"/>
              <a:gd name="T71" fmla="*/ 225813 h 557"/>
              <a:gd name="T72" fmla="*/ 242907 w 249"/>
              <a:gd name="T73" fmla="*/ 214441 h 557"/>
              <a:gd name="T74" fmla="*/ 231571 w 249"/>
              <a:gd name="T75" fmla="*/ 201444 h 557"/>
              <a:gd name="T76" fmla="*/ 220235 w 249"/>
              <a:gd name="T77" fmla="*/ 190072 h 557"/>
              <a:gd name="T78" fmla="*/ 208900 w 249"/>
              <a:gd name="T79" fmla="*/ 178701 h 557"/>
              <a:gd name="T80" fmla="*/ 184609 w 249"/>
              <a:gd name="T81" fmla="*/ 155957 h 557"/>
              <a:gd name="T82" fmla="*/ 160318 w 249"/>
              <a:gd name="T83" fmla="*/ 131589 h 557"/>
              <a:gd name="T84" fmla="*/ 134408 w 249"/>
              <a:gd name="T85" fmla="*/ 108845 h 557"/>
              <a:gd name="T86" fmla="*/ 108498 w 249"/>
              <a:gd name="T87" fmla="*/ 87726 h 557"/>
              <a:gd name="T88" fmla="*/ 82588 w 249"/>
              <a:gd name="T89" fmla="*/ 64982 h 557"/>
              <a:gd name="T90" fmla="*/ 55059 w 249"/>
              <a:gd name="T91" fmla="*/ 43863 h 557"/>
              <a:gd name="T92" fmla="*/ 0 w 249"/>
              <a:gd name="T93" fmla="*/ 0 h 5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9" h="557">
                <a:moveTo>
                  <a:pt x="241" y="557"/>
                </a:moveTo>
                <a:lnTo>
                  <a:pt x="244" y="514"/>
                </a:lnTo>
                <a:lnTo>
                  <a:pt x="246" y="493"/>
                </a:lnTo>
                <a:lnTo>
                  <a:pt x="247" y="472"/>
                </a:lnTo>
                <a:lnTo>
                  <a:pt x="248" y="451"/>
                </a:lnTo>
                <a:lnTo>
                  <a:pt x="249" y="429"/>
                </a:lnTo>
                <a:lnTo>
                  <a:pt x="249" y="409"/>
                </a:lnTo>
                <a:lnTo>
                  <a:pt x="249" y="388"/>
                </a:lnTo>
                <a:lnTo>
                  <a:pt x="249" y="378"/>
                </a:lnTo>
                <a:lnTo>
                  <a:pt x="249" y="368"/>
                </a:lnTo>
                <a:lnTo>
                  <a:pt x="248" y="358"/>
                </a:lnTo>
                <a:lnTo>
                  <a:pt x="247" y="348"/>
                </a:lnTo>
                <a:lnTo>
                  <a:pt x="246" y="338"/>
                </a:lnTo>
                <a:lnTo>
                  <a:pt x="245" y="328"/>
                </a:lnTo>
                <a:lnTo>
                  <a:pt x="244" y="318"/>
                </a:lnTo>
                <a:lnTo>
                  <a:pt x="242" y="309"/>
                </a:lnTo>
                <a:lnTo>
                  <a:pt x="240" y="300"/>
                </a:lnTo>
                <a:lnTo>
                  <a:pt x="238" y="290"/>
                </a:lnTo>
                <a:lnTo>
                  <a:pt x="236" y="280"/>
                </a:lnTo>
                <a:lnTo>
                  <a:pt x="233" y="272"/>
                </a:lnTo>
                <a:lnTo>
                  <a:pt x="231" y="262"/>
                </a:lnTo>
                <a:lnTo>
                  <a:pt x="228" y="253"/>
                </a:lnTo>
                <a:lnTo>
                  <a:pt x="224" y="244"/>
                </a:lnTo>
                <a:lnTo>
                  <a:pt x="221" y="235"/>
                </a:lnTo>
                <a:lnTo>
                  <a:pt x="217" y="227"/>
                </a:lnTo>
                <a:lnTo>
                  <a:pt x="213" y="218"/>
                </a:lnTo>
                <a:lnTo>
                  <a:pt x="208" y="210"/>
                </a:lnTo>
                <a:lnTo>
                  <a:pt x="203" y="202"/>
                </a:lnTo>
                <a:lnTo>
                  <a:pt x="198" y="194"/>
                </a:lnTo>
                <a:lnTo>
                  <a:pt x="193" y="185"/>
                </a:lnTo>
                <a:lnTo>
                  <a:pt x="188" y="177"/>
                </a:lnTo>
                <a:lnTo>
                  <a:pt x="182" y="170"/>
                </a:lnTo>
                <a:lnTo>
                  <a:pt x="176" y="162"/>
                </a:lnTo>
                <a:lnTo>
                  <a:pt x="170" y="154"/>
                </a:lnTo>
                <a:lnTo>
                  <a:pt x="164" y="147"/>
                </a:lnTo>
                <a:lnTo>
                  <a:pt x="157" y="139"/>
                </a:lnTo>
                <a:lnTo>
                  <a:pt x="150" y="132"/>
                </a:lnTo>
                <a:lnTo>
                  <a:pt x="143" y="124"/>
                </a:lnTo>
                <a:lnTo>
                  <a:pt x="136" y="117"/>
                </a:lnTo>
                <a:lnTo>
                  <a:pt x="129" y="110"/>
                </a:lnTo>
                <a:lnTo>
                  <a:pt x="114" y="96"/>
                </a:lnTo>
                <a:lnTo>
                  <a:pt x="99" y="81"/>
                </a:lnTo>
                <a:lnTo>
                  <a:pt x="83" y="67"/>
                </a:lnTo>
                <a:lnTo>
                  <a:pt x="67" y="54"/>
                </a:lnTo>
                <a:lnTo>
                  <a:pt x="51" y="40"/>
                </a:lnTo>
                <a:lnTo>
                  <a:pt x="34" y="27"/>
                </a:lnTo>
                <a:lnTo>
                  <a:pt x="0"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8" name="Freeform 40"/>
          <p:cNvSpPr>
            <a:spLocks/>
          </p:cNvSpPr>
          <p:nvPr/>
        </p:nvSpPr>
        <p:spPr bwMode="auto">
          <a:xfrm>
            <a:off x="2830513" y="2101850"/>
            <a:ext cx="1060450" cy="906463"/>
          </a:xfrm>
          <a:custGeom>
            <a:avLst/>
            <a:gdLst>
              <a:gd name="T0" fmla="*/ 0 w 653"/>
              <a:gd name="T1" fmla="*/ 906463 h 558"/>
              <a:gd name="T2" fmla="*/ 99062 w 653"/>
              <a:gd name="T3" fmla="*/ 888594 h 558"/>
              <a:gd name="T4" fmla="*/ 198124 w 653"/>
              <a:gd name="T5" fmla="*/ 870724 h 558"/>
              <a:gd name="T6" fmla="*/ 246843 w 653"/>
              <a:gd name="T7" fmla="*/ 860977 h 558"/>
              <a:gd name="T8" fmla="*/ 295562 w 653"/>
              <a:gd name="T9" fmla="*/ 849606 h 558"/>
              <a:gd name="T10" fmla="*/ 342657 w 653"/>
              <a:gd name="T11" fmla="*/ 836610 h 558"/>
              <a:gd name="T12" fmla="*/ 389752 w 653"/>
              <a:gd name="T13" fmla="*/ 823614 h 558"/>
              <a:gd name="T14" fmla="*/ 435223 w 653"/>
              <a:gd name="T15" fmla="*/ 810618 h 558"/>
              <a:gd name="T16" fmla="*/ 479070 w 653"/>
              <a:gd name="T17" fmla="*/ 794373 h 558"/>
              <a:gd name="T18" fmla="*/ 521293 w 653"/>
              <a:gd name="T19" fmla="*/ 778129 h 558"/>
              <a:gd name="T20" fmla="*/ 561892 w 653"/>
              <a:gd name="T21" fmla="*/ 758635 h 558"/>
              <a:gd name="T22" fmla="*/ 602492 w 653"/>
              <a:gd name="T23" fmla="*/ 737516 h 558"/>
              <a:gd name="T24" fmla="*/ 641467 w 653"/>
              <a:gd name="T25" fmla="*/ 714774 h 558"/>
              <a:gd name="T26" fmla="*/ 675570 w 653"/>
              <a:gd name="T27" fmla="*/ 690406 h 558"/>
              <a:gd name="T28" fmla="*/ 711297 w 653"/>
              <a:gd name="T29" fmla="*/ 664415 h 558"/>
              <a:gd name="T30" fmla="*/ 727537 w 653"/>
              <a:gd name="T31" fmla="*/ 649794 h 558"/>
              <a:gd name="T32" fmla="*/ 743777 w 653"/>
              <a:gd name="T33" fmla="*/ 635174 h 558"/>
              <a:gd name="T34" fmla="*/ 758392 w 653"/>
              <a:gd name="T35" fmla="*/ 618929 h 558"/>
              <a:gd name="T36" fmla="*/ 773008 w 653"/>
              <a:gd name="T37" fmla="*/ 602684 h 558"/>
              <a:gd name="T38" fmla="*/ 787624 w 653"/>
              <a:gd name="T39" fmla="*/ 586439 h 558"/>
              <a:gd name="T40" fmla="*/ 800615 w 653"/>
              <a:gd name="T41" fmla="*/ 568570 h 558"/>
              <a:gd name="T42" fmla="*/ 815231 w 653"/>
              <a:gd name="T43" fmla="*/ 550701 h 558"/>
              <a:gd name="T44" fmla="*/ 826599 w 653"/>
              <a:gd name="T45" fmla="*/ 532831 h 558"/>
              <a:gd name="T46" fmla="*/ 841215 w 653"/>
              <a:gd name="T47" fmla="*/ 513337 h 558"/>
              <a:gd name="T48" fmla="*/ 852582 w 653"/>
              <a:gd name="T49" fmla="*/ 493844 h 558"/>
              <a:gd name="T50" fmla="*/ 865574 w 653"/>
              <a:gd name="T51" fmla="*/ 475974 h 558"/>
              <a:gd name="T52" fmla="*/ 875318 w 653"/>
              <a:gd name="T53" fmla="*/ 454856 h 558"/>
              <a:gd name="T54" fmla="*/ 886686 w 653"/>
              <a:gd name="T55" fmla="*/ 435362 h 558"/>
              <a:gd name="T56" fmla="*/ 898053 w 653"/>
              <a:gd name="T57" fmla="*/ 412619 h 558"/>
              <a:gd name="T58" fmla="*/ 909421 w 653"/>
              <a:gd name="T59" fmla="*/ 391501 h 558"/>
              <a:gd name="T60" fmla="*/ 919165 w 653"/>
              <a:gd name="T61" fmla="*/ 370383 h 558"/>
              <a:gd name="T62" fmla="*/ 930533 w 653"/>
              <a:gd name="T63" fmla="*/ 349264 h 558"/>
              <a:gd name="T64" fmla="*/ 940276 w 653"/>
              <a:gd name="T65" fmla="*/ 326522 h 558"/>
              <a:gd name="T66" fmla="*/ 948396 w 653"/>
              <a:gd name="T67" fmla="*/ 305403 h 558"/>
              <a:gd name="T68" fmla="*/ 958140 w 653"/>
              <a:gd name="T69" fmla="*/ 282661 h 558"/>
              <a:gd name="T70" fmla="*/ 976004 w 653"/>
              <a:gd name="T71" fmla="*/ 237175 h 558"/>
              <a:gd name="T72" fmla="*/ 995491 w 653"/>
              <a:gd name="T73" fmla="*/ 190065 h 558"/>
              <a:gd name="T74" fmla="*/ 1011731 w 653"/>
              <a:gd name="T75" fmla="*/ 142955 h 558"/>
              <a:gd name="T76" fmla="*/ 1027971 w 653"/>
              <a:gd name="T77" fmla="*/ 95845 h 558"/>
              <a:gd name="T78" fmla="*/ 1044210 w 653"/>
              <a:gd name="T79" fmla="*/ 47110 h 558"/>
              <a:gd name="T80" fmla="*/ 1060450 w 653"/>
              <a:gd name="T81" fmla="*/ 0 h 55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53" h="558">
                <a:moveTo>
                  <a:pt x="0" y="558"/>
                </a:moveTo>
                <a:lnTo>
                  <a:pt x="61" y="547"/>
                </a:lnTo>
                <a:lnTo>
                  <a:pt x="122" y="536"/>
                </a:lnTo>
                <a:lnTo>
                  <a:pt x="152" y="530"/>
                </a:lnTo>
                <a:lnTo>
                  <a:pt x="182" y="523"/>
                </a:lnTo>
                <a:lnTo>
                  <a:pt x="211" y="515"/>
                </a:lnTo>
                <a:lnTo>
                  <a:pt x="240" y="507"/>
                </a:lnTo>
                <a:lnTo>
                  <a:pt x="268" y="499"/>
                </a:lnTo>
                <a:lnTo>
                  <a:pt x="295" y="489"/>
                </a:lnTo>
                <a:lnTo>
                  <a:pt x="321" y="479"/>
                </a:lnTo>
                <a:lnTo>
                  <a:pt x="346" y="467"/>
                </a:lnTo>
                <a:lnTo>
                  <a:pt x="371" y="454"/>
                </a:lnTo>
                <a:lnTo>
                  <a:pt x="395" y="440"/>
                </a:lnTo>
                <a:lnTo>
                  <a:pt x="416" y="425"/>
                </a:lnTo>
                <a:lnTo>
                  <a:pt x="438" y="409"/>
                </a:lnTo>
                <a:lnTo>
                  <a:pt x="448" y="400"/>
                </a:lnTo>
                <a:lnTo>
                  <a:pt x="458" y="391"/>
                </a:lnTo>
                <a:lnTo>
                  <a:pt x="467" y="381"/>
                </a:lnTo>
                <a:lnTo>
                  <a:pt x="476" y="371"/>
                </a:lnTo>
                <a:lnTo>
                  <a:pt x="485" y="361"/>
                </a:lnTo>
                <a:lnTo>
                  <a:pt x="493" y="350"/>
                </a:lnTo>
                <a:lnTo>
                  <a:pt x="502" y="339"/>
                </a:lnTo>
                <a:lnTo>
                  <a:pt x="509" y="328"/>
                </a:lnTo>
                <a:lnTo>
                  <a:pt x="518" y="316"/>
                </a:lnTo>
                <a:lnTo>
                  <a:pt x="525" y="304"/>
                </a:lnTo>
                <a:lnTo>
                  <a:pt x="533" y="293"/>
                </a:lnTo>
                <a:lnTo>
                  <a:pt x="539" y="280"/>
                </a:lnTo>
                <a:lnTo>
                  <a:pt x="546" y="268"/>
                </a:lnTo>
                <a:lnTo>
                  <a:pt x="553" y="254"/>
                </a:lnTo>
                <a:lnTo>
                  <a:pt x="560" y="241"/>
                </a:lnTo>
                <a:lnTo>
                  <a:pt x="566" y="228"/>
                </a:lnTo>
                <a:lnTo>
                  <a:pt x="573" y="215"/>
                </a:lnTo>
                <a:lnTo>
                  <a:pt x="579" y="201"/>
                </a:lnTo>
                <a:lnTo>
                  <a:pt x="584" y="188"/>
                </a:lnTo>
                <a:lnTo>
                  <a:pt x="590" y="174"/>
                </a:lnTo>
                <a:lnTo>
                  <a:pt x="601" y="146"/>
                </a:lnTo>
                <a:lnTo>
                  <a:pt x="613" y="117"/>
                </a:lnTo>
                <a:lnTo>
                  <a:pt x="623" y="88"/>
                </a:lnTo>
                <a:lnTo>
                  <a:pt x="633" y="59"/>
                </a:lnTo>
                <a:lnTo>
                  <a:pt x="643" y="29"/>
                </a:lnTo>
                <a:lnTo>
                  <a:pt x="653"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49" name="Freeform 41"/>
          <p:cNvSpPr>
            <a:spLocks/>
          </p:cNvSpPr>
          <p:nvPr/>
        </p:nvSpPr>
        <p:spPr bwMode="auto">
          <a:xfrm>
            <a:off x="3903663" y="2120900"/>
            <a:ext cx="1377950" cy="407988"/>
          </a:xfrm>
          <a:custGeom>
            <a:avLst/>
            <a:gdLst>
              <a:gd name="T0" fmla="*/ 0 w 848"/>
              <a:gd name="T1" fmla="*/ 0 h 251"/>
              <a:gd name="T2" fmla="*/ 38999 w 848"/>
              <a:gd name="T3" fmla="*/ 32509 h 251"/>
              <a:gd name="T4" fmla="*/ 77997 w 848"/>
              <a:gd name="T5" fmla="*/ 66643 h 251"/>
              <a:gd name="T6" fmla="*/ 116996 w 848"/>
              <a:gd name="T7" fmla="*/ 99152 h 251"/>
              <a:gd name="T8" fmla="*/ 154369 w 848"/>
              <a:gd name="T9" fmla="*/ 131661 h 251"/>
              <a:gd name="T10" fmla="*/ 193368 w 848"/>
              <a:gd name="T11" fmla="*/ 162545 h 251"/>
              <a:gd name="T12" fmla="*/ 212867 w 848"/>
              <a:gd name="T13" fmla="*/ 178800 h 251"/>
              <a:gd name="T14" fmla="*/ 232367 w 848"/>
              <a:gd name="T15" fmla="*/ 193429 h 251"/>
              <a:gd name="T16" fmla="*/ 251866 w 848"/>
              <a:gd name="T17" fmla="*/ 208058 h 251"/>
              <a:gd name="T18" fmla="*/ 271365 w 848"/>
              <a:gd name="T19" fmla="*/ 222687 h 251"/>
              <a:gd name="T20" fmla="*/ 290864 w 848"/>
              <a:gd name="T21" fmla="*/ 237316 h 251"/>
              <a:gd name="T22" fmla="*/ 311989 w 848"/>
              <a:gd name="T23" fmla="*/ 250319 h 251"/>
              <a:gd name="T24" fmla="*/ 329863 w 848"/>
              <a:gd name="T25" fmla="*/ 263323 h 251"/>
              <a:gd name="T26" fmla="*/ 350987 w 848"/>
              <a:gd name="T27" fmla="*/ 276327 h 251"/>
              <a:gd name="T28" fmla="*/ 370487 w 848"/>
              <a:gd name="T29" fmla="*/ 289330 h 251"/>
              <a:gd name="T30" fmla="*/ 389986 w 848"/>
              <a:gd name="T31" fmla="*/ 300708 h 251"/>
              <a:gd name="T32" fmla="*/ 411110 w 848"/>
              <a:gd name="T33" fmla="*/ 312086 h 251"/>
              <a:gd name="T34" fmla="*/ 430609 w 848"/>
              <a:gd name="T35" fmla="*/ 323465 h 251"/>
              <a:gd name="T36" fmla="*/ 451734 w 848"/>
              <a:gd name="T37" fmla="*/ 333217 h 251"/>
              <a:gd name="T38" fmla="*/ 471233 w 848"/>
              <a:gd name="T39" fmla="*/ 342970 h 251"/>
              <a:gd name="T40" fmla="*/ 492357 w 848"/>
              <a:gd name="T41" fmla="*/ 352723 h 251"/>
              <a:gd name="T42" fmla="*/ 513481 w 848"/>
              <a:gd name="T43" fmla="*/ 362475 h 251"/>
              <a:gd name="T44" fmla="*/ 532981 w 848"/>
              <a:gd name="T45" fmla="*/ 368977 h 251"/>
              <a:gd name="T46" fmla="*/ 555730 w 848"/>
              <a:gd name="T47" fmla="*/ 377104 h 251"/>
              <a:gd name="T48" fmla="*/ 575229 w 848"/>
              <a:gd name="T49" fmla="*/ 383606 h 251"/>
              <a:gd name="T50" fmla="*/ 596353 w 848"/>
              <a:gd name="T51" fmla="*/ 388483 h 251"/>
              <a:gd name="T52" fmla="*/ 617478 w 848"/>
              <a:gd name="T53" fmla="*/ 393359 h 251"/>
              <a:gd name="T54" fmla="*/ 638602 w 848"/>
              <a:gd name="T55" fmla="*/ 398235 h 251"/>
              <a:gd name="T56" fmla="*/ 661351 w 848"/>
              <a:gd name="T57" fmla="*/ 401486 h 251"/>
              <a:gd name="T58" fmla="*/ 682475 w 848"/>
              <a:gd name="T59" fmla="*/ 404737 h 251"/>
              <a:gd name="T60" fmla="*/ 705224 w 848"/>
              <a:gd name="T61" fmla="*/ 406363 h 251"/>
              <a:gd name="T62" fmla="*/ 726349 w 848"/>
              <a:gd name="T63" fmla="*/ 407988 h 251"/>
              <a:gd name="T64" fmla="*/ 749098 w 848"/>
              <a:gd name="T65" fmla="*/ 407988 h 251"/>
              <a:gd name="T66" fmla="*/ 771847 w 848"/>
              <a:gd name="T67" fmla="*/ 407988 h 251"/>
              <a:gd name="T68" fmla="*/ 815720 w 848"/>
              <a:gd name="T69" fmla="*/ 406363 h 251"/>
              <a:gd name="T70" fmla="*/ 861219 w 848"/>
              <a:gd name="T71" fmla="*/ 401486 h 251"/>
              <a:gd name="T72" fmla="*/ 906717 w 848"/>
              <a:gd name="T73" fmla="*/ 394984 h 251"/>
              <a:gd name="T74" fmla="*/ 953840 w 848"/>
              <a:gd name="T75" fmla="*/ 386857 h 251"/>
              <a:gd name="T76" fmla="*/ 999339 w 848"/>
              <a:gd name="T77" fmla="*/ 375479 h 251"/>
              <a:gd name="T78" fmla="*/ 1046462 w 848"/>
              <a:gd name="T79" fmla="*/ 362475 h 251"/>
              <a:gd name="T80" fmla="*/ 1093585 w 848"/>
              <a:gd name="T81" fmla="*/ 349472 h 251"/>
              <a:gd name="T82" fmla="*/ 1140709 w 848"/>
              <a:gd name="T83" fmla="*/ 334843 h 251"/>
              <a:gd name="T84" fmla="*/ 1187832 w 848"/>
              <a:gd name="T85" fmla="*/ 318588 h 251"/>
              <a:gd name="T86" fmla="*/ 1234955 w 848"/>
              <a:gd name="T87" fmla="*/ 302334 h 251"/>
              <a:gd name="T88" fmla="*/ 1283703 w 848"/>
              <a:gd name="T89" fmla="*/ 286079 h 251"/>
              <a:gd name="T90" fmla="*/ 1377950 w 848"/>
              <a:gd name="T91" fmla="*/ 250319 h 25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48" h="251">
                <a:moveTo>
                  <a:pt x="0" y="0"/>
                </a:moveTo>
                <a:lnTo>
                  <a:pt x="24" y="20"/>
                </a:lnTo>
                <a:lnTo>
                  <a:pt x="48" y="41"/>
                </a:lnTo>
                <a:lnTo>
                  <a:pt x="72" y="61"/>
                </a:lnTo>
                <a:lnTo>
                  <a:pt x="95" y="81"/>
                </a:lnTo>
                <a:lnTo>
                  <a:pt x="119" y="100"/>
                </a:lnTo>
                <a:lnTo>
                  <a:pt x="131" y="110"/>
                </a:lnTo>
                <a:lnTo>
                  <a:pt x="143" y="119"/>
                </a:lnTo>
                <a:lnTo>
                  <a:pt x="155" y="128"/>
                </a:lnTo>
                <a:lnTo>
                  <a:pt x="167" y="137"/>
                </a:lnTo>
                <a:lnTo>
                  <a:pt x="179" y="146"/>
                </a:lnTo>
                <a:lnTo>
                  <a:pt x="192" y="154"/>
                </a:lnTo>
                <a:lnTo>
                  <a:pt x="203" y="162"/>
                </a:lnTo>
                <a:lnTo>
                  <a:pt x="216" y="170"/>
                </a:lnTo>
                <a:lnTo>
                  <a:pt x="228" y="178"/>
                </a:lnTo>
                <a:lnTo>
                  <a:pt x="240" y="185"/>
                </a:lnTo>
                <a:lnTo>
                  <a:pt x="253" y="192"/>
                </a:lnTo>
                <a:lnTo>
                  <a:pt x="265" y="199"/>
                </a:lnTo>
                <a:lnTo>
                  <a:pt x="278" y="205"/>
                </a:lnTo>
                <a:lnTo>
                  <a:pt x="290" y="211"/>
                </a:lnTo>
                <a:lnTo>
                  <a:pt x="303" y="217"/>
                </a:lnTo>
                <a:lnTo>
                  <a:pt x="316" y="223"/>
                </a:lnTo>
                <a:lnTo>
                  <a:pt x="328" y="227"/>
                </a:lnTo>
                <a:lnTo>
                  <a:pt x="342" y="232"/>
                </a:lnTo>
                <a:lnTo>
                  <a:pt x="354" y="236"/>
                </a:lnTo>
                <a:lnTo>
                  <a:pt x="367" y="239"/>
                </a:lnTo>
                <a:lnTo>
                  <a:pt x="380" y="242"/>
                </a:lnTo>
                <a:lnTo>
                  <a:pt x="393" y="245"/>
                </a:lnTo>
                <a:lnTo>
                  <a:pt x="407" y="247"/>
                </a:lnTo>
                <a:lnTo>
                  <a:pt x="420" y="249"/>
                </a:lnTo>
                <a:lnTo>
                  <a:pt x="434" y="250"/>
                </a:lnTo>
                <a:lnTo>
                  <a:pt x="447" y="251"/>
                </a:lnTo>
                <a:lnTo>
                  <a:pt x="461" y="251"/>
                </a:lnTo>
                <a:lnTo>
                  <a:pt x="475" y="251"/>
                </a:lnTo>
                <a:lnTo>
                  <a:pt x="502" y="250"/>
                </a:lnTo>
                <a:lnTo>
                  <a:pt x="530" y="247"/>
                </a:lnTo>
                <a:lnTo>
                  <a:pt x="558" y="243"/>
                </a:lnTo>
                <a:lnTo>
                  <a:pt x="587" y="238"/>
                </a:lnTo>
                <a:lnTo>
                  <a:pt x="615" y="231"/>
                </a:lnTo>
                <a:lnTo>
                  <a:pt x="644" y="223"/>
                </a:lnTo>
                <a:lnTo>
                  <a:pt x="673" y="215"/>
                </a:lnTo>
                <a:lnTo>
                  <a:pt x="702" y="206"/>
                </a:lnTo>
                <a:lnTo>
                  <a:pt x="731" y="196"/>
                </a:lnTo>
                <a:lnTo>
                  <a:pt x="760" y="186"/>
                </a:lnTo>
                <a:lnTo>
                  <a:pt x="790" y="176"/>
                </a:lnTo>
                <a:lnTo>
                  <a:pt x="848" y="154"/>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0" name="Freeform 42"/>
          <p:cNvSpPr>
            <a:spLocks/>
          </p:cNvSpPr>
          <p:nvPr/>
        </p:nvSpPr>
        <p:spPr bwMode="auto">
          <a:xfrm>
            <a:off x="2535238" y="3008313"/>
            <a:ext cx="430212" cy="1247775"/>
          </a:xfrm>
          <a:custGeom>
            <a:avLst/>
            <a:gdLst>
              <a:gd name="T0" fmla="*/ 0 w 265"/>
              <a:gd name="T1" fmla="*/ 1247775 h 769"/>
              <a:gd name="T2" fmla="*/ 34092 w 265"/>
              <a:gd name="T3" fmla="*/ 1215323 h 769"/>
              <a:gd name="T4" fmla="*/ 68185 w 265"/>
              <a:gd name="T5" fmla="*/ 1181249 h 769"/>
              <a:gd name="T6" fmla="*/ 102277 w 265"/>
              <a:gd name="T7" fmla="*/ 1147174 h 769"/>
              <a:gd name="T8" fmla="*/ 134746 w 265"/>
              <a:gd name="T9" fmla="*/ 1116345 h 769"/>
              <a:gd name="T10" fmla="*/ 167214 w 265"/>
              <a:gd name="T11" fmla="*/ 1082270 h 769"/>
              <a:gd name="T12" fmla="*/ 183449 w 265"/>
              <a:gd name="T13" fmla="*/ 1064422 h 769"/>
              <a:gd name="T14" fmla="*/ 199683 w 265"/>
              <a:gd name="T15" fmla="*/ 1048196 h 769"/>
              <a:gd name="T16" fmla="*/ 214294 w 265"/>
              <a:gd name="T17" fmla="*/ 1030347 h 769"/>
              <a:gd name="T18" fmla="*/ 230529 w 265"/>
              <a:gd name="T19" fmla="*/ 1014121 h 769"/>
              <a:gd name="T20" fmla="*/ 243516 w 265"/>
              <a:gd name="T21" fmla="*/ 996273 h 769"/>
              <a:gd name="T22" fmla="*/ 258127 w 265"/>
              <a:gd name="T23" fmla="*/ 980047 h 769"/>
              <a:gd name="T24" fmla="*/ 272738 w 265"/>
              <a:gd name="T25" fmla="*/ 962198 h 769"/>
              <a:gd name="T26" fmla="*/ 285726 w 265"/>
              <a:gd name="T27" fmla="*/ 945972 h 769"/>
              <a:gd name="T28" fmla="*/ 298713 w 265"/>
              <a:gd name="T29" fmla="*/ 926501 h 769"/>
              <a:gd name="T30" fmla="*/ 311701 w 265"/>
              <a:gd name="T31" fmla="*/ 910275 h 769"/>
              <a:gd name="T32" fmla="*/ 323065 w 265"/>
              <a:gd name="T33" fmla="*/ 892427 h 769"/>
              <a:gd name="T34" fmla="*/ 334429 w 265"/>
              <a:gd name="T35" fmla="*/ 874578 h 769"/>
              <a:gd name="T36" fmla="*/ 345793 w 265"/>
              <a:gd name="T37" fmla="*/ 856730 h 769"/>
              <a:gd name="T38" fmla="*/ 355534 w 265"/>
              <a:gd name="T39" fmla="*/ 838881 h 769"/>
              <a:gd name="T40" fmla="*/ 365274 w 265"/>
              <a:gd name="T41" fmla="*/ 819410 h 769"/>
              <a:gd name="T42" fmla="*/ 375015 w 265"/>
              <a:gd name="T43" fmla="*/ 801562 h 769"/>
              <a:gd name="T44" fmla="*/ 384756 w 265"/>
              <a:gd name="T45" fmla="*/ 783713 h 769"/>
              <a:gd name="T46" fmla="*/ 391249 w 265"/>
              <a:gd name="T47" fmla="*/ 764242 h 769"/>
              <a:gd name="T48" fmla="*/ 399367 w 265"/>
              <a:gd name="T49" fmla="*/ 744771 h 769"/>
              <a:gd name="T50" fmla="*/ 405860 w 265"/>
              <a:gd name="T51" fmla="*/ 726922 h 769"/>
              <a:gd name="T52" fmla="*/ 410731 w 265"/>
              <a:gd name="T53" fmla="*/ 707451 h 769"/>
              <a:gd name="T54" fmla="*/ 417224 w 265"/>
              <a:gd name="T55" fmla="*/ 687980 h 769"/>
              <a:gd name="T56" fmla="*/ 420471 w 265"/>
              <a:gd name="T57" fmla="*/ 668509 h 769"/>
              <a:gd name="T58" fmla="*/ 423718 w 265"/>
              <a:gd name="T59" fmla="*/ 649038 h 769"/>
              <a:gd name="T60" fmla="*/ 426965 w 265"/>
              <a:gd name="T61" fmla="*/ 627944 h 769"/>
              <a:gd name="T62" fmla="*/ 428589 w 265"/>
              <a:gd name="T63" fmla="*/ 608473 h 769"/>
              <a:gd name="T64" fmla="*/ 430212 w 265"/>
              <a:gd name="T65" fmla="*/ 587379 h 769"/>
              <a:gd name="T66" fmla="*/ 430212 w 265"/>
              <a:gd name="T67" fmla="*/ 567908 h 769"/>
              <a:gd name="T68" fmla="*/ 430212 w 265"/>
              <a:gd name="T69" fmla="*/ 546814 h 769"/>
              <a:gd name="T70" fmla="*/ 430212 w 265"/>
              <a:gd name="T71" fmla="*/ 525721 h 769"/>
              <a:gd name="T72" fmla="*/ 430212 w 265"/>
              <a:gd name="T73" fmla="*/ 506249 h 769"/>
              <a:gd name="T74" fmla="*/ 426965 w 265"/>
              <a:gd name="T75" fmla="*/ 485156 h 769"/>
              <a:gd name="T76" fmla="*/ 425342 w 265"/>
              <a:gd name="T77" fmla="*/ 464062 h 769"/>
              <a:gd name="T78" fmla="*/ 422095 w 265"/>
              <a:gd name="T79" fmla="*/ 442968 h 769"/>
              <a:gd name="T80" fmla="*/ 418848 w 265"/>
              <a:gd name="T81" fmla="*/ 420252 h 769"/>
              <a:gd name="T82" fmla="*/ 415601 w 265"/>
              <a:gd name="T83" fmla="*/ 399158 h 769"/>
              <a:gd name="T84" fmla="*/ 410731 w 265"/>
              <a:gd name="T85" fmla="*/ 378064 h 769"/>
              <a:gd name="T86" fmla="*/ 407484 w 265"/>
              <a:gd name="T87" fmla="*/ 355348 h 769"/>
              <a:gd name="T88" fmla="*/ 402613 w 265"/>
              <a:gd name="T89" fmla="*/ 334254 h 769"/>
              <a:gd name="T90" fmla="*/ 397743 w 265"/>
              <a:gd name="T91" fmla="*/ 313161 h 769"/>
              <a:gd name="T92" fmla="*/ 391249 w 265"/>
              <a:gd name="T93" fmla="*/ 290444 h 769"/>
              <a:gd name="T94" fmla="*/ 384756 w 265"/>
              <a:gd name="T95" fmla="*/ 269351 h 769"/>
              <a:gd name="T96" fmla="*/ 378262 w 265"/>
              <a:gd name="T97" fmla="*/ 246634 h 769"/>
              <a:gd name="T98" fmla="*/ 373392 w 265"/>
              <a:gd name="T99" fmla="*/ 223918 h 769"/>
              <a:gd name="T100" fmla="*/ 358781 w 265"/>
              <a:gd name="T101" fmla="*/ 180108 h 769"/>
              <a:gd name="T102" fmla="*/ 344170 w 265"/>
              <a:gd name="T103" fmla="*/ 134675 h 769"/>
              <a:gd name="T104" fmla="*/ 329559 w 265"/>
              <a:gd name="T105" fmla="*/ 90865 h 769"/>
              <a:gd name="T106" fmla="*/ 313324 w 265"/>
              <a:gd name="T107" fmla="*/ 45433 h 769"/>
              <a:gd name="T108" fmla="*/ 297090 w 265"/>
              <a:gd name="T109" fmla="*/ 0 h 7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5" h="769">
                <a:moveTo>
                  <a:pt x="0" y="769"/>
                </a:moveTo>
                <a:lnTo>
                  <a:pt x="21" y="749"/>
                </a:lnTo>
                <a:lnTo>
                  <a:pt x="42" y="728"/>
                </a:lnTo>
                <a:lnTo>
                  <a:pt x="63" y="707"/>
                </a:lnTo>
                <a:lnTo>
                  <a:pt x="83" y="688"/>
                </a:lnTo>
                <a:lnTo>
                  <a:pt x="103" y="667"/>
                </a:lnTo>
                <a:lnTo>
                  <a:pt x="113" y="656"/>
                </a:lnTo>
                <a:lnTo>
                  <a:pt x="123" y="646"/>
                </a:lnTo>
                <a:lnTo>
                  <a:pt x="132" y="635"/>
                </a:lnTo>
                <a:lnTo>
                  <a:pt x="142" y="625"/>
                </a:lnTo>
                <a:lnTo>
                  <a:pt x="150" y="614"/>
                </a:lnTo>
                <a:lnTo>
                  <a:pt x="159" y="604"/>
                </a:lnTo>
                <a:lnTo>
                  <a:pt x="168" y="593"/>
                </a:lnTo>
                <a:lnTo>
                  <a:pt x="176" y="583"/>
                </a:lnTo>
                <a:lnTo>
                  <a:pt x="184" y="571"/>
                </a:lnTo>
                <a:lnTo>
                  <a:pt x="192" y="561"/>
                </a:lnTo>
                <a:lnTo>
                  <a:pt x="199" y="550"/>
                </a:lnTo>
                <a:lnTo>
                  <a:pt x="206" y="539"/>
                </a:lnTo>
                <a:lnTo>
                  <a:pt x="213" y="528"/>
                </a:lnTo>
                <a:lnTo>
                  <a:pt x="219" y="517"/>
                </a:lnTo>
                <a:lnTo>
                  <a:pt x="225" y="505"/>
                </a:lnTo>
                <a:lnTo>
                  <a:pt x="231" y="494"/>
                </a:lnTo>
                <a:lnTo>
                  <a:pt x="237" y="483"/>
                </a:lnTo>
                <a:lnTo>
                  <a:pt x="241" y="471"/>
                </a:lnTo>
                <a:lnTo>
                  <a:pt x="246" y="459"/>
                </a:lnTo>
                <a:lnTo>
                  <a:pt x="250" y="448"/>
                </a:lnTo>
                <a:lnTo>
                  <a:pt x="253" y="436"/>
                </a:lnTo>
                <a:lnTo>
                  <a:pt x="257" y="424"/>
                </a:lnTo>
                <a:lnTo>
                  <a:pt x="259" y="412"/>
                </a:lnTo>
                <a:lnTo>
                  <a:pt x="261" y="400"/>
                </a:lnTo>
                <a:lnTo>
                  <a:pt x="263" y="387"/>
                </a:lnTo>
                <a:lnTo>
                  <a:pt x="264" y="375"/>
                </a:lnTo>
                <a:lnTo>
                  <a:pt x="265" y="362"/>
                </a:lnTo>
                <a:lnTo>
                  <a:pt x="265" y="350"/>
                </a:lnTo>
                <a:lnTo>
                  <a:pt x="265" y="337"/>
                </a:lnTo>
                <a:lnTo>
                  <a:pt x="265" y="324"/>
                </a:lnTo>
                <a:lnTo>
                  <a:pt x="265" y="312"/>
                </a:lnTo>
                <a:lnTo>
                  <a:pt x="263" y="299"/>
                </a:lnTo>
                <a:lnTo>
                  <a:pt x="262" y="286"/>
                </a:lnTo>
                <a:lnTo>
                  <a:pt x="260" y="273"/>
                </a:lnTo>
                <a:lnTo>
                  <a:pt x="258" y="259"/>
                </a:lnTo>
                <a:lnTo>
                  <a:pt x="256" y="246"/>
                </a:lnTo>
                <a:lnTo>
                  <a:pt x="253" y="233"/>
                </a:lnTo>
                <a:lnTo>
                  <a:pt x="251" y="219"/>
                </a:lnTo>
                <a:lnTo>
                  <a:pt x="248" y="206"/>
                </a:lnTo>
                <a:lnTo>
                  <a:pt x="245" y="193"/>
                </a:lnTo>
                <a:lnTo>
                  <a:pt x="241" y="179"/>
                </a:lnTo>
                <a:lnTo>
                  <a:pt x="237" y="166"/>
                </a:lnTo>
                <a:lnTo>
                  <a:pt x="233" y="152"/>
                </a:lnTo>
                <a:lnTo>
                  <a:pt x="230" y="138"/>
                </a:lnTo>
                <a:lnTo>
                  <a:pt x="221" y="111"/>
                </a:lnTo>
                <a:lnTo>
                  <a:pt x="212" y="83"/>
                </a:lnTo>
                <a:lnTo>
                  <a:pt x="203" y="56"/>
                </a:lnTo>
                <a:lnTo>
                  <a:pt x="193" y="28"/>
                </a:lnTo>
                <a:lnTo>
                  <a:pt x="183"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1" name="Freeform 43"/>
          <p:cNvSpPr>
            <a:spLocks/>
          </p:cNvSpPr>
          <p:nvPr/>
        </p:nvSpPr>
        <p:spPr bwMode="auto">
          <a:xfrm>
            <a:off x="5278438" y="2400300"/>
            <a:ext cx="806450" cy="935038"/>
          </a:xfrm>
          <a:custGeom>
            <a:avLst/>
            <a:gdLst>
              <a:gd name="T0" fmla="*/ 0 w 497"/>
              <a:gd name="T1" fmla="*/ 0 h 576"/>
              <a:gd name="T2" fmla="*/ 19472 w 497"/>
              <a:gd name="T3" fmla="*/ 86036 h 576"/>
              <a:gd name="T4" fmla="*/ 30830 w 497"/>
              <a:gd name="T5" fmla="*/ 128243 h 576"/>
              <a:gd name="T6" fmla="*/ 40566 w 497"/>
              <a:gd name="T7" fmla="*/ 170450 h 576"/>
              <a:gd name="T8" fmla="*/ 50302 w 497"/>
              <a:gd name="T9" fmla="*/ 211033 h 576"/>
              <a:gd name="T10" fmla="*/ 61660 w 497"/>
              <a:gd name="T11" fmla="*/ 253239 h 576"/>
              <a:gd name="T12" fmla="*/ 73019 w 497"/>
              <a:gd name="T13" fmla="*/ 293823 h 576"/>
              <a:gd name="T14" fmla="*/ 87622 w 497"/>
              <a:gd name="T15" fmla="*/ 332783 h 576"/>
              <a:gd name="T16" fmla="*/ 92490 w 497"/>
              <a:gd name="T17" fmla="*/ 353886 h 576"/>
              <a:gd name="T18" fmla="*/ 100603 w 497"/>
              <a:gd name="T19" fmla="*/ 373366 h 576"/>
              <a:gd name="T20" fmla="*/ 107094 w 497"/>
              <a:gd name="T21" fmla="*/ 391222 h 576"/>
              <a:gd name="T22" fmla="*/ 115207 w 497"/>
              <a:gd name="T23" fmla="*/ 410702 h 576"/>
              <a:gd name="T24" fmla="*/ 123320 w 497"/>
              <a:gd name="T25" fmla="*/ 430182 h 576"/>
              <a:gd name="T26" fmla="*/ 131434 w 497"/>
              <a:gd name="T27" fmla="*/ 448039 h 576"/>
              <a:gd name="T28" fmla="*/ 139547 w 497"/>
              <a:gd name="T29" fmla="*/ 464272 h 576"/>
              <a:gd name="T30" fmla="*/ 149282 w 497"/>
              <a:gd name="T31" fmla="*/ 483752 h 576"/>
              <a:gd name="T32" fmla="*/ 157396 w 497"/>
              <a:gd name="T33" fmla="*/ 499986 h 576"/>
              <a:gd name="T34" fmla="*/ 168754 w 497"/>
              <a:gd name="T35" fmla="*/ 517842 h 576"/>
              <a:gd name="T36" fmla="*/ 178490 w 497"/>
              <a:gd name="T37" fmla="*/ 534076 h 576"/>
              <a:gd name="T38" fmla="*/ 188226 w 497"/>
              <a:gd name="T39" fmla="*/ 550309 h 576"/>
              <a:gd name="T40" fmla="*/ 199584 w 497"/>
              <a:gd name="T41" fmla="*/ 566542 h 576"/>
              <a:gd name="T42" fmla="*/ 210943 w 497"/>
              <a:gd name="T43" fmla="*/ 582775 h 576"/>
              <a:gd name="T44" fmla="*/ 222301 w 497"/>
              <a:gd name="T45" fmla="*/ 597385 h 576"/>
              <a:gd name="T46" fmla="*/ 235282 w 497"/>
              <a:gd name="T47" fmla="*/ 613619 h 576"/>
              <a:gd name="T48" fmla="*/ 248263 w 497"/>
              <a:gd name="T49" fmla="*/ 626605 h 576"/>
              <a:gd name="T50" fmla="*/ 261244 w 497"/>
              <a:gd name="T51" fmla="*/ 641215 h 576"/>
              <a:gd name="T52" fmla="*/ 275848 w 497"/>
              <a:gd name="T53" fmla="*/ 654202 h 576"/>
              <a:gd name="T54" fmla="*/ 290452 w 497"/>
              <a:gd name="T55" fmla="*/ 667189 h 576"/>
              <a:gd name="T56" fmla="*/ 303433 w 497"/>
              <a:gd name="T57" fmla="*/ 680175 h 576"/>
              <a:gd name="T58" fmla="*/ 319659 w 497"/>
              <a:gd name="T59" fmla="*/ 693162 h 576"/>
              <a:gd name="T60" fmla="*/ 334263 w 497"/>
              <a:gd name="T61" fmla="*/ 704525 h 576"/>
              <a:gd name="T62" fmla="*/ 350489 w 497"/>
              <a:gd name="T63" fmla="*/ 717512 h 576"/>
              <a:gd name="T64" fmla="*/ 366716 w 497"/>
              <a:gd name="T65" fmla="*/ 728875 h 576"/>
              <a:gd name="T66" fmla="*/ 382942 w 497"/>
              <a:gd name="T67" fmla="*/ 740238 h 576"/>
              <a:gd name="T68" fmla="*/ 400791 w 497"/>
              <a:gd name="T69" fmla="*/ 749978 h 576"/>
              <a:gd name="T70" fmla="*/ 417017 w 497"/>
              <a:gd name="T71" fmla="*/ 761342 h 576"/>
              <a:gd name="T72" fmla="*/ 434866 w 497"/>
              <a:gd name="T73" fmla="*/ 771082 h 576"/>
              <a:gd name="T74" fmla="*/ 452715 w 497"/>
              <a:gd name="T75" fmla="*/ 780822 h 576"/>
              <a:gd name="T76" fmla="*/ 470564 w 497"/>
              <a:gd name="T77" fmla="*/ 790562 h 576"/>
              <a:gd name="T78" fmla="*/ 490036 w 497"/>
              <a:gd name="T79" fmla="*/ 801925 h 576"/>
              <a:gd name="T80" fmla="*/ 527357 w 497"/>
              <a:gd name="T81" fmla="*/ 819782 h 576"/>
              <a:gd name="T82" fmla="*/ 564677 w 497"/>
              <a:gd name="T83" fmla="*/ 837638 h 576"/>
              <a:gd name="T84" fmla="*/ 603621 w 497"/>
              <a:gd name="T85" fmla="*/ 855495 h 576"/>
              <a:gd name="T86" fmla="*/ 644186 w 497"/>
              <a:gd name="T87" fmla="*/ 871728 h 576"/>
              <a:gd name="T88" fmla="*/ 684752 w 497"/>
              <a:gd name="T89" fmla="*/ 887961 h 576"/>
              <a:gd name="T90" fmla="*/ 725318 w 497"/>
              <a:gd name="T91" fmla="*/ 904195 h 576"/>
              <a:gd name="T92" fmla="*/ 806450 w 497"/>
              <a:gd name="T93" fmla="*/ 935038 h 5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97" h="576">
                <a:moveTo>
                  <a:pt x="0" y="0"/>
                </a:moveTo>
                <a:lnTo>
                  <a:pt x="12" y="53"/>
                </a:lnTo>
                <a:lnTo>
                  <a:pt x="19" y="79"/>
                </a:lnTo>
                <a:lnTo>
                  <a:pt x="25" y="105"/>
                </a:lnTo>
                <a:lnTo>
                  <a:pt x="31" y="130"/>
                </a:lnTo>
                <a:lnTo>
                  <a:pt x="38" y="156"/>
                </a:lnTo>
                <a:lnTo>
                  <a:pt x="45" y="181"/>
                </a:lnTo>
                <a:lnTo>
                  <a:pt x="54" y="205"/>
                </a:lnTo>
                <a:lnTo>
                  <a:pt x="57" y="218"/>
                </a:lnTo>
                <a:lnTo>
                  <a:pt x="62" y="230"/>
                </a:lnTo>
                <a:lnTo>
                  <a:pt x="66" y="241"/>
                </a:lnTo>
                <a:lnTo>
                  <a:pt x="71" y="253"/>
                </a:lnTo>
                <a:lnTo>
                  <a:pt x="76" y="265"/>
                </a:lnTo>
                <a:lnTo>
                  <a:pt x="81" y="276"/>
                </a:lnTo>
                <a:lnTo>
                  <a:pt x="86" y="286"/>
                </a:lnTo>
                <a:lnTo>
                  <a:pt x="92" y="298"/>
                </a:lnTo>
                <a:lnTo>
                  <a:pt x="97" y="308"/>
                </a:lnTo>
                <a:lnTo>
                  <a:pt x="104" y="319"/>
                </a:lnTo>
                <a:lnTo>
                  <a:pt x="110" y="329"/>
                </a:lnTo>
                <a:lnTo>
                  <a:pt x="116" y="339"/>
                </a:lnTo>
                <a:lnTo>
                  <a:pt x="123" y="349"/>
                </a:lnTo>
                <a:lnTo>
                  <a:pt x="130" y="359"/>
                </a:lnTo>
                <a:lnTo>
                  <a:pt x="137" y="368"/>
                </a:lnTo>
                <a:lnTo>
                  <a:pt x="145" y="378"/>
                </a:lnTo>
                <a:lnTo>
                  <a:pt x="153" y="386"/>
                </a:lnTo>
                <a:lnTo>
                  <a:pt x="161" y="395"/>
                </a:lnTo>
                <a:lnTo>
                  <a:pt x="170" y="403"/>
                </a:lnTo>
                <a:lnTo>
                  <a:pt x="179" y="411"/>
                </a:lnTo>
                <a:lnTo>
                  <a:pt x="187" y="419"/>
                </a:lnTo>
                <a:lnTo>
                  <a:pt x="197" y="427"/>
                </a:lnTo>
                <a:lnTo>
                  <a:pt x="206" y="434"/>
                </a:lnTo>
                <a:lnTo>
                  <a:pt x="216" y="442"/>
                </a:lnTo>
                <a:lnTo>
                  <a:pt x="226" y="449"/>
                </a:lnTo>
                <a:lnTo>
                  <a:pt x="236" y="456"/>
                </a:lnTo>
                <a:lnTo>
                  <a:pt x="247" y="462"/>
                </a:lnTo>
                <a:lnTo>
                  <a:pt x="257" y="469"/>
                </a:lnTo>
                <a:lnTo>
                  <a:pt x="268" y="475"/>
                </a:lnTo>
                <a:lnTo>
                  <a:pt x="279" y="481"/>
                </a:lnTo>
                <a:lnTo>
                  <a:pt x="290" y="487"/>
                </a:lnTo>
                <a:lnTo>
                  <a:pt x="302" y="494"/>
                </a:lnTo>
                <a:lnTo>
                  <a:pt x="325" y="505"/>
                </a:lnTo>
                <a:lnTo>
                  <a:pt x="348" y="516"/>
                </a:lnTo>
                <a:lnTo>
                  <a:pt x="372" y="527"/>
                </a:lnTo>
                <a:lnTo>
                  <a:pt x="397" y="537"/>
                </a:lnTo>
                <a:lnTo>
                  <a:pt x="422" y="547"/>
                </a:lnTo>
                <a:lnTo>
                  <a:pt x="447" y="557"/>
                </a:lnTo>
                <a:lnTo>
                  <a:pt x="497" y="576"/>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2" name="Freeform 44"/>
          <p:cNvSpPr>
            <a:spLocks/>
          </p:cNvSpPr>
          <p:nvPr/>
        </p:nvSpPr>
        <p:spPr bwMode="auto">
          <a:xfrm>
            <a:off x="3055938" y="5453063"/>
            <a:ext cx="1106487" cy="457200"/>
          </a:xfrm>
          <a:custGeom>
            <a:avLst/>
            <a:gdLst>
              <a:gd name="T0" fmla="*/ 1106487 w 682"/>
              <a:gd name="T1" fmla="*/ 457200 h 282"/>
              <a:gd name="T2" fmla="*/ 1078906 w 682"/>
              <a:gd name="T3" fmla="*/ 423153 h 282"/>
              <a:gd name="T4" fmla="*/ 1052947 w 682"/>
              <a:gd name="T5" fmla="*/ 389106 h 282"/>
              <a:gd name="T6" fmla="*/ 1025366 w 682"/>
              <a:gd name="T7" fmla="*/ 355060 h 282"/>
              <a:gd name="T8" fmla="*/ 997785 w 682"/>
              <a:gd name="T9" fmla="*/ 322634 h 282"/>
              <a:gd name="T10" fmla="*/ 970204 w 682"/>
              <a:gd name="T11" fmla="*/ 290209 h 282"/>
              <a:gd name="T12" fmla="*/ 957225 w 682"/>
              <a:gd name="T13" fmla="*/ 273996 h 282"/>
              <a:gd name="T14" fmla="*/ 942623 w 682"/>
              <a:gd name="T15" fmla="*/ 259404 h 282"/>
              <a:gd name="T16" fmla="*/ 928021 w 682"/>
              <a:gd name="T17" fmla="*/ 244813 h 282"/>
              <a:gd name="T18" fmla="*/ 913420 w 682"/>
              <a:gd name="T19" fmla="*/ 228600 h 282"/>
              <a:gd name="T20" fmla="*/ 900440 w 682"/>
              <a:gd name="T21" fmla="*/ 215630 h 282"/>
              <a:gd name="T22" fmla="*/ 885839 w 682"/>
              <a:gd name="T23" fmla="*/ 199417 h 282"/>
              <a:gd name="T24" fmla="*/ 871237 w 682"/>
              <a:gd name="T25" fmla="*/ 186447 h 282"/>
              <a:gd name="T26" fmla="*/ 856635 w 682"/>
              <a:gd name="T27" fmla="*/ 171855 h 282"/>
              <a:gd name="T28" fmla="*/ 842033 w 682"/>
              <a:gd name="T29" fmla="*/ 158885 h 282"/>
              <a:gd name="T30" fmla="*/ 827432 w 682"/>
              <a:gd name="T31" fmla="*/ 145915 h 282"/>
              <a:gd name="T32" fmla="*/ 811207 w 682"/>
              <a:gd name="T33" fmla="*/ 134566 h 282"/>
              <a:gd name="T34" fmla="*/ 796606 w 682"/>
              <a:gd name="T35" fmla="*/ 121596 h 282"/>
              <a:gd name="T36" fmla="*/ 780382 w 682"/>
              <a:gd name="T37" fmla="*/ 110247 h 282"/>
              <a:gd name="T38" fmla="*/ 765780 w 682"/>
              <a:gd name="T39" fmla="*/ 98898 h 282"/>
              <a:gd name="T40" fmla="*/ 749556 w 682"/>
              <a:gd name="T41" fmla="*/ 89170 h 282"/>
              <a:gd name="T42" fmla="*/ 734954 w 682"/>
              <a:gd name="T43" fmla="*/ 77821 h 282"/>
              <a:gd name="T44" fmla="*/ 718730 w 682"/>
              <a:gd name="T45" fmla="*/ 69715 h 282"/>
              <a:gd name="T46" fmla="*/ 702506 w 682"/>
              <a:gd name="T47" fmla="*/ 59987 h 282"/>
              <a:gd name="T48" fmla="*/ 686282 w 682"/>
              <a:gd name="T49" fmla="*/ 51881 h 282"/>
              <a:gd name="T50" fmla="*/ 668435 w 682"/>
              <a:gd name="T51" fmla="*/ 43774 h 282"/>
              <a:gd name="T52" fmla="*/ 650588 w 682"/>
              <a:gd name="T53" fmla="*/ 37289 h 282"/>
              <a:gd name="T54" fmla="*/ 634364 w 682"/>
              <a:gd name="T55" fmla="*/ 30804 h 282"/>
              <a:gd name="T56" fmla="*/ 616518 w 682"/>
              <a:gd name="T57" fmla="*/ 24319 h 282"/>
              <a:gd name="T58" fmla="*/ 600294 w 682"/>
              <a:gd name="T59" fmla="*/ 19455 h 282"/>
              <a:gd name="T60" fmla="*/ 580825 w 682"/>
              <a:gd name="T61" fmla="*/ 16213 h 282"/>
              <a:gd name="T62" fmla="*/ 562978 w 682"/>
              <a:gd name="T63" fmla="*/ 11349 h 282"/>
              <a:gd name="T64" fmla="*/ 545131 w 682"/>
              <a:gd name="T65" fmla="*/ 8106 h 282"/>
              <a:gd name="T66" fmla="*/ 527285 w 682"/>
              <a:gd name="T67" fmla="*/ 4864 h 282"/>
              <a:gd name="T68" fmla="*/ 507816 w 682"/>
              <a:gd name="T69" fmla="*/ 3243 h 282"/>
              <a:gd name="T70" fmla="*/ 488347 w 682"/>
              <a:gd name="T71" fmla="*/ 1621 h 282"/>
              <a:gd name="T72" fmla="*/ 470500 w 682"/>
              <a:gd name="T73" fmla="*/ 0 h 282"/>
              <a:gd name="T74" fmla="*/ 451031 w 682"/>
              <a:gd name="T75" fmla="*/ 0 h 282"/>
              <a:gd name="T76" fmla="*/ 431562 w 682"/>
              <a:gd name="T77" fmla="*/ 0 h 282"/>
              <a:gd name="T78" fmla="*/ 412093 w 682"/>
              <a:gd name="T79" fmla="*/ 0 h 282"/>
              <a:gd name="T80" fmla="*/ 392624 w 682"/>
              <a:gd name="T81" fmla="*/ 0 h 282"/>
              <a:gd name="T82" fmla="*/ 373155 w 682"/>
              <a:gd name="T83" fmla="*/ 1621 h 282"/>
              <a:gd name="T84" fmla="*/ 352064 w 682"/>
              <a:gd name="T85" fmla="*/ 3243 h 282"/>
              <a:gd name="T86" fmla="*/ 332595 w 682"/>
              <a:gd name="T87" fmla="*/ 4864 h 282"/>
              <a:gd name="T88" fmla="*/ 313126 w 682"/>
              <a:gd name="T89" fmla="*/ 8106 h 282"/>
              <a:gd name="T90" fmla="*/ 292035 w 682"/>
              <a:gd name="T91" fmla="*/ 9728 h 282"/>
              <a:gd name="T92" fmla="*/ 270943 w 682"/>
              <a:gd name="T93" fmla="*/ 12970 h 282"/>
              <a:gd name="T94" fmla="*/ 251474 w 682"/>
              <a:gd name="T95" fmla="*/ 16213 h 282"/>
              <a:gd name="T96" fmla="*/ 230383 w 682"/>
              <a:gd name="T97" fmla="*/ 19455 h 282"/>
              <a:gd name="T98" fmla="*/ 209292 w 682"/>
              <a:gd name="T99" fmla="*/ 22698 h 282"/>
              <a:gd name="T100" fmla="*/ 167109 w 682"/>
              <a:gd name="T101" fmla="*/ 29183 h 282"/>
              <a:gd name="T102" fmla="*/ 126548 w 682"/>
              <a:gd name="T103" fmla="*/ 38911 h 282"/>
              <a:gd name="T104" fmla="*/ 84366 w 682"/>
              <a:gd name="T105" fmla="*/ 48638 h 282"/>
              <a:gd name="T106" fmla="*/ 42183 w 682"/>
              <a:gd name="T107" fmla="*/ 56745 h 282"/>
              <a:gd name="T108" fmla="*/ 0 w 682"/>
              <a:gd name="T109" fmla="*/ 66472 h 28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82" h="282">
                <a:moveTo>
                  <a:pt x="682" y="282"/>
                </a:moveTo>
                <a:lnTo>
                  <a:pt x="665" y="261"/>
                </a:lnTo>
                <a:lnTo>
                  <a:pt x="649" y="240"/>
                </a:lnTo>
                <a:lnTo>
                  <a:pt x="632" y="219"/>
                </a:lnTo>
                <a:lnTo>
                  <a:pt x="615" y="199"/>
                </a:lnTo>
                <a:lnTo>
                  <a:pt x="598" y="179"/>
                </a:lnTo>
                <a:lnTo>
                  <a:pt x="590" y="169"/>
                </a:lnTo>
                <a:lnTo>
                  <a:pt x="581" y="160"/>
                </a:lnTo>
                <a:lnTo>
                  <a:pt x="572" y="151"/>
                </a:lnTo>
                <a:lnTo>
                  <a:pt x="563" y="141"/>
                </a:lnTo>
                <a:lnTo>
                  <a:pt x="555" y="133"/>
                </a:lnTo>
                <a:lnTo>
                  <a:pt x="546" y="123"/>
                </a:lnTo>
                <a:lnTo>
                  <a:pt x="537" y="115"/>
                </a:lnTo>
                <a:lnTo>
                  <a:pt x="528" y="106"/>
                </a:lnTo>
                <a:lnTo>
                  <a:pt x="519" y="98"/>
                </a:lnTo>
                <a:lnTo>
                  <a:pt x="510" y="90"/>
                </a:lnTo>
                <a:lnTo>
                  <a:pt x="500" y="83"/>
                </a:lnTo>
                <a:lnTo>
                  <a:pt x="491" y="75"/>
                </a:lnTo>
                <a:lnTo>
                  <a:pt x="481" y="68"/>
                </a:lnTo>
                <a:lnTo>
                  <a:pt x="472" y="61"/>
                </a:lnTo>
                <a:lnTo>
                  <a:pt x="462" y="55"/>
                </a:lnTo>
                <a:lnTo>
                  <a:pt x="453" y="48"/>
                </a:lnTo>
                <a:lnTo>
                  <a:pt x="443" y="43"/>
                </a:lnTo>
                <a:lnTo>
                  <a:pt x="433" y="37"/>
                </a:lnTo>
                <a:lnTo>
                  <a:pt x="423" y="32"/>
                </a:lnTo>
                <a:lnTo>
                  <a:pt x="412" y="27"/>
                </a:lnTo>
                <a:lnTo>
                  <a:pt x="401" y="23"/>
                </a:lnTo>
                <a:lnTo>
                  <a:pt x="391" y="19"/>
                </a:lnTo>
                <a:lnTo>
                  <a:pt x="380" y="15"/>
                </a:lnTo>
                <a:lnTo>
                  <a:pt x="370" y="12"/>
                </a:lnTo>
                <a:lnTo>
                  <a:pt x="358" y="10"/>
                </a:lnTo>
                <a:lnTo>
                  <a:pt x="347" y="7"/>
                </a:lnTo>
                <a:lnTo>
                  <a:pt x="336" y="5"/>
                </a:lnTo>
                <a:lnTo>
                  <a:pt x="325" y="3"/>
                </a:lnTo>
                <a:lnTo>
                  <a:pt x="313" y="2"/>
                </a:lnTo>
                <a:lnTo>
                  <a:pt x="301" y="1"/>
                </a:lnTo>
                <a:lnTo>
                  <a:pt x="290" y="0"/>
                </a:lnTo>
                <a:lnTo>
                  <a:pt x="278" y="0"/>
                </a:lnTo>
                <a:lnTo>
                  <a:pt x="266" y="0"/>
                </a:lnTo>
                <a:lnTo>
                  <a:pt x="254" y="0"/>
                </a:lnTo>
                <a:lnTo>
                  <a:pt x="242" y="0"/>
                </a:lnTo>
                <a:lnTo>
                  <a:pt x="230" y="1"/>
                </a:lnTo>
                <a:lnTo>
                  <a:pt x="217" y="2"/>
                </a:lnTo>
                <a:lnTo>
                  <a:pt x="205" y="3"/>
                </a:lnTo>
                <a:lnTo>
                  <a:pt x="193" y="5"/>
                </a:lnTo>
                <a:lnTo>
                  <a:pt x="180" y="6"/>
                </a:lnTo>
                <a:lnTo>
                  <a:pt x="167" y="8"/>
                </a:lnTo>
                <a:lnTo>
                  <a:pt x="155" y="10"/>
                </a:lnTo>
                <a:lnTo>
                  <a:pt x="142" y="12"/>
                </a:lnTo>
                <a:lnTo>
                  <a:pt x="129" y="14"/>
                </a:lnTo>
                <a:lnTo>
                  <a:pt x="103" y="18"/>
                </a:lnTo>
                <a:lnTo>
                  <a:pt x="78" y="24"/>
                </a:lnTo>
                <a:lnTo>
                  <a:pt x="52" y="30"/>
                </a:lnTo>
                <a:lnTo>
                  <a:pt x="26" y="35"/>
                </a:lnTo>
                <a:lnTo>
                  <a:pt x="0" y="4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3" name="Freeform 45"/>
          <p:cNvSpPr>
            <a:spLocks/>
          </p:cNvSpPr>
          <p:nvPr/>
        </p:nvSpPr>
        <p:spPr bwMode="auto">
          <a:xfrm>
            <a:off x="4173538" y="5364163"/>
            <a:ext cx="1050925" cy="554037"/>
          </a:xfrm>
          <a:custGeom>
            <a:avLst/>
            <a:gdLst>
              <a:gd name="T0" fmla="*/ 1050925 w 647"/>
              <a:gd name="T1" fmla="*/ 63180 h 342"/>
              <a:gd name="T2" fmla="*/ 1005444 w 647"/>
              <a:gd name="T3" fmla="*/ 53460 h 342"/>
              <a:gd name="T4" fmla="*/ 961588 w 647"/>
              <a:gd name="T5" fmla="*/ 43740 h 342"/>
              <a:gd name="T6" fmla="*/ 916108 w 647"/>
              <a:gd name="T7" fmla="*/ 35640 h 342"/>
              <a:gd name="T8" fmla="*/ 872252 w 647"/>
              <a:gd name="T9" fmla="*/ 27540 h 342"/>
              <a:gd name="T10" fmla="*/ 830020 w 647"/>
              <a:gd name="T11" fmla="*/ 19440 h 342"/>
              <a:gd name="T12" fmla="*/ 807279 w 647"/>
              <a:gd name="T13" fmla="*/ 16200 h 342"/>
              <a:gd name="T14" fmla="*/ 786163 w 647"/>
              <a:gd name="T15" fmla="*/ 12960 h 342"/>
              <a:gd name="T16" fmla="*/ 765047 w 647"/>
              <a:gd name="T17" fmla="*/ 9720 h 342"/>
              <a:gd name="T18" fmla="*/ 743931 w 647"/>
              <a:gd name="T19" fmla="*/ 6480 h 342"/>
              <a:gd name="T20" fmla="*/ 722815 w 647"/>
              <a:gd name="T21" fmla="*/ 4860 h 342"/>
              <a:gd name="T22" fmla="*/ 701700 w 647"/>
              <a:gd name="T23" fmla="*/ 3240 h 342"/>
              <a:gd name="T24" fmla="*/ 680584 w 647"/>
              <a:gd name="T25" fmla="*/ 1620 h 342"/>
              <a:gd name="T26" fmla="*/ 661092 w 647"/>
              <a:gd name="T27" fmla="*/ 0 h 342"/>
              <a:gd name="T28" fmla="*/ 639976 w 647"/>
              <a:gd name="T29" fmla="*/ 0 h 342"/>
              <a:gd name="T30" fmla="*/ 620484 w 647"/>
              <a:gd name="T31" fmla="*/ 0 h 342"/>
              <a:gd name="T32" fmla="*/ 599368 w 647"/>
              <a:gd name="T33" fmla="*/ 0 h 342"/>
              <a:gd name="T34" fmla="*/ 579877 w 647"/>
              <a:gd name="T35" fmla="*/ 0 h 342"/>
              <a:gd name="T36" fmla="*/ 562009 w 647"/>
              <a:gd name="T37" fmla="*/ 3240 h 342"/>
              <a:gd name="T38" fmla="*/ 542518 w 647"/>
              <a:gd name="T39" fmla="*/ 3240 h 342"/>
              <a:gd name="T40" fmla="*/ 523026 w 647"/>
              <a:gd name="T41" fmla="*/ 6480 h 342"/>
              <a:gd name="T42" fmla="*/ 505159 w 647"/>
              <a:gd name="T43" fmla="*/ 9720 h 342"/>
              <a:gd name="T44" fmla="*/ 485667 w 647"/>
              <a:gd name="T45" fmla="*/ 12960 h 342"/>
              <a:gd name="T46" fmla="*/ 467800 w 647"/>
              <a:gd name="T47" fmla="*/ 17820 h 342"/>
              <a:gd name="T48" fmla="*/ 449932 w 647"/>
              <a:gd name="T49" fmla="*/ 22680 h 342"/>
              <a:gd name="T50" fmla="*/ 433689 w 647"/>
              <a:gd name="T51" fmla="*/ 29160 h 342"/>
              <a:gd name="T52" fmla="*/ 415822 w 647"/>
              <a:gd name="T53" fmla="*/ 35640 h 342"/>
              <a:gd name="T54" fmla="*/ 399579 w 647"/>
              <a:gd name="T55" fmla="*/ 43740 h 342"/>
              <a:gd name="T56" fmla="*/ 383336 w 647"/>
              <a:gd name="T57" fmla="*/ 50220 h 342"/>
              <a:gd name="T58" fmla="*/ 367093 w 647"/>
              <a:gd name="T59" fmla="*/ 59940 h 342"/>
              <a:gd name="T60" fmla="*/ 352474 w 647"/>
              <a:gd name="T61" fmla="*/ 69660 h 342"/>
              <a:gd name="T62" fmla="*/ 336231 w 647"/>
              <a:gd name="T63" fmla="*/ 79380 h 342"/>
              <a:gd name="T64" fmla="*/ 321612 w 647"/>
              <a:gd name="T65" fmla="*/ 90720 h 342"/>
              <a:gd name="T66" fmla="*/ 306994 w 647"/>
              <a:gd name="T67" fmla="*/ 102059 h 342"/>
              <a:gd name="T68" fmla="*/ 293999 w 647"/>
              <a:gd name="T69" fmla="*/ 113399 h 342"/>
              <a:gd name="T70" fmla="*/ 279380 w 647"/>
              <a:gd name="T71" fmla="*/ 126359 h 342"/>
              <a:gd name="T72" fmla="*/ 266386 w 647"/>
              <a:gd name="T73" fmla="*/ 139319 h 342"/>
              <a:gd name="T74" fmla="*/ 253391 w 647"/>
              <a:gd name="T75" fmla="*/ 153899 h 342"/>
              <a:gd name="T76" fmla="*/ 238773 w 647"/>
              <a:gd name="T77" fmla="*/ 168479 h 342"/>
              <a:gd name="T78" fmla="*/ 225778 w 647"/>
              <a:gd name="T79" fmla="*/ 183059 h 342"/>
              <a:gd name="T80" fmla="*/ 212784 w 647"/>
              <a:gd name="T81" fmla="*/ 199259 h 342"/>
              <a:gd name="T82" fmla="*/ 201414 w 647"/>
              <a:gd name="T83" fmla="*/ 215459 h 342"/>
              <a:gd name="T84" fmla="*/ 188419 w 647"/>
              <a:gd name="T85" fmla="*/ 231659 h 342"/>
              <a:gd name="T86" fmla="*/ 177049 w 647"/>
              <a:gd name="T87" fmla="*/ 247859 h 342"/>
              <a:gd name="T88" fmla="*/ 164055 w 647"/>
              <a:gd name="T89" fmla="*/ 265679 h 342"/>
              <a:gd name="T90" fmla="*/ 152685 w 647"/>
              <a:gd name="T91" fmla="*/ 281878 h 342"/>
              <a:gd name="T92" fmla="*/ 141314 w 647"/>
              <a:gd name="T93" fmla="*/ 301318 h 342"/>
              <a:gd name="T94" fmla="*/ 129944 w 647"/>
              <a:gd name="T95" fmla="*/ 319138 h 342"/>
              <a:gd name="T96" fmla="*/ 118574 w 647"/>
              <a:gd name="T97" fmla="*/ 336958 h 342"/>
              <a:gd name="T98" fmla="*/ 107204 w 647"/>
              <a:gd name="T99" fmla="*/ 356398 h 342"/>
              <a:gd name="T100" fmla="*/ 84464 w 647"/>
              <a:gd name="T101" fmla="*/ 395278 h 342"/>
              <a:gd name="T102" fmla="*/ 63348 w 647"/>
              <a:gd name="T103" fmla="*/ 434158 h 342"/>
              <a:gd name="T104" fmla="*/ 42232 w 647"/>
              <a:gd name="T105" fmla="*/ 473037 h 342"/>
              <a:gd name="T106" fmla="*/ 21116 w 647"/>
              <a:gd name="T107" fmla="*/ 513537 h 342"/>
              <a:gd name="T108" fmla="*/ 0 w 647"/>
              <a:gd name="T109" fmla="*/ 554037 h 3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47" h="342">
                <a:moveTo>
                  <a:pt x="647" y="39"/>
                </a:moveTo>
                <a:lnTo>
                  <a:pt x="619" y="33"/>
                </a:lnTo>
                <a:lnTo>
                  <a:pt x="592" y="27"/>
                </a:lnTo>
                <a:lnTo>
                  <a:pt x="564" y="22"/>
                </a:lnTo>
                <a:lnTo>
                  <a:pt x="537" y="17"/>
                </a:lnTo>
                <a:lnTo>
                  <a:pt x="511" y="12"/>
                </a:lnTo>
                <a:lnTo>
                  <a:pt x="497" y="10"/>
                </a:lnTo>
                <a:lnTo>
                  <a:pt x="484" y="8"/>
                </a:lnTo>
                <a:lnTo>
                  <a:pt x="471" y="6"/>
                </a:lnTo>
                <a:lnTo>
                  <a:pt x="458" y="4"/>
                </a:lnTo>
                <a:lnTo>
                  <a:pt x="445" y="3"/>
                </a:lnTo>
                <a:lnTo>
                  <a:pt x="432" y="2"/>
                </a:lnTo>
                <a:lnTo>
                  <a:pt x="419" y="1"/>
                </a:lnTo>
                <a:lnTo>
                  <a:pt x="407" y="0"/>
                </a:lnTo>
                <a:lnTo>
                  <a:pt x="394" y="0"/>
                </a:lnTo>
                <a:lnTo>
                  <a:pt x="382" y="0"/>
                </a:lnTo>
                <a:lnTo>
                  <a:pt x="369" y="0"/>
                </a:lnTo>
                <a:lnTo>
                  <a:pt x="357" y="0"/>
                </a:lnTo>
                <a:lnTo>
                  <a:pt x="346" y="2"/>
                </a:lnTo>
                <a:lnTo>
                  <a:pt x="334" y="2"/>
                </a:lnTo>
                <a:lnTo>
                  <a:pt x="322" y="4"/>
                </a:lnTo>
                <a:lnTo>
                  <a:pt x="311" y="6"/>
                </a:lnTo>
                <a:lnTo>
                  <a:pt x="299" y="8"/>
                </a:lnTo>
                <a:lnTo>
                  <a:pt x="288" y="11"/>
                </a:lnTo>
                <a:lnTo>
                  <a:pt x="277" y="14"/>
                </a:lnTo>
                <a:lnTo>
                  <a:pt x="267" y="18"/>
                </a:lnTo>
                <a:lnTo>
                  <a:pt x="256" y="22"/>
                </a:lnTo>
                <a:lnTo>
                  <a:pt x="246" y="27"/>
                </a:lnTo>
                <a:lnTo>
                  <a:pt x="236" y="31"/>
                </a:lnTo>
                <a:lnTo>
                  <a:pt x="226" y="37"/>
                </a:lnTo>
                <a:lnTo>
                  <a:pt x="217" y="43"/>
                </a:lnTo>
                <a:lnTo>
                  <a:pt x="207" y="49"/>
                </a:lnTo>
                <a:lnTo>
                  <a:pt x="198" y="56"/>
                </a:lnTo>
                <a:lnTo>
                  <a:pt x="189" y="63"/>
                </a:lnTo>
                <a:lnTo>
                  <a:pt x="181" y="70"/>
                </a:lnTo>
                <a:lnTo>
                  <a:pt x="172" y="78"/>
                </a:lnTo>
                <a:lnTo>
                  <a:pt x="164" y="86"/>
                </a:lnTo>
                <a:lnTo>
                  <a:pt x="156" y="95"/>
                </a:lnTo>
                <a:lnTo>
                  <a:pt x="147" y="104"/>
                </a:lnTo>
                <a:lnTo>
                  <a:pt x="139" y="113"/>
                </a:lnTo>
                <a:lnTo>
                  <a:pt x="131" y="123"/>
                </a:lnTo>
                <a:lnTo>
                  <a:pt x="124" y="133"/>
                </a:lnTo>
                <a:lnTo>
                  <a:pt x="116" y="143"/>
                </a:lnTo>
                <a:lnTo>
                  <a:pt x="109" y="153"/>
                </a:lnTo>
                <a:lnTo>
                  <a:pt x="101" y="164"/>
                </a:lnTo>
                <a:lnTo>
                  <a:pt x="94" y="174"/>
                </a:lnTo>
                <a:lnTo>
                  <a:pt x="87" y="186"/>
                </a:lnTo>
                <a:lnTo>
                  <a:pt x="80" y="197"/>
                </a:lnTo>
                <a:lnTo>
                  <a:pt x="73" y="208"/>
                </a:lnTo>
                <a:lnTo>
                  <a:pt x="66" y="220"/>
                </a:lnTo>
                <a:lnTo>
                  <a:pt x="52" y="244"/>
                </a:lnTo>
                <a:lnTo>
                  <a:pt x="39" y="268"/>
                </a:lnTo>
                <a:lnTo>
                  <a:pt x="26" y="292"/>
                </a:lnTo>
                <a:lnTo>
                  <a:pt x="13" y="317"/>
                </a:lnTo>
                <a:lnTo>
                  <a:pt x="0" y="342"/>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4" name="Freeform 46"/>
          <p:cNvSpPr>
            <a:spLocks/>
          </p:cNvSpPr>
          <p:nvPr/>
        </p:nvSpPr>
        <p:spPr bwMode="auto">
          <a:xfrm>
            <a:off x="5797550" y="3341688"/>
            <a:ext cx="292100" cy="1376362"/>
          </a:xfrm>
          <a:custGeom>
            <a:avLst/>
            <a:gdLst>
              <a:gd name="T0" fmla="*/ 292100 w 180"/>
              <a:gd name="T1" fmla="*/ 0 h 847"/>
              <a:gd name="T2" fmla="*/ 264513 w 180"/>
              <a:gd name="T3" fmla="*/ 42250 h 847"/>
              <a:gd name="T4" fmla="*/ 236926 w 180"/>
              <a:gd name="T5" fmla="*/ 84499 h 847"/>
              <a:gd name="T6" fmla="*/ 210961 w 180"/>
              <a:gd name="T7" fmla="*/ 128374 h 847"/>
              <a:gd name="T8" fmla="*/ 184997 w 180"/>
              <a:gd name="T9" fmla="*/ 170623 h 847"/>
              <a:gd name="T10" fmla="*/ 172014 w 180"/>
              <a:gd name="T11" fmla="*/ 191748 h 847"/>
              <a:gd name="T12" fmla="*/ 159032 w 180"/>
              <a:gd name="T13" fmla="*/ 214498 h 847"/>
              <a:gd name="T14" fmla="*/ 146050 w 180"/>
              <a:gd name="T15" fmla="*/ 235623 h 847"/>
              <a:gd name="T16" fmla="*/ 136313 w 180"/>
              <a:gd name="T17" fmla="*/ 256748 h 847"/>
              <a:gd name="T18" fmla="*/ 123331 w 180"/>
              <a:gd name="T19" fmla="*/ 277872 h 847"/>
              <a:gd name="T20" fmla="*/ 111972 w 180"/>
              <a:gd name="T21" fmla="*/ 298997 h 847"/>
              <a:gd name="T22" fmla="*/ 100612 w 180"/>
              <a:gd name="T23" fmla="*/ 321747 h 847"/>
              <a:gd name="T24" fmla="*/ 90876 w 180"/>
              <a:gd name="T25" fmla="*/ 342872 h 847"/>
              <a:gd name="T26" fmla="*/ 81139 w 180"/>
              <a:gd name="T27" fmla="*/ 363997 h 847"/>
              <a:gd name="T28" fmla="*/ 71402 w 180"/>
              <a:gd name="T29" fmla="*/ 385121 h 847"/>
              <a:gd name="T30" fmla="*/ 63288 w 180"/>
              <a:gd name="T31" fmla="*/ 407871 h 847"/>
              <a:gd name="T32" fmla="*/ 53552 w 180"/>
              <a:gd name="T33" fmla="*/ 428996 h 847"/>
              <a:gd name="T34" fmla="*/ 45438 w 180"/>
              <a:gd name="T35" fmla="*/ 450121 h 847"/>
              <a:gd name="T36" fmla="*/ 38947 w 180"/>
              <a:gd name="T37" fmla="*/ 472871 h 847"/>
              <a:gd name="T38" fmla="*/ 30833 w 180"/>
              <a:gd name="T39" fmla="*/ 493995 h 847"/>
              <a:gd name="T40" fmla="*/ 24342 w 180"/>
              <a:gd name="T41" fmla="*/ 515120 h 847"/>
              <a:gd name="T42" fmla="*/ 19473 w 180"/>
              <a:gd name="T43" fmla="*/ 536245 h 847"/>
              <a:gd name="T44" fmla="*/ 14605 w 180"/>
              <a:gd name="T45" fmla="*/ 558995 h 847"/>
              <a:gd name="T46" fmla="*/ 9737 w 180"/>
              <a:gd name="T47" fmla="*/ 580120 h 847"/>
              <a:gd name="T48" fmla="*/ 6491 w 180"/>
              <a:gd name="T49" fmla="*/ 601244 h 847"/>
              <a:gd name="T50" fmla="*/ 3246 w 180"/>
              <a:gd name="T51" fmla="*/ 623994 h 847"/>
              <a:gd name="T52" fmla="*/ 1623 w 180"/>
              <a:gd name="T53" fmla="*/ 645119 h 847"/>
              <a:gd name="T54" fmla="*/ 0 w 180"/>
              <a:gd name="T55" fmla="*/ 666244 h 847"/>
              <a:gd name="T56" fmla="*/ 0 w 180"/>
              <a:gd name="T57" fmla="*/ 687369 h 847"/>
              <a:gd name="T58" fmla="*/ 0 w 180"/>
              <a:gd name="T59" fmla="*/ 708493 h 847"/>
              <a:gd name="T60" fmla="*/ 1623 w 180"/>
              <a:gd name="T61" fmla="*/ 731243 h 847"/>
              <a:gd name="T62" fmla="*/ 3246 w 180"/>
              <a:gd name="T63" fmla="*/ 752368 h 847"/>
              <a:gd name="T64" fmla="*/ 6491 w 180"/>
              <a:gd name="T65" fmla="*/ 773493 h 847"/>
              <a:gd name="T66" fmla="*/ 9737 w 180"/>
              <a:gd name="T67" fmla="*/ 794617 h 847"/>
              <a:gd name="T68" fmla="*/ 14605 w 180"/>
              <a:gd name="T69" fmla="*/ 817367 h 847"/>
              <a:gd name="T70" fmla="*/ 19473 w 180"/>
              <a:gd name="T71" fmla="*/ 838492 h 847"/>
              <a:gd name="T72" fmla="*/ 24342 w 180"/>
              <a:gd name="T73" fmla="*/ 859617 h 847"/>
              <a:gd name="T74" fmla="*/ 30833 w 180"/>
              <a:gd name="T75" fmla="*/ 880742 h 847"/>
              <a:gd name="T76" fmla="*/ 38947 w 180"/>
              <a:gd name="T77" fmla="*/ 901866 h 847"/>
              <a:gd name="T78" fmla="*/ 45438 w 180"/>
              <a:gd name="T79" fmla="*/ 924616 h 847"/>
              <a:gd name="T80" fmla="*/ 53552 w 180"/>
              <a:gd name="T81" fmla="*/ 945741 h 847"/>
              <a:gd name="T82" fmla="*/ 63288 w 180"/>
              <a:gd name="T83" fmla="*/ 966866 h 847"/>
              <a:gd name="T84" fmla="*/ 71402 w 180"/>
              <a:gd name="T85" fmla="*/ 987991 h 847"/>
              <a:gd name="T86" fmla="*/ 81139 w 180"/>
              <a:gd name="T87" fmla="*/ 1009115 h 847"/>
              <a:gd name="T88" fmla="*/ 90876 w 180"/>
              <a:gd name="T89" fmla="*/ 1031865 h 847"/>
              <a:gd name="T90" fmla="*/ 100612 w 180"/>
              <a:gd name="T91" fmla="*/ 1052990 h 847"/>
              <a:gd name="T92" fmla="*/ 111972 w 180"/>
              <a:gd name="T93" fmla="*/ 1074115 h 847"/>
              <a:gd name="T94" fmla="*/ 123331 w 180"/>
              <a:gd name="T95" fmla="*/ 1095240 h 847"/>
              <a:gd name="T96" fmla="*/ 136313 w 180"/>
              <a:gd name="T97" fmla="*/ 1116364 h 847"/>
              <a:gd name="T98" fmla="*/ 146050 w 180"/>
              <a:gd name="T99" fmla="*/ 1139114 h 847"/>
              <a:gd name="T100" fmla="*/ 159032 w 180"/>
              <a:gd name="T101" fmla="*/ 1160239 h 847"/>
              <a:gd name="T102" fmla="*/ 172014 w 180"/>
              <a:gd name="T103" fmla="*/ 1181364 h 847"/>
              <a:gd name="T104" fmla="*/ 184997 w 180"/>
              <a:gd name="T105" fmla="*/ 1202489 h 847"/>
              <a:gd name="T106" fmla="*/ 210961 w 180"/>
              <a:gd name="T107" fmla="*/ 1246363 h 847"/>
              <a:gd name="T108" fmla="*/ 236926 w 180"/>
              <a:gd name="T109" fmla="*/ 1290238 h 847"/>
              <a:gd name="T110" fmla="*/ 264513 w 180"/>
              <a:gd name="T111" fmla="*/ 1332487 h 847"/>
              <a:gd name="T112" fmla="*/ 292100 w 180"/>
              <a:gd name="T113" fmla="*/ 1376362 h 84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80" h="847">
                <a:moveTo>
                  <a:pt x="180" y="0"/>
                </a:moveTo>
                <a:lnTo>
                  <a:pt x="163" y="26"/>
                </a:lnTo>
                <a:lnTo>
                  <a:pt x="146" y="52"/>
                </a:lnTo>
                <a:lnTo>
                  <a:pt x="130" y="79"/>
                </a:lnTo>
                <a:lnTo>
                  <a:pt x="114" y="105"/>
                </a:lnTo>
                <a:lnTo>
                  <a:pt x="106" y="118"/>
                </a:lnTo>
                <a:lnTo>
                  <a:pt x="98" y="132"/>
                </a:lnTo>
                <a:lnTo>
                  <a:pt x="90" y="145"/>
                </a:lnTo>
                <a:lnTo>
                  <a:pt x="84" y="158"/>
                </a:lnTo>
                <a:lnTo>
                  <a:pt x="76" y="171"/>
                </a:lnTo>
                <a:lnTo>
                  <a:pt x="69" y="184"/>
                </a:lnTo>
                <a:lnTo>
                  <a:pt x="62" y="198"/>
                </a:lnTo>
                <a:lnTo>
                  <a:pt x="56" y="211"/>
                </a:lnTo>
                <a:lnTo>
                  <a:pt x="50" y="224"/>
                </a:lnTo>
                <a:lnTo>
                  <a:pt x="44" y="237"/>
                </a:lnTo>
                <a:lnTo>
                  <a:pt x="39" y="251"/>
                </a:lnTo>
                <a:lnTo>
                  <a:pt x="33" y="264"/>
                </a:lnTo>
                <a:lnTo>
                  <a:pt x="28" y="277"/>
                </a:lnTo>
                <a:lnTo>
                  <a:pt x="24" y="291"/>
                </a:lnTo>
                <a:lnTo>
                  <a:pt x="19" y="304"/>
                </a:lnTo>
                <a:lnTo>
                  <a:pt x="15" y="317"/>
                </a:lnTo>
                <a:lnTo>
                  <a:pt x="12" y="330"/>
                </a:lnTo>
                <a:lnTo>
                  <a:pt x="9" y="344"/>
                </a:lnTo>
                <a:lnTo>
                  <a:pt x="6" y="357"/>
                </a:lnTo>
                <a:lnTo>
                  <a:pt x="4" y="370"/>
                </a:lnTo>
                <a:lnTo>
                  <a:pt x="2" y="384"/>
                </a:lnTo>
                <a:lnTo>
                  <a:pt x="1" y="397"/>
                </a:lnTo>
                <a:lnTo>
                  <a:pt x="0" y="410"/>
                </a:lnTo>
                <a:lnTo>
                  <a:pt x="0" y="423"/>
                </a:lnTo>
                <a:lnTo>
                  <a:pt x="0" y="436"/>
                </a:lnTo>
                <a:lnTo>
                  <a:pt x="1" y="450"/>
                </a:lnTo>
                <a:lnTo>
                  <a:pt x="2" y="463"/>
                </a:lnTo>
                <a:lnTo>
                  <a:pt x="4" y="476"/>
                </a:lnTo>
                <a:lnTo>
                  <a:pt x="6" y="489"/>
                </a:lnTo>
                <a:lnTo>
                  <a:pt x="9" y="503"/>
                </a:lnTo>
                <a:lnTo>
                  <a:pt x="12" y="516"/>
                </a:lnTo>
                <a:lnTo>
                  <a:pt x="15" y="529"/>
                </a:lnTo>
                <a:lnTo>
                  <a:pt x="19" y="542"/>
                </a:lnTo>
                <a:lnTo>
                  <a:pt x="24" y="555"/>
                </a:lnTo>
                <a:lnTo>
                  <a:pt x="28" y="569"/>
                </a:lnTo>
                <a:lnTo>
                  <a:pt x="33" y="582"/>
                </a:lnTo>
                <a:lnTo>
                  <a:pt x="39" y="595"/>
                </a:lnTo>
                <a:lnTo>
                  <a:pt x="44" y="608"/>
                </a:lnTo>
                <a:lnTo>
                  <a:pt x="50" y="621"/>
                </a:lnTo>
                <a:lnTo>
                  <a:pt x="56" y="635"/>
                </a:lnTo>
                <a:lnTo>
                  <a:pt x="62" y="648"/>
                </a:lnTo>
                <a:lnTo>
                  <a:pt x="69" y="661"/>
                </a:lnTo>
                <a:lnTo>
                  <a:pt x="76" y="674"/>
                </a:lnTo>
                <a:lnTo>
                  <a:pt x="84" y="687"/>
                </a:lnTo>
                <a:lnTo>
                  <a:pt x="90" y="701"/>
                </a:lnTo>
                <a:lnTo>
                  <a:pt x="98" y="714"/>
                </a:lnTo>
                <a:lnTo>
                  <a:pt x="106" y="727"/>
                </a:lnTo>
                <a:lnTo>
                  <a:pt x="114" y="740"/>
                </a:lnTo>
                <a:lnTo>
                  <a:pt x="130" y="767"/>
                </a:lnTo>
                <a:lnTo>
                  <a:pt x="146" y="794"/>
                </a:lnTo>
                <a:lnTo>
                  <a:pt x="163" y="820"/>
                </a:lnTo>
                <a:lnTo>
                  <a:pt x="180" y="847"/>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5" name="Freeform 47"/>
          <p:cNvSpPr>
            <a:spLocks/>
          </p:cNvSpPr>
          <p:nvPr/>
        </p:nvSpPr>
        <p:spPr bwMode="auto">
          <a:xfrm>
            <a:off x="5214938" y="4733925"/>
            <a:ext cx="858837" cy="682625"/>
          </a:xfrm>
          <a:custGeom>
            <a:avLst/>
            <a:gdLst>
              <a:gd name="T0" fmla="*/ 858837 w 529"/>
              <a:gd name="T1" fmla="*/ 0 h 421"/>
              <a:gd name="T2" fmla="*/ 816626 w 529"/>
              <a:gd name="T3" fmla="*/ 1621 h 421"/>
              <a:gd name="T4" fmla="*/ 776038 w 529"/>
              <a:gd name="T5" fmla="*/ 6486 h 421"/>
              <a:gd name="T6" fmla="*/ 735450 w 529"/>
              <a:gd name="T7" fmla="*/ 9729 h 421"/>
              <a:gd name="T8" fmla="*/ 694862 w 529"/>
              <a:gd name="T9" fmla="*/ 14593 h 421"/>
              <a:gd name="T10" fmla="*/ 654275 w 529"/>
              <a:gd name="T11" fmla="*/ 17836 h 421"/>
              <a:gd name="T12" fmla="*/ 615310 w 529"/>
              <a:gd name="T13" fmla="*/ 24322 h 421"/>
              <a:gd name="T14" fmla="*/ 576346 w 529"/>
              <a:gd name="T15" fmla="*/ 30807 h 421"/>
              <a:gd name="T16" fmla="*/ 556864 w 529"/>
              <a:gd name="T17" fmla="*/ 34050 h 421"/>
              <a:gd name="T18" fmla="*/ 537382 w 529"/>
              <a:gd name="T19" fmla="*/ 37293 h 421"/>
              <a:gd name="T20" fmla="*/ 519523 w 529"/>
              <a:gd name="T21" fmla="*/ 42157 h 421"/>
              <a:gd name="T22" fmla="*/ 501665 w 529"/>
              <a:gd name="T23" fmla="*/ 47022 h 421"/>
              <a:gd name="T24" fmla="*/ 483806 w 529"/>
              <a:gd name="T25" fmla="*/ 50265 h 421"/>
              <a:gd name="T26" fmla="*/ 464324 w 529"/>
              <a:gd name="T27" fmla="*/ 56750 h 421"/>
              <a:gd name="T28" fmla="*/ 448089 w 529"/>
              <a:gd name="T29" fmla="*/ 61615 h 421"/>
              <a:gd name="T30" fmla="*/ 430230 w 529"/>
              <a:gd name="T31" fmla="*/ 66479 h 421"/>
              <a:gd name="T32" fmla="*/ 412372 w 529"/>
              <a:gd name="T33" fmla="*/ 72965 h 421"/>
              <a:gd name="T34" fmla="*/ 396137 w 529"/>
              <a:gd name="T35" fmla="*/ 79450 h 421"/>
              <a:gd name="T36" fmla="*/ 379901 w 529"/>
              <a:gd name="T37" fmla="*/ 87558 h 421"/>
              <a:gd name="T38" fmla="*/ 363666 w 529"/>
              <a:gd name="T39" fmla="*/ 94043 h 421"/>
              <a:gd name="T40" fmla="*/ 347431 w 529"/>
              <a:gd name="T41" fmla="*/ 102151 h 421"/>
              <a:gd name="T42" fmla="*/ 332820 w 529"/>
              <a:gd name="T43" fmla="*/ 110258 h 421"/>
              <a:gd name="T44" fmla="*/ 318208 w 529"/>
              <a:gd name="T45" fmla="*/ 119986 h 421"/>
              <a:gd name="T46" fmla="*/ 303596 w 529"/>
              <a:gd name="T47" fmla="*/ 128094 h 421"/>
              <a:gd name="T48" fmla="*/ 288985 w 529"/>
              <a:gd name="T49" fmla="*/ 139444 h 421"/>
              <a:gd name="T50" fmla="*/ 275997 w 529"/>
              <a:gd name="T51" fmla="*/ 149172 h 421"/>
              <a:gd name="T52" fmla="*/ 263009 w 529"/>
              <a:gd name="T53" fmla="*/ 160522 h 421"/>
              <a:gd name="T54" fmla="*/ 250021 w 529"/>
              <a:gd name="T55" fmla="*/ 171872 h 421"/>
              <a:gd name="T56" fmla="*/ 237033 w 529"/>
              <a:gd name="T57" fmla="*/ 183222 h 421"/>
              <a:gd name="T58" fmla="*/ 225668 w 529"/>
              <a:gd name="T59" fmla="*/ 196194 h 421"/>
              <a:gd name="T60" fmla="*/ 214303 w 529"/>
              <a:gd name="T61" fmla="*/ 209165 h 421"/>
              <a:gd name="T62" fmla="*/ 202939 w 529"/>
              <a:gd name="T63" fmla="*/ 222137 h 421"/>
              <a:gd name="T64" fmla="*/ 191574 w 529"/>
              <a:gd name="T65" fmla="*/ 236730 h 421"/>
              <a:gd name="T66" fmla="*/ 181833 w 529"/>
              <a:gd name="T67" fmla="*/ 251323 h 421"/>
              <a:gd name="T68" fmla="*/ 172092 w 529"/>
              <a:gd name="T69" fmla="*/ 265916 h 421"/>
              <a:gd name="T70" fmla="*/ 160728 w 529"/>
              <a:gd name="T71" fmla="*/ 280509 h 421"/>
              <a:gd name="T72" fmla="*/ 152610 w 529"/>
              <a:gd name="T73" fmla="*/ 296723 h 421"/>
              <a:gd name="T74" fmla="*/ 142869 w 529"/>
              <a:gd name="T75" fmla="*/ 312937 h 421"/>
              <a:gd name="T76" fmla="*/ 134751 w 529"/>
              <a:gd name="T77" fmla="*/ 329152 h 421"/>
              <a:gd name="T78" fmla="*/ 126634 w 529"/>
              <a:gd name="T79" fmla="*/ 345366 h 421"/>
              <a:gd name="T80" fmla="*/ 116893 w 529"/>
              <a:gd name="T81" fmla="*/ 363202 h 421"/>
              <a:gd name="T82" fmla="*/ 108775 w 529"/>
              <a:gd name="T83" fmla="*/ 379416 h 421"/>
              <a:gd name="T84" fmla="*/ 102281 w 529"/>
              <a:gd name="T85" fmla="*/ 397252 h 421"/>
              <a:gd name="T86" fmla="*/ 94164 w 529"/>
              <a:gd name="T87" fmla="*/ 415088 h 421"/>
              <a:gd name="T88" fmla="*/ 77928 w 529"/>
              <a:gd name="T89" fmla="*/ 452381 h 421"/>
              <a:gd name="T90" fmla="*/ 63317 w 529"/>
              <a:gd name="T91" fmla="*/ 489674 h 421"/>
              <a:gd name="T92" fmla="*/ 50329 w 529"/>
              <a:gd name="T93" fmla="*/ 526967 h 421"/>
              <a:gd name="T94" fmla="*/ 37341 w 529"/>
              <a:gd name="T95" fmla="*/ 564260 h 421"/>
              <a:gd name="T96" fmla="*/ 24353 w 529"/>
              <a:gd name="T97" fmla="*/ 604796 h 421"/>
              <a:gd name="T98" fmla="*/ 12988 w 529"/>
              <a:gd name="T99" fmla="*/ 642089 h 421"/>
              <a:gd name="T100" fmla="*/ 0 w 529"/>
              <a:gd name="T101" fmla="*/ 682625 h 4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9" h="421">
                <a:moveTo>
                  <a:pt x="529" y="0"/>
                </a:moveTo>
                <a:lnTo>
                  <a:pt x="503" y="1"/>
                </a:lnTo>
                <a:lnTo>
                  <a:pt x="478" y="4"/>
                </a:lnTo>
                <a:lnTo>
                  <a:pt x="453" y="6"/>
                </a:lnTo>
                <a:lnTo>
                  <a:pt x="428" y="9"/>
                </a:lnTo>
                <a:lnTo>
                  <a:pt x="403" y="11"/>
                </a:lnTo>
                <a:lnTo>
                  <a:pt x="379" y="15"/>
                </a:lnTo>
                <a:lnTo>
                  <a:pt x="355" y="19"/>
                </a:lnTo>
                <a:lnTo>
                  <a:pt x="343" y="21"/>
                </a:lnTo>
                <a:lnTo>
                  <a:pt x="331" y="23"/>
                </a:lnTo>
                <a:lnTo>
                  <a:pt x="320" y="26"/>
                </a:lnTo>
                <a:lnTo>
                  <a:pt x="309" y="29"/>
                </a:lnTo>
                <a:lnTo>
                  <a:pt x="298" y="31"/>
                </a:lnTo>
                <a:lnTo>
                  <a:pt x="286" y="35"/>
                </a:lnTo>
                <a:lnTo>
                  <a:pt x="276" y="38"/>
                </a:lnTo>
                <a:lnTo>
                  <a:pt x="265" y="41"/>
                </a:lnTo>
                <a:lnTo>
                  <a:pt x="254" y="45"/>
                </a:lnTo>
                <a:lnTo>
                  <a:pt x="244" y="49"/>
                </a:lnTo>
                <a:lnTo>
                  <a:pt x="234" y="54"/>
                </a:lnTo>
                <a:lnTo>
                  <a:pt x="224" y="58"/>
                </a:lnTo>
                <a:lnTo>
                  <a:pt x="214" y="63"/>
                </a:lnTo>
                <a:lnTo>
                  <a:pt x="205" y="68"/>
                </a:lnTo>
                <a:lnTo>
                  <a:pt x="196" y="74"/>
                </a:lnTo>
                <a:lnTo>
                  <a:pt x="187" y="79"/>
                </a:lnTo>
                <a:lnTo>
                  <a:pt x="178" y="86"/>
                </a:lnTo>
                <a:lnTo>
                  <a:pt x="170" y="92"/>
                </a:lnTo>
                <a:lnTo>
                  <a:pt x="162" y="99"/>
                </a:lnTo>
                <a:lnTo>
                  <a:pt x="154" y="106"/>
                </a:lnTo>
                <a:lnTo>
                  <a:pt x="146" y="113"/>
                </a:lnTo>
                <a:lnTo>
                  <a:pt x="139" y="121"/>
                </a:lnTo>
                <a:lnTo>
                  <a:pt x="132" y="129"/>
                </a:lnTo>
                <a:lnTo>
                  <a:pt x="125" y="137"/>
                </a:lnTo>
                <a:lnTo>
                  <a:pt x="118" y="146"/>
                </a:lnTo>
                <a:lnTo>
                  <a:pt x="112" y="155"/>
                </a:lnTo>
                <a:lnTo>
                  <a:pt x="106" y="164"/>
                </a:lnTo>
                <a:lnTo>
                  <a:pt x="99" y="173"/>
                </a:lnTo>
                <a:lnTo>
                  <a:pt x="94" y="183"/>
                </a:lnTo>
                <a:lnTo>
                  <a:pt x="88" y="193"/>
                </a:lnTo>
                <a:lnTo>
                  <a:pt x="83" y="203"/>
                </a:lnTo>
                <a:lnTo>
                  <a:pt x="78" y="213"/>
                </a:lnTo>
                <a:lnTo>
                  <a:pt x="72" y="224"/>
                </a:lnTo>
                <a:lnTo>
                  <a:pt x="67" y="234"/>
                </a:lnTo>
                <a:lnTo>
                  <a:pt x="63" y="245"/>
                </a:lnTo>
                <a:lnTo>
                  <a:pt x="58" y="256"/>
                </a:lnTo>
                <a:lnTo>
                  <a:pt x="48" y="279"/>
                </a:lnTo>
                <a:lnTo>
                  <a:pt x="39" y="302"/>
                </a:lnTo>
                <a:lnTo>
                  <a:pt x="31" y="325"/>
                </a:lnTo>
                <a:lnTo>
                  <a:pt x="23" y="348"/>
                </a:lnTo>
                <a:lnTo>
                  <a:pt x="15" y="373"/>
                </a:lnTo>
                <a:lnTo>
                  <a:pt x="8" y="396"/>
                </a:lnTo>
                <a:lnTo>
                  <a:pt x="0" y="421"/>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6" name="Freeform 48"/>
          <p:cNvSpPr>
            <a:spLocks/>
          </p:cNvSpPr>
          <p:nvPr/>
        </p:nvSpPr>
        <p:spPr bwMode="auto">
          <a:xfrm>
            <a:off x="2514600" y="4259263"/>
            <a:ext cx="577850" cy="1247775"/>
          </a:xfrm>
          <a:custGeom>
            <a:avLst/>
            <a:gdLst>
              <a:gd name="T0" fmla="*/ 537271 w 356"/>
              <a:gd name="T1" fmla="*/ 1247775 h 768"/>
              <a:gd name="T2" fmla="*/ 551879 w 356"/>
              <a:gd name="T3" fmla="*/ 1148668 h 768"/>
              <a:gd name="T4" fmla="*/ 556749 w 356"/>
              <a:gd name="T5" fmla="*/ 1099927 h 768"/>
              <a:gd name="T6" fmla="*/ 563241 w 356"/>
              <a:gd name="T7" fmla="*/ 1051185 h 768"/>
              <a:gd name="T8" fmla="*/ 568111 w 356"/>
              <a:gd name="T9" fmla="*/ 1002444 h 768"/>
              <a:gd name="T10" fmla="*/ 572980 w 356"/>
              <a:gd name="T11" fmla="*/ 953703 h 768"/>
              <a:gd name="T12" fmla="*/ 576227 w 356"/>
              <a:gd name="T13" fmla="*/ 906587 h 768"/>
              <a:gd name="T14" fmla="*/ 577850 w 356"/>
              <a:gd name="T15" fmla="*/ 859470 h 768"/>
              <a:gd name="T16" fmla="*/ 577850 w 356"/>
              <a:gd name="T17" fmla="*/ 813978 h 768"/>
              <a:gd name="T18" fmla="*/ 577850 w 356"/>
              <a:gd name="T19" fmla="*/ 768486 h 768"/>
              <a:gd name="T20" fmla="*/ 572980 w 356"/>
              <a:gd name="T21" fmla="*/ 722995 h 768"/>
              <a:gd name="T22" fmla="*/ 568111 w 356"/>
              <a:gd name="T23" fmla="*/ 679128 h 768"/>
              <a:gd name="T24" fmla="*/ 561618 w 356"/>
              <a:gd name="T25" fmla="*/ 635260 h 768"/>
              <a:gd name="T26" fmla="*/ 551879 w 356"/>
              <a:gd name="T27" fmla="*/ 594643 h 768"/>
              <a:gd name="T28" fmla="*/ 545387 w 356"/>
              <a:gd name="T29" fmla="*/ 573522 h 768"/>
              <a:gd name="T30" fmla="*/ 538894 w 356"/>
              <a:gd name="T31" fmla="*/ 552400 h 768"/>
              <a:gd name="T32" fmla="*/ 532401 w 356"/>
              <a:gd name="T33" fmla="*/ 532904 h 768"/>
              <a:gd name="T34" fmla="*/ 524285 w 356"/>
              <a:gd name="T35" fmla="*/ 513407 h 768"/>
              <a:gd name="T36" fmla="*/ 514546 w 356"/>
              <a:gd name="T37" fmla="*/ 493911 h 768"/>
              <a:gd name="T38" fmla="*/ 504807 w 356"/>
              <a:gd name="T39" fmla="*/ 474414 h 768"/>
              <a:gd name="T40" fmla="*/ 495068 w 356"/>
              <a:gd name="T41" fmla="*/ 456543 h 768"/>
              <a:gd name="T42" fmla="*/ 483706 w 356"/>
              <a:gd name="T43" fmla="*/ 438671 h 768"/>
              <a:gd name="T44" fmla="*/ 472344 w 356"/>
              <a:gd name="T45" fmla="*/ 419174 h 768"/>
              <a:gd name="T46" fmla="*/ 460981 w 356"/>
              <a:gd name="T47" fmla="*/ 401303 h 768"/>
              <a:gd name="T48" fmla="*/ 447996 w 356"/>
              <a:gd name="T49" fmla="*/ 385056 h 768"/>
              <a:gd name="T50" fmla="*/ 435011 w 356"/>
              <a:gd name="T51" fmla="*/ 367184 h 768"/>
              <a:gd name="T52" fmla="*/ 420402 w 356"/>
              <a:gd name="T53" fmla="*/ 349312 h 768"/>
              <a:gd name="T54" fmla="*/ 405794 w 356"/>
              <a:gd name="T55" fmla="*/ 333065 h 768"/>
              <a:gd name="T56" fmla="*/ 391185 w 356"/>
              <a:gd name="T57" fmla="*/ 316818 h 768"/>
              <a:gd name="T58" fmla="*/ 374953 w 356"/>
              <a:gd name="T59" fmla="*/ 300571 h 768"/>
              <a:gd name="T60" fmla="*/ 358721 w 356"/>
              <a:gd name="T61" fmla="*/ 284324 h 768"/>
              <a:gd name="T62" fmla="*/ 342490 w 356"/>
              <a:gd name="T63" fmla="*/ 268077 h 768"/>
              <a:gd name="T64" fmla="*/ 326258 w 356"/>
              <a:gd name="T65" fmla="*/ 251830 h 768"/>
              <a:gd name="T66" fmla="*/ 310026 w 356"/>
              <a:gd name="T67" fmla="*/ 237207 h 768"/>
              <a:gd name="T68" fmla="*/ 292171 w 356"/>
              <a:gd name="T69" fmla="*/ 220960 h 768"/>
              <a:gd name="T70" fmla="*/ 274316 w 356"/>
              <a:gd name="T71" fmla="*/ 204713 h 768"/>
              <a:gd name="T72" fmla="*/ 256462 w 356"/>
              <a:gd name="T73" fmla="*/ 190091 h 768"/>
              <a:gd name="T74" fmla="*/ 236983 w 356"/>
              <a:gd name="T75" fmla="*/ 173844 h 768"/>
              <a:gd name="T76" fmla="*/ 219129 w 356"/>
              <a:gd name="T77" fmla="*/ 159221 h 768"/>
              <a:gd name="T78" fmla="*/ 199650 w 356"/>
              <a:gd name="T79" fmla="*/ 144599 h 768"/>
              <a:gd name="T80" fmla="*/ 160694 w 356"/>
              <a:gd name="T81" fmla="*/ 115354 h 768"/>
              <a:gd name="T82" fmla="*/ 121738 w 356"/>
              <a:gd name="T83" fmla="*/ 86109 h 768"/>
              <a:gd name="T84" fmla="*/ 81159 w 356"/>
              <a:gd name="T85" fmla="*/ 56865 h 768"/>
              <a:gd name="T86" fmla="*/ 40579 w 356"/>
              <a:gd name="T87" fmla="*/ 29245 h 768"/>
              <a:gd name="T88" fmla="*/ 0 w 356"/>
              <a:gd name="T89" fmla="*/ 0 h 76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56" h="768">
                <a:moveTo>
                  <a:pt x="331" y="768"/>
                </a:moveTo>
                <a:lnTo>
                  <a:pt x="340" y="707"/>
                </a:lnTo>
                <a:lnTo>
                  <a:pt x="343" y="677"/>
                </a:lnTo>
                <a:lnTo>
                  <a:pt x="347" y="647"/>
                </a:lnTo>
                <a:lnTo>
                  <a:pt x="350" y="617"/>
                </a:lnTo>
                <a:lnTo>
                  <a:pt x="353" y="587"/>
                </a:lnTo>
                <a:lnTo>
                  <a:pt x="355" y="558"/>
                </a:lnTo>
                <a:lnTo>
                  <a:pt x="356" y="529"/>
                </a:lnTo>
                <a:lnTo>
                  <a:pt x="356" y="501"/>
                </a:lnTo>
                <a:lnTo>
                  <a:pt x="356" y="473"/>
                </a:lnTo>
                <a:lnTo>
                  <a:pt x="353" y="445"/>
                </a:lnTo>
                <a:lnTo>
                  <a:pt x="350" y="418"/>
                </a:lnTo>
                <a:lnTo>
                  <a:pt x="346" y="391"/>
                </a:lnTo>
                <a:lnTo>
                  <a:pt x="340" y="366"/>
                </a:lnTo>
                <a:lnTo>
                  <a:pt x="336" y="353"/>
                </a:lnTo>
                <a:lnTo>
                  <a:pt x="332" y="340"/>
                </a:lnTo>
                <a:lnTo>
                  <a:pt x="328" y="328"/>
                </a:lnTo>
                <a:lnTo>
                  <a:pt x="323" y="316"/>
                </a:lnTo>
                <a:lnTo>
                  <a:pt x="317" y="304"/>
                </a:lnTo>
                <a:lnTo>
                  <a:pt x="311" y="292"/>
                </a:lnTo>
                <a:lnTo>
                  <a:pt x="305" y="281"/>
                </a:lnTo>
                <a:lnTo>
                  <a:pt x="298" y="270"/>
                </a:lnTo>
                <a:lnTo>
                  <a:pt x="291" y="258"/>
                </a:lnTo>
                <a:lnTo>
                  <a:pt x="284" y="247"/>
                </a:lnTo>
                <a:lnTo>
                  <a:pt x="276" y="237"/>
                </a:lnTo>
                <a:lnTo>
                  <a:pt x="268" y="226"/>
                </a:lnTo>
                <a:lnTo>
                  <a:pt x="259" y="215"/>
                </a:lnTo>
                <a:lnTo>
                  <a:pt x="250" y="205"/>
                </a:lnTo>
                <a:lnTo>
                  <a:pt x="241" y="195"/>
                </a:lnTo>
                <a:lnTo>
                  <a:pt x="231" y="185"/>
                </a:lnTo>
                <a:lnTo>
                  <a:pt x="221" y="175"/>
                </a:lnTo>
                <a:lnTo>
                  <a:pt x="211" y="165"/>
                </a:lnTo>
                <a:lnTo>
                  <a:pt x="201" y="155"/>
                </a:lnTo>
                <a:lnTo>
                  <a:pt x="191" y="146"/>
                </a:lnTo>
                <a:lnTo>
                  <a:pt x="180" y="136"/>
                </a:lnTo>
                <a:lnTo>
                  <a:pt x="169" y="126"/>
                </a:lnTo>
                <a:lnTo>
                  <a:pt x="158" y="117"/>
                </a:lnTo>
                <a:lnTo>
                  <a:pt x="146" y="107"/>
                </a:lnTo>
                <a:lnTo>
                  <a:pt x="135" y="98"/>
                </a:lnTo>
                <a:lnTo>
                  <a:pt x="123" y="89"/>
                </a:lnTo>
                <a:lnTo>
                  <a:pt x="99" y="71"/>
                </a:lnTo>
                <a:lnTo>
                  <a:pt x="75" y="53"/>
                </a:lnTo>
                <a:lnTo>
                  <a:pt x="50" y="35"/>
                </a:lnTo>
                <a:lnTo>
                  <a:pt x="25" y="18"/>
                </a:lnTo>
                <a:lnTo>
                  <a:pt x="0"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7" name="Freeform 49"/>
          <p:cNvSpPr>
            <a:spLocks/>
          </p:cNvSpPr>
          <p:nvPr/>
        </p:nvSpPr>
        <p:spPr bwMode="auto">
          <a:xfrm>
            <a:off x="2393950" y="1587500"/>
            <a:ext cx="1339850" cy="1143000"/>
          </a:xfrm>
          <a:custGeom>
            <a:avLst/>
            <a:gdLst>
              <a:gd name="T0" fmla="*/ 0 w 825"/>
              <a:gd name="T1" fmla="*/ 1143000 h 704"/>
              <a:gd name="T2" fmla="*/ 126677 w 825"/>
              <a:gd name="T3" fmla="*/ 1121893 h 704"/>
              <a:gd name="T4" fmla="*/ 190015 w 825"/>
              <a:gd name="T5" fmla="*/ 1110528 h 704"/>
              <a:gd name="T6" fmla="*/ 251729 w 825"/>
              <a:gd name="T7" fmla="*/ 1097540 h 704"/>
              <a:gd name="T8" fmla="*/ 313444 w 825"/>
              <a:gd name="T9" fmla="*/ 1084551 h 704"/>
              <a:gd name="T10" fmla="*/ 373534 w 825"/>
              <a:gd name="T11" fmla="*/ 1071563 h 704"/>
              <a:gd name="T12" fmla="*/ 433624 w 825"/>
              <a:gd name="T13" fmla="*/ 1056950 h 704"/>
              <a:gd name="T14" fmla="*/ 492090 w 825"/>
              <a:gd name="T15" fmla="*/ 1040714 h 704"/>
              <a:gd name="T16" fmla="*/ 548932 w 825"/>
              <a:gd name="T17" fmla="*/ 1022855 h 704"/>
              <a:gd name="T18" fmla="*/ 604151 w 825"/>
              <a:gd name="T19" fmla="*/ 1003372 h 704"/>
              <a:gd name="T20" fmla="*/ 657745 w 825"/>
              <a:gd name="T21" fmla="*/ 982266 h 704"/>
              <a:gd name="T22" fmla="*/ 711339 w 825"/>
              <a:gd name="T23" fmla="*/ 957912 h 704"/>
              <a:gd name="T24" fmla="*/ 761684 w 825"/>
              <a:gd name="T25" fmla="*/ 931935 h 704"/>
              <a:gd name="T26" fmla="*/ 786045 w 825"/>
              <a:gd name="T27" fmla="*/ 917322 h 704"/>
              <a:gd name="T28" fmla="*/ 808782 w 825"/>
              <a:gd name="T29" fmla="*/ 904334 h 704"/>
              <a:gd name="T30" fmla="*/ 831519 w 825"/>
              <a:gd name="T31" fmla="*/ 888098 h 704"/>
              <a:gd name="T32" fmla="*/ 854256 w 825"/>
              <a:gd name="T33" fmla="*/ 871862 h 704"/>
              <a:gd name="T34" fmla="*/ 876993 w 825"/>
              <a:gd name="T35" fmla="*/ 855626 h 704"/>
              <a:gd name="T36" fmla="*/ 898106 w 825"/>
              <a:gd name="T37" fmla="*/ 837767 h 704"/>
              <a:gd name="T38" fmla="*/ 917594 w 825"/>
              <a:gd name="T39" fmla="*/ 819908 h 704"/>
              <a:gd name="T40" fmla="*/ 938707 w 825"/>
              <a:gd name="T41" fmla="*/ 800425 h 704"/>
              <a:gd name="T42" fmla="*/ 958196 w 825"/>
              <a:gd name="T43" fmla="*/ 780942 h 704"/>
              <a:gd name="T44" fmla="*/ 976060 w 825"/>
              <a:gd name="T45" fmla="*/ 761459 h 704"/>
              <a:gd name="T46" fmla="*/ 993925 w 825"/>
              <a:gd name="T47" fmla="*/ 738729 h 704"/>
              <a:gd name="T48" fmla="*/ 1011790 w 825"/>
              <a:gd name="T49" fmla="*/ 717622 h 704"/>
              <a:gd name="T50" fmla="*/ 1045895 w 825"/>
              <a:gd name="T51" fmla="*/ 672162 h 704"/>
              <a:gd name="T52" fmla="*/ 1076752 w 825"/>
              <a:gd name="T53" fmla="*/ 625078 h 704"/>
              <a:gd name="T54" fmla="*/ 1107609 w 825"/>
              <a:gd name="T55" fmla="*/ 574747 h 704"/>
              <a:gd name="T56" fmla="*/ 1133594 w 825"/>
              <a:gd name="T57" fmla="*/ 522793 h 704"/>
              <a:gd name="T58" fmla="*/ 1161203 w 825"/>
              <a:gd name="T59" fmla="*/ 469214 h 704"/>
              <a:gd name="T60" fmla="*/ 1185564 w 825"/>
              <a:gd name="T61" fmla="*/ 414013 h 704"/>
              <a:gd name="T62" fmla="*/ 1209925 w 825"/>
              <a:gd name="T63" fmla="*/ 357188 h 704"/>
              <a:gd name="T64" fmla="*/ 1232662 w 825"/>
              <a:gd name="T65" fmla="*/ 300362 h 704"/>
              <a:gd name="T66" fmla="*/ 1255399 w 825"/>
              <a:gd name="T67" fmla="*/ 240290 h 704"/>
              <a:gd name="T68" fmla="*/ 1276512 w 825"/>
              <a:gd name="T69" fmla="*/ 181841 h 704"/>
              <a:gd name="T70" fmla="*/ 1297624 w 825"/>
              <a:gd name="T71" fmla="*/ 121768 h 704"/>
              <a:gd name="T72" fmla="*/ 1339850 w 825"/>
              <a:gd name="T73" fmla="*/ 0 h 70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25" h="704">
                <a:moveTo>
                  <a:pt x="0" y="704"/>
                </a:moveTo>
                <a:lnTo>
                  <a:pt x="78" y="691"/>
                </a:lnTo>
                <a:lnTo>
                  <a:pt x="117" y="684"/>
                </a:lnTo>
                <a:lnTo>
                  <a:pt x="155" y="676"/>
                </a:lnTo>
                <a:lnTo>
                  <a:pt x="193" y="668"/>
                </a:lnTo>
                <a:lnTo>
                  <a:pt x="230" y="660"/>
                </a:lnTo>
                <a:lnTo>
                  <a:pt x="267" y="651"/>
                </a:lnTo>
                <a:lnTo>
                  <a:pt x="303" y="641"/>
                </a:lnTo>
                <a:lnTo>
                  <a:pt x="338" y="630"/>
                </a:lnTo>
                <a:lnTo>
                  <a:pt x="372" y="618"/>
                </a:lnTo>
                <a:lnTo>
                  <a:pt x="405" y="605"/>
                </a:lnTo>
                <a:lnTo>
                  <a:pt x="438" y="590"/>
                </a:lnTo>
                <a:lnTo>
                  <a:pt x="469" y="574"/>
                </a:lnTo>
                <a:lnTo>
                  <a:pt x="484" y="565"/>
                </a:lnTo>
                <a:lnTo>
                  <a:pt x="498" y="557"/>
                </a:lnTo>
                <a:lnTo>
                  <a:pt x="512" y="547"/>
                </a:lnTo>
                <a:lnTo>
                  <a:pt x="526" y="537"/>
                </a:lnTo>
                <a:lnTo>
                  <a:pt x="540" y="527"/>
                </a:lnTo>
                <a:lnTo>
                  <a:pt x="553" y="516"/>
                </a:lnTo>
                <a:lnTo>
                  <a:pt x="565" y="505"/>
                </a:lnTo>
                <a:lnTo>
                  <a:pt x="578" y="493"/>
                </a:lnTo>
                <a:lnTo>
                  <a:pt x="590" y="481"/>
                </a:lnTo>
                <a:lnTo>
                  <a:pt x="601" y="469"/>
                </a:lnTo>
                <a:lnTo>
                  <a:pt x="612" y="455"/>
                </a:lnTo>
                <a:lnTo>
                  <a:pt x="623" y="442"/>
                </a:lnTo>
                <a:lnTo>
                  <a:pt x="644" y="414"/>
                </a:lnTo>
                <a:lnTo>
                  <a:pt x="663" y="385"/>
                </a:lnTo>
                <a:lnTo>
                  <a:pt x="682" y="354"/>
                </a:lnTo>
                <a:lnTo>
                  <a:pt x="698" y="322"/>
                </a:lnTo>
                <a:lnTo>
                  <a:pt x="715" y="289"/>
                </a:lnTo>
                <a:lnTo>
                  <a:pt x="730" y="255"/>
                </a:lnTo>
                <a:lnTo>
                  <a:pt x="745" y="220"/>
                </a:lnTo>
                <a:lnTo>
                  <a:pt x="759" y="185"/>
                </a:lnTo>
                <a:lnTo>
                  <a:pt x="773" y="148"/>
                </a:lnTo>
                <a:lnTo>
                  <a:pt x="786" y="112"/>
                </a:lnTo>
                <a:lnTo>
                  <a:pt x="799" y="75"/>
                </a:lnTo>
                <a:lnTo>
                  <a:pt x="825"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8" name="Freeform 50"/>
          <p:cNvSpPr>
            <a:spLocks/>
          </p:cNvSpPr>
          <p:nvPr/>
        </p:nvSpPr>
        <p:spPr bwMode="auto">
          <a:xfrm>
            <a:off x="3744913" y="1587500"/>
            <a:ext cx="1757362" cy="515938"/>
          </a:xfrm>
          <a:custGeom>
            <a:avLst/>
            <a:gdLst>
              <a:gd name="T0" fmla="*/ 0 w 1082"/>
              <a:gd name="T1" fmla="*/ 0 h 318"/>
              <a:gd name="T2" fmla="*/ 99075 w 1082"/>
              <a:gd name="T3" fmla="*/ 84367 h 318"/>
              <a:gd name="T4" fmla="*/ 147800 w 1082"/>
              <a:gd name="T5" fmla="*/ 124928 h 318"/>
              <a:gd name="T6" fmla="*/ 196526 w 1082"/>
              <a:gd name="T7" fmla="*/ 165490 h 318"/>
              <a:gd name="T8" fmla="*/ 245251 w 1082"/>
              <a:gd name="T9" fmla="*/ 206051 h 318"/>
              <a:gd name="T10" fmla="*/ 295601 w 1082"/>
              <a:gd name="T11" fmla="*/ 243367 h 318"/>
              <a:gd name="T12" fmla="*/ 345950 w 1082"/>
              <a:gd name="T13" fmla="*/ 280683 h 318"/>
              <a:gd name="T14" fmla="*/ 396300 w 1082"/>
              <a:gd name="T15" fmla="*/ 316377 h 318"/>
              <a:gd name="T16" fmla="*/ 446649 w 1082"/>
              <a:gd name="T17" fmla="*/ 348826 h 318"/>
              <a:gd name="T18" fmla="*/ 498623 w 1082"/>
              <a:gd name="T19" fmla="*/ 379652 h 318"/>
              <a:gd name="T20" fmla="*/ 524610 w 1082"/>
              <a:gd name="T21" fmla="*/ 394255 h 318"/>
              <a:gd name="T22" fmla="*/ 548973 w 1082"/>
              <a:gd name="T23" fmla="*/ 407234 h 318"/>
              <a:gd name="T24" fmla="*/ 576584 w 1082"/>
              <a:gd name="T25" fmla="*/ 420214 h 318"/>
              <a:gd name="T26" fmla="*/ 602571 w 1082"/>
              <a:gd name="T27" fmla="*/ 433193 h 318"/>
              <a:gd name="T28" fmla="*/ 628557 w 1082"/>
              <a:gd name="T29" fmla="*/ 444550 h 318"/>
              <a:gd name="T30" fmla="*/ 654544 w 1082"/>
              <a:gd name="T31" fmla="*/ 455907 h 318"/>
              <a:gd name="T32" fmla="*/ 682155 w 1082"/>
              <a:gd name="T33" fmla="*/ 467265 h 318"/>
              <a:gd name="T34" fmla="*/ 708142 w 1082"/>
              <a:gd name="T35" fmla="*/ 475377 h 318"/>
              <a:gd name="T36" fmla="*/ 735753 w 1082"/>
              <a:gd name="T37" fmla="*/ 483489 h 318"/>
              <a:gd name="T38" fmla="*/ 761740 w 1082"/>
              <a:gd name="T39" fmla="*/ 491601 h 318"/>
              <a:gd name="T40" fmla="*/ 789351 w 1082"/>
              <a:gd name="T41" fmla="*/ 498091 h 318"/>
              <a:gd name="T42" fmla="*/ 816962 w 1082"/>
              <a:gd name="T43" fmla="*/ 502958 h 318"/>
              <a:gd name="T44" fmla="*/ 844573 w 1082"/>
              <a:gd name="T45" fmla="*/ 507826 h 318"/>
              <a:gd name="T46" fmla="*/ 870560 w 1082"/>
              <a:gd name="T47" fmla="*/ 511071 h 318"/>
              <a:gd name="T48" fmla="*/ 899795 w 1082"/>
              <a:gd name="T49" fmla="*/ 512693 h 318"/>
              <a:gd name="T50" fmla="*/ 927406 w 1082"/>
              <a:gd name="T51" fmla="*/ 515938 h 318"/>
              <a:gd name="T52" fmla="*/ 955017 w 1082"/>
              <a:gd name="T53" fmla="*/ 515938 h 318"/>
              <a:gd name="T54" fmla="*/ 984253 w 1082"/>
              <a:gd name="T55" fmla="*/ 515938 h 318"/>
              <a:gd name="T56" fmla="*/ 1011864 w 1082"/>
              <a:gd name="T57" fmla="*/ 515938 h 318"/>
              <a:gd name="T58" fmla="*/ 1041099 w 1082"/>
              <a:gd name="T59" fmla="*/ 512693 h 318"/>
              <a:gd name="T60" fmla="*/ 1070334 w 1082"/>
              <a:gd name="T61" fmla="*/ 511071 h 318"/>
              <a:gd name="T62" fmla="*/ 1099569 w 1082"/>
              <a:gd name="T63" fmla="*/ 507826 h 318"/>
              <a:gd name="T64" fmla="*/ 1128805 w 1082"/>
              <a:gd name="T65" fmla="*/ 504581 h 318"/>
              <a:gd name="T66" fmla="*/ 1158040 w 1082"/>
              <a:gd name="T67" fmla="*/ 499714 h 318"/>
              <a:gd name="T68" fmla="*/ 1216510 w 1082"/>
              <a:gd name="T69" fmla="*/ 488356 h 318"/>
              <a:gd name="T70" fmla="*/ 1274981 w 1082"/>
              <a:gd name="T71" fmla="*/ 475377 h 318"/>
              <a:gd name="T72" fmla="*/ 1335075 w 1082"/>
              <a:gd name="T73" fmla="*/ 460775 h 318"/>
              <a:gd name="T74" fmla="*/ 1395170 w 1082"/>
              <a:gd name="T75" fmla="*/ 442928 h 318"/>
              <a:gd name="T76" fmla="*/ 1455265 w 1082"/>
              <a:gd name="T77" fmla="*/ 425081 h 318"/>
              <a:gd name="T78" fmla="*/ 1515359 w 1082"/>
              <a:gd name="T79" fmla="*/ 403989 h 318"/>
              <a:gd name="T80" fmla="*/ 1575454 w 1082"/>
              <a:gd name="T81" fmla="*/ 384520 h 318"/>
              <a:gd name="T82" fmla="*/ 1637173 w 1082"/>
              <a:gd name="T83" fmla="*/ 363428 h 318"/>
              <a:gd name="T84" fmla="*/ 1757362 w 1082"/>
              <a:gd name="T85" fmla="*/ 318000 h 3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82" h="318">
                <a:moveTo>
                  <a:pt x="0" y="0"/>
                </a:moveTo>
                <a:lnTo>
                  <a:pt x="61" y="52"/>
                </a:lnTo>
                <a:lnTo>
                  <a:pt x="91" y="77"/>
                </a:lnTo>
                <a:lnTo>
                  <a:pt x="121" y="102"/>
                </a:lnTo>
                <a:lnTo>
                  <a:pt x="151" y="127"/>
                </a:lnTo>
                <a:lnTo>
                  <a:pt x="182" y="150"/>
                </a:lnTo>
                <a:lnTo>
                  <a:pt x="213" y="173"/>
                </a:lnTo>
                <a:lnTo>
                  <a:pt x="244" y="195"/>
                </a:lnTo>
                <a:lnTo>
                  <a:pt x="275" y="215"/>
                </a:lnTo>
                <a:lnTo>
                  <a:pt x="307" y="234"/>
                </a:lnTo>
                <a:lnTo>
                  <a:pt x="323" y="243"/>
                </a:lnTo>
                <a:lnTo>
                  <a:pt x="338" y="251"/>
                </a:lnTo>
                <a:lnTo>
                  <a:pt x="355" y="259"/>
                </a:lnTo>
                <a:lnTo>
                  <a:pt x="371" y="267"/>
                </a:lnTo>
                <a:lnTo>
                  <a:pt x="387" y="274"/>
                </a:lnTo>
                <a:lnTo>
                  <a:pt x="403" y="281"/>
                </a:lnTo>
                <a:lnTo>
                  <a:pt x="420" y="288"/>
                </a:lnTo>
                <a:lnTo>
                  <a:pt x="436" y="293"/>
                </a:lnTo>
                <a:lnTo>
                  <a:pt x="453" y="298"/>
                </a:lnTo>
                <a:lnTo>
                  <a:pt x="469" y="303"/>
                </a:lnTo>
                <a:lnTo>
                  <a:pt x="486" y="307"/>
                </a:lnTo>
                <a:lnTo>
                  <a:pt x="503" y="310"/>
                </a:lnTo>
                <a:lnTo>
                  <a:pt x="520" y="313"/>
                </a:lnTo>
                <a:lnTo>
                  <a:pt x="536" y="315"/>
                </a:lnTo>
                <a:lnTo>
                  <a:pt x="554" y="316"/>
                </a:lnTo>
                <a:lnTo>
                  <a:pt x="571" y="318"/>
                </a:lnTo>
                <a:lnTo>
                  <a:pt x="588" y="318"/>
                </a:lnTo>
                <a:lnTo>
                  <a:pt x="606" y="318"/>
                </a:lnTo>
                <a:lnTo>
                  <a:pt x="623" y="318"/>
                </a:lnTo>
                <a:lnTo>
                  <a:pt x="641" y="316"/>
                </a:lnTo>
                <a:lnTo>
                  <a:pt x="659" y="315"/>
                </a:lnTo>
                <a:lnTo>
                  <a:pt x="677" y="313"/>
                </a:lnTo>
                <a:lnTo>
                  <a:pt x="695" y="311"/>
                </a:lnTo>
                <a:lnTo>
                  <a:pt x="713" y="308"/>
                </a:lnTo>
                <a:lnTo>
                  <a:pt x="749" y="301"/>
                </a:lnTo>
                <a:lnTo>
                  <a:pt x="785" y="293"/>
                </a:lnTo>
                <a:lnTo>
                  <a:pt x="822" y="284"/>
                </a:lnTo>
                <a:lnTo>
                  <a:pt x="859" y="273"/>
                </a:lnTo>
                <a:lnTo>
                  <a:pt x="896" y="262"/>
                </a:lnTo>
                <a:lnTo>
                  <a:pt x="933" y="249"/>
                </a:lnTo>
                <a:lnTo>
                  <a:pt x="970" y="237"/>
                </a:lnTo>
                <a:lnTo>
                  <a:pt x="1008" y="224"/>
                </a:lnTo>
                <a:lnTo>
                  <a:pt x="1082" y="196"/>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59" name="Freeform 51"/>
          <p:cNvSpPr>
            <a:spLocks/>
          </p:cNvSpPr>
          <p:nvPr/>
        </p:nvSpPr>
        <p:spPr bwMode="auto">
          <a:xfrm>
            <a:off x="2003425" y="2732088"/>
            <a:ext cx="544513" cy="1590675"/>
          </a:xfrm>
          <a:custGeom>
            <a:avLst/>
            <a:gdLst>
              <a:gd name="T0" fmla="*/ 0 w 336"/>
              <a:gd name="T1" fmla="*/ 1590675 h 980"/>
              <a:gd name="T2" fmla="*/ 85890 w 336"/>
              <a:gd name="T3" fmla="*/ 1507895 h 980"/>
              <a:gd name="T4" fmla="*/ 129646 w 336"/>
              <a:gd name="T5" fmla="*/ 1464070 h 980"/>
              <a:gd name="T6" fmla="*/ 171781 w 336"/>
              <a:gd name="T7" fmla="*/ 1421869 h 980"/>
              <a:gd name="T8" fmla="*/ 212295 w 336"/>
              <a:gd name="T9" fmla="*/ 1379667 h 980"/>
              <a:gd name="T10" fmla="*/ 251189 w 336"/>
              <a:gd name="T11" fmla="*/ 1335842 h 980"/>
              <a:gd name="T12" fmla="*/ 290083 w 336"/>
              <a:gd name="T13" fmla="*/ 1292018 h 980"/>
              <a:gd name="T14" fmla="*/ 325735 w 336"/>
              <a:gd name="T15" fmla="*/ 1249816 h 980"/>
              <a:gd name="T16" fmla="*/ 361388 w 336"/>
              <a:gd name="T17" fmla="*/ 1204368 h 980"/>
              <a:gd name="T18" fmla="*/ 393800 w 336"/>
              <a:gd name="T19" fmla="*/ 1160543 h 980"/>
              <a:gd name="T20" fmla="*/ 408385 w 336"/>
              <a:gd name="T21" fmla="*/ 1136196 h 980"/>
              <a:gd name="T22" fmla="*/ 422970 w 336"/>
              <a:gd name="T23" fmla="*/ 1115096 h 980"/>
              <a:gd name="T24" fmla="*/ 437555 w 336"/>
              <a:gd name="T25" fmla="*/ 1090749 h 980"/>
              <a:gd name="T26" fmla="*/ 450520 w 336"/>
              <a:gd name="T27" fmla="*/ 1068025 h 980"/>
              <a:gd name="T28" fmla="*/ 463484 w 336"/>
              <a:gd name="T29" fmla="*/ 1043678 h 980"/>
              <a:gd name="T30" fmla="*/ 474828 w 336"/>
              <a:gd name="T31" fmla="*/ 1020954 h 980"/>
              <a:gd name="T32" fmla="*/ 486172 w 336"/>
              <a:gd name="T33" fmla="*/ 998230 h 980"/>
              <a:gd name="T34" fmla="*/ 495896 w 336"/>
              <a:gd name="T35" fmla="*/ 973883 h 980"/>
              <a:gd name="T36" fmla="*/ 503999 w 336"/>
              <a:gd name="T37" fmla="*/ 949536 h 980"/>
              <a:gd name="T38" fmla="*/ 512102 w 336"/>
              <a:gd name="T39" fmla="*/ 925189 h 980"/>
              <a:gd name="T40" fmla="*/ 520204 w 336"/>
              <a:gd name="T41" fmla="*/ 900841 h 980"/>
              <a:gd name="T42" fmla="*/ 526687 w 336"/>
              <a:gd name="T43" fmla="*/ 876494 h 980"/>
              <a:gd name="T44" fmla="*/ 531548 w 336"/>
              <a:gd name="T45" fmla="*/ 850524 h 980"/>
              <a:gd name="T46" fmla="*/ 536410 w 336"/>
              <a:gd name="T47" fmla="*/ 826177 h 980"/>
              <a:gd name="T48" fmla="*/ 539651 w 336"/>
              <a:gd name="T49" fmla="*/ 800207 h 980"/>
              <a:gd name="T50" fmla="*/ 542892 w 336"/>
              <a:gd name="T51" fmla="*/ 774237 h 980"/>
              <a:gd name="T52" fmla="*/ 544513 w 336"/>
              <a:gd name="T53" fmla="*/ 748267 h 980"/>
              <a:gd name="T54" fmla="*/ 544513 w 336"/>
              <a:gd name="T55" fmla="*/ 723919 h 980"/>
              <a:gd name="T56" fmla="*/ 544513 w 336"/>
              <a:gd name="T57" fmla="*/ 696326 h 980"/>
              <a:gd name="T58" fmla="*/ 544513 w 336"/>
              <a:gd name="T59" fmla="*/ 670356 h 980"/>
              <a:gd name="T60" fmla="*/ 544513 w 336"/>
              <a:gd name="T61" fmla="*/ 642763 h 980"/>
              <a:gd name="T62" fmla="*/ 542892 w 336"/>
              <a:gd name="T63" fmla="*/ 616792 h 980"/>
              <a:gd name="T64" fmla="*/ 539651 w 336"/>
              <a:gd name="T65" fmla="*/ 589199 h 980"/>
              <a:gd name="T66" fmla="*/ 536410 w 336"/>
              <a:gd name="T67" fmla="*/ 561606 h 980"/>
              <a:gd name="T68" fmla="*/ 526687 w 336"/>
              <a:gd name="T69" fmla="*/ 508042 h 980"/>
              <a:gd name="T70" fmla="*/ 515343 w 336"/>
              <a:gd name="T71" fmla="*/ 452855 h 980"/>
              <a:gd name="T72" fmla="*/ 503999 w 336"/>
              <a:gd name="T73" fmla="*/ 397669 h 980"/>
              <a:gd name="T74" fmla="*/ 489413 w 336"/>
              <a:gd name="T75" fmla="*/ 340859 h 980"/>
              <a:gd name="T76" fmla="*/ 473208 w 336"/>
              <a:gd name="T77" fmla="*/ 284049 h 980"/>
              <a:gd name="T78" fmla="*/ 455381 w 336"/>
              <a:gd name="T79" fmla="*/ 227239 h 980"/>
              <a:gd name="T80" fmla="*/ 437555 w 336"/>
              <a:gd name="T81" fmla="*/ 172053 h 980"/>
              <a:gd name="T82" fmla="*/ 418108 w 336"/>
              <a:gd name="T83" fmla="*/ 115243 h 980"/>
              <a:gd name="T84" fmla="*/ 380835 w 336"/>
              <a:gd name="T85" fmla="*/ 0 h 9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36" h="980">
                <a:moveTo>
                  <a:pt x="0" y="980"/>
                </a:moveTo>
                <a:lnTo>
                  <a:pt x="53" y="929"/>
                </a:lnTo>
                <a:lnTo>
                  <a:pt x="80" y="902"/>
                </a:lnTo>
                <a:lnTo>
                  <a:pt x="106" y="876"/>
                </a:lnTo>
                <a:lnTo>
                  <a:pt x="131" y="850"/>
                </a:lnTo>
                <a:lnTo>
                  <a:pt x="155" y="823"/>
                </a:lnTo>
                <a:lnTo>
                  <a:pt x="179" y="796"/>
                </a:lnTo>
                <a:lnTo>
                  <a:pt x="201" y="770"/>
                </a:lnTo>
                <a:lnTo>
                  <a:pt x="223" y="742"/>
                </a:lnTo>
                <a:lnTo>
                  <a:pt x="243" y="715"/>
                </a:lnTo>
                <a:lnTo>
                  <a:pt x="252" y="700"/>
                </a:lnTo>
                <a:lnTo>
                  <a:pt x="261" y="687"/>
                </a:lnTo>
                <a:lnTo>
                  <a:pt x="270" y="672"/>
                </a:lnTo>
                <a:lnTo>
                  <a:pt x="278" y="658"/>
                </a:lnTo>
                <a:lnTo>
                  <a:pt x="286" y="643"/>
                </a:lnTo>
                <a:lnTo>
                  <a:pt x="293" y="629"/>
                </a:lnTo>
                <a:lnTo>
                  <a:pt x="300" y="615"/>
                </a:lnTo>
                <a:lnTo>
                  <a:pt x="306" y="600"/>
                </a:lnTo>
                <a:lnTo>
                  <a:pt x="311" y="585"/>
                </a:lnTo>
                <a:lnTo>
                  <a:pt x="316" y="570"/>
                </a:lnTo>
                <a:lnTo>
                  <a:pt x="321" y="555"/>
                </a:lnTo>
                <a:lnTo>
                  <a:pt x="325" y="540"/>
                </a:lnTo>
                <a:lnTo>
                  <a:pt x="328" y="524"/>
                </a:lnTo>
                <a:lnTo>
                  <a:pt x="331" y="509"/>
                </a:lnTo>
                <a:lnTo>
                  <a:pt x="333" y="493"/>
                </a:lnTo>
                <a:lnTo>
                  <a:pt x="335" y="477"/>
                </a:lnTo>
                <a:lnTo>
                  <a:pt x="336" y="461"/>
                </a:lnTo>
                <a:lnTo>
                  <a:pt x="336" y="446"/>
                </a:lnTo>
                <a:lnTo>
                  <a:pt x="336" y="429"/>
                </a:lnTo>
                <a:lnTo>
                  <a:pt x="336" y="413"/>
                </a:lnTo>
                <a:lnTo>
                  <a:pt x="336" y="396"/>
                </a:lnTo>
                <a:lnTo>
                  <a:pt x="335" y="380"/>
                </a:lnTo>
                <a:lnTo>
                  <a:pt x="333" y="363"/>
                </a:lnTo>
                <a:lnTo>
                  <a:pt x="331" y="346"/>
                </a:lnTo>
                <a:lnTo>
                  <a:pt x="325" y="313"/>
                </a:lnTo>
                <a:lnTo>
                  <a:pt x="318" y="279"/>
                </a:lnTo>
                <a:lnTo>
                  <a:pt x="311" y="245"/>
                </a:lnTo>
                <a:lnTo>
                  <a:pt x="302" y="210"/>
                </a:lnTo>
                <a:lnTo>
                  <a:pt x="292" y="175"/>
                </a:lnTo>
                <a:lnTo>
                  <a:pt x="281" y="140"/>
                </a:lnTo>
                <a:lnTo>
                  <a:pt x="270" y="106"/>
                </a:lnTo>
                <a:lnTo>
                  <a:pt x="258" y="71"/>
                </a:lnTo>
                <a:lnTo>
                  <a:pt x="235"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0" name="Freeform 52"/>
          <p:cNvSpPr>
            <a:spLocks/>
          </p:cNvSpPr>
          <p:nvPr/>
        </p:nvSpPr>
        <p:spPr bwMode="auto">
          <a:xfrm>
            <a:off x="5492750" y="1919288"/>
            <a:ext cx="1063625" cy="1236662"/>
          </a:xfrm>
          <a:custGeom>
            <a:avLst/>
            <a:gdLst>
              <a:gd name="T0" fmla="*/ 0 w 656"/>
              <a:gd name="T1" fmla="*/ 0 h 762"/>
              <a:gd name="T2" fmla="*/ 32428 w 656"/>
              <a:gd name="T3" fmla="*/ 107112 h 762"/>
              <a:gd name="T4" fmla="*/ 64855 w 656"/>
              <a:gd name="T5" fmla="*/ 214225 h 762"/>
              <a:gd name="T6" fmla="*/ 81069 w 656"/>
              <a:gd name="T7" fmla="*/ 266158 h 762"/>
              <a:gd name="T8" fmla="*/ 100526 w 656"/>
              <a:gd name="T9" fmla="*/ 318092 h 762"/>
              <a:gd name="T10" fmla="*/ 118361 w 656"/>
              <a:gd name="T11" fmla="*/ 368402 h 762"/>
              <a:gd name="T12" fmla="*/ 137817 w 656"/>
              <a:gd name="T13" fmla="*/ 418712 h 762"/>
              <a:gd name="T14" fmla="*/ 158895 w 656"/>
              <a:gd name="T15" fmla="*/ 469023 h 762"/>
              <a:gd name="T16" fmla="*/ 181595 w 656"/>
              <a:gd name="T17" fmla="*/ 517710 h 762"/>
              <a:gd name="T18" fmla="*/ 204294 w 656"/>
              <a:gd name="T19" fmla="*/ 564775 h 762"/>
              <a:gd name="T20" fmla="*/ 228615 w 656"/>
              <a:gd name="T21" fmla="*/ 610216 h 762"/>
              <a:gd name="T22" fmla="*/ 254557 w 656"/>
              <a:gd name="T23" fmla="*/ 654035 h 762"/>
              <a:gd name="T24" fmla="*/ 283741 w 656"/>
              <a:gd name="T25" fmla="*/ 697854 h 762"/>
              <a:gd name="T26" fmla="*/ 312926 w 656"/>
              <a:gd name="T27" fmla="*/ 738427 h 762"/>
              <a:gd name="T28" fmla="*/ 345354 w 656"/>
              <a:gd name="T29" fmla="*/ 779000 h 762"/>
              <a:gd name="T30" fmla="*/ 379403 w 656"/>
              <a:gd name="T31" fmla="*/ 816327 h 762"/>
              <a:gd name="T32" fmla="*/ 416695 w 656"/>
              <a:gd name="T33" fmla="*/ 852031 h 762"/>
              <a:gd name="T34" fmla="*/ 453986 w 656"/>
              <a:gd name="T35" fmla="*/ 886112 h 762"/>
              <a:gd name="T36" fmla="*/ 494521 w 656"/>
              <a:gd name="T37" fmla="*/ 920193 h 762"/>
              <a:gd name="T38" fmla="*/ 536677 w 656"/>
              <a:gd name="T39" fmla="*/ 951029 h 762"/>
              <a:gd name="T40" fmla="*/ 578833 w 656"/>
              <a:gd name="T41" fmla="*/ 980241 h 762"/>
              <a:gd name="T42" fmla="*/ 624231 w 656"/>
              <a:gd name="T43" fmla="*/ 1009454 h 762"/>
              <a:gd name="T44" fmla="*/ 669630 w 656"/>
              <a:gd name="T45" fmla="*/ 1037043 h 762"/>
              <a:gd name="T46" fmla="*/ 716650 w 656"/>
              <a:gd name="T47" fmla="*/ 1064633 h 762"/>
              <a:gd name="T48" fmla="*/ 765291 w 656"/>
              <a:gd name="T49" fmla="*/ 1090600 h 762"/>
              <a:gd name="T50" fmla="*/ 813933 w 656"/>
              <a:gd name="T51" fmla="*/ 1116566 h 762"/>
              <a:gd name="T52" fmla="*/ 862574 w 656"/>
              <a:gd name="T53" fmla="*/ 1140910 h 762"/>
              <a:gd name="T54" fmla="*/ 961478 w 656"/>
              <a:gd name="T55" fmla="*/ 1189597 h 762"/>
              <a:gd name="T56" fmla="*/ 1063625 w 656"/>
              <a:gd name="T57" fmla="*/ 1236662 h 7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56" h="762">
                <a:moveTo>
                  <a:pt x="0" y="0"/>
                </a:moveTo>
                <a:lnTo>
                  <a:pt x="20" y="66"/>
                </a:lnTo>
                <a:lnTo>
                  <a:pt x="40" y="132"/>
                </a:lnTo>
                <a:lnTo>
                  <a:pt x="50" y="164"/>
                </a:lnTo>
                <a:lnTo>
                  <a:pt x="62" y="196"/>
                </a:lnTo>
                <a:lnTo>
                  <a:pt x="73" y="227"/>
                </a:lnTo>
                <a:lnTo>
                  <a:pt x="85" y="258"/>
                </a:lnTo>
                <a:lnTo>
                  <a:pt x="98" y="289"/>
                </a:lnTo>
                <a:lnTo>
                  <a:pt x="112" y="319"/>
                </a:lnTo>
                <a:lnTo>
                  <a:pt x="126" y="348"/>
                </a:lnTo>
                <a:lnTo>
                  <a:pt x="141" y="376"/>
                </a:lnTo>
                <a:lnTo>
                  <a:pt x="157" y="403"/>
                </a:lnTo>
                <a:lnTo>
                  <a:pt x="175" y="430"/>
                </a:lnTo>
                <a:lnTo>
                  <a:pt x="193" y="455"/>
                </a:lnTo>
                <a:lnTo>
                  <a:pt x="213" y="480"/>
                </a:lnTo>
                <a:lnTo>
                  <a:pt x="234" y="503"/>
                </a:lnTo>
                <a:lnTo>
                  <a:pt x="257" y="525"/>
                </a:lnTo>
                <a:lnTo>
                  <a:pt x="280" y="546"/>
                </a:lnTo>
                <a:lnTo>
                  <a:pt x="305" y="567"/>
                </a:lnTo>
                <a:lnTo>
                  <a:pt x="331" y="586"/>
                </a:lnTo>
                <a:lnTo>
                  <a:pt x="357" y="604"/>
                </a:lnTo>
                <a:lnTo>
                  <a:pt x="385" y="622"/>
                </a:lnTo>
                <a:lnTo>
                  <a:pt x="413" y="639"/>
                </a:lnTo>
                <a:lnTo>
                  <a:pt x="442" y="656"/>
                </a:lnTo>
                <a:lnTo>
                  <a:pt x="472" y="672"/>
                </a:lnTo>
                <a:lnTo>
                  <a:pt x="502" y="688"/>
                </a:lnTo>
                <a:lnTo>
                  <a:pt x="532" y="703"/>
                </a:lnTo>
                <a:lnTo>
                  <a:pt x="593" y="733"/>
                </a:lnTo>
                <a:lnTo>
                  <a:pt x="656" y="762"/>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1" name="Freeform 53"/>
          <p:cNvSpPr>
            <a:spLocks/>
          </p:cNvSpPr>
          <p:nvPr/>
        </p:nvSpPr>
        <p:spPr bwMode="auto">
          <a:xfrm>
            <a:off x="2665413" y="5786438"/>
            <a:ext cx="1443037" cy="620712"/>
          </a:xfrm>
          <a:custGeom>
            <a:avLst/>
            <a:gdLst>
              <a:gd name="T0" fmla="*/ 1443037 w 889"/>
              <a:gd name="T1" fmla="*/ 620712 h 382"/>
              <a:gd name="T2" fmla="*/ 1408950 w 889"/>
              <a:gd name="T3" fmla="*/ 573590 h 382"/>
              <a:gd name="T4" fmla="*/ 1373239 w 889"/>
              <a:gd name="T5" fmla="*/ 526468 h 382"/>
              <a:gd name="T6" fmla="*/ 1339151 w 889"/>
              <a:gd name="T7" fmla="*/ 480971 h 382"/>
              <a:gd name="T8" fmla="*/ 1305064 w 889"/>
              <a:gd name="T9" fmla="*/ 435473 h 382"/>
              <a:gd name="T10" fmla="*/ 1287208 w 889"/>
              <a:gd name="T11" fmla="*/ 412725 h 382"/>
              <a:gd name="T12" fmla="*/ 1270976 w 889"/>
              <a:gd name="T13" fmla="*/ 389976 h 382"/>
              <a:gd name="T14" fmla="*/ 1251498 w 889"/>
              <a:gd name="T15" fmla="*/ 368852 h 382"/>
              <a:gd name="T16" fmla="*/ 1235266 w 889"/>
              <a:gd name="T17" fmla="*/ 347729 h 382"/>
              <a:gd name="T18" fmla="*/ 1217410 w 889"/>
              <a:gd name="T19" fmla="*/ 326605 h 382"/>
              <a:gd name="T20" fmla="*/ 1197932 w 889"/>
              <a:gd name="T21" fmla="*/ 307106 h 382"/>
              <a:gd name="T22" fmla="*/ 1180076 w 889"/>
              <a:gd name="T23" fmla="*/ 285982 h 382"/>
              <a:gd name="T24" fmla="*/ 1162221 w 889"/>
              <a:gd name="T25" fmla="*/ 266484 h 382"/>
              <a:gd name="T26" fmla="*/ 1144366 w 889"/>
              <a:gd name="T27" fmla="*/ 246985 h 382"/>
              <a:gd name="T28" fmla="*/ 1124887 w 889"/>
              <a:gd name="T29" fmla="*/ 227486 h 382"/>
              <a:gd name="T30" fmla="*/ 1105409 w 889"/>
              <a:gd name="T31" fmla="*/ 209612 h 382"/>
              <a:gd name="T32" fmla="*/ 1087553 w 889"/>
              <a:gd name="T33" fmla="*/ 191738 h 382"/>
              <a:gd name="T34" fmla="*/ 1068075 w 889"/>
              <a:gd name="T35" fmla="*/ 175489 h 382"/>
              <a:gd name="T36" fmla="*/ 1048596 w 889"/>
              <a:gd name="T37" fmla="*/ 159240 h 382"/>
              <a:gd name="T38" fmla="*/ 1027494 w 889"/>
              <a:gd name="T39" fmla="*/ 142991 h 382"/>
              <a:gd name="T40" fmla="*/ 1008016 w 889"/>
              <a:gd name="T41" fmla="*/ 126742 h 382"/>
              <a:gd name="T42" fmla="*/ 988537 w 889"/>
              <a:gd name="T43" fmla="*/ 112118 h 382"/>
              <a:gd name="T44" fmla="*/ 967435 w 889"/>
              <a:gd name="T45" fmla="*/ 99119 h 382"/>
              <a:gd name="T46" fmla="*/ 946334 w 889"/>
              <a:gd name="T47" fmla="*/ 86120 h 382"/>
              <a:gd name="T48" fmla="*/ 925232 w 889"/>
              <a:gd name="T49" fmla="*/ 74745 h 382"/>
              <a:gd name="T50" fmla="*/ 904130 w 889"/>
              <a:gd name="T51" fmla="*/ 63371 h 382"/>
              <a:gd name="T52" fmla="*/ 883028 w 889"/>
              <a:gd name="T53" fmla="*/ 53622 h 382"/>
              <a:gd name="T54" fmla="*/ 860303 w 889"/>
              <a:gd name="T55" fmla="*/ 43872 h 382"/>
              <a:gd name="T56" fmla="*/ 839201 w 889"/>
              <a:gd name="T57" fmla="*/ 35748 h 382"/>
              <a:gd name="T58" fmla="*/ 816477 w 889"/>
              <a:gd name="T59" fmla="*/ 27623 h 382"/>
              <a:gd name="T60" fmla="*/ 792128 w 889"/>
              <a:gd name="T61" fmla="*/ 21124 h 382"/>
              <a:gd name="T62" fmla="*/ 769403 w 889"/>
              <a:gd name="T63" fmla="*/ 16249 h 382"/>
              <a:gd name="T64" fmla="*/ 746678 w 889"/>
              <a:gd name="T65" fmla="*/ 9749 h 382"/>
              <a:gd name="T66" fmla="*/ 722330 w 889"/>
              <a:gd name="T67" fmla="*/ 8125 h 382"/>
              <a:gd name="T68" fmla="*/ 697982 w 889"/>
              <a:gd name="T69" fmla="*/ 4875 h 382"/>
              <a:gd name="T70" fmla="*/ 673634 w 889"/>
              <a:gd name="T71" fmla="*/ 1625 h 382"/>
              <a:gd name="T72" fmla="*/ 647662 w 889"/>
              <a:gd name="T73" fmla="*/ 0 h 382"/>
              <a:gd name="T74" fmla="*/ 623314 w 889"/>
              <a:gd name="T75" fmla="*/ 0 h 382"/>
              <a:gd name="T76" fmla="*/ 597343 w 889"/>
              <a:gd name="T77" fmla="*/ 0 h 382"/>
              <a:gd name="T78" fmla="*/ 547023 w 889"/>
              <a:gd name="T79" fmla="*/ 1625 h 382"/>
              <a:gd name="T80" fmla="*/ 495080 w 889"/>
              <a:gd name="T81" fmla="*/ 4875 h 382"/>
              <a:gd name="T82" fmla="*/ 441514 w 889"/>
              <a:gd name="T83" fmla="*/ 11374 h 382"/>
              <a:gd name="T84" fmla="*/ 387948 w 889"/>
              <a:gd name="T85" fmla="*/ 19499 h 382"/>
              <a:gd name="T86" fmla="*/ 332759 w 889"/>
              <a:gd name="T87" fmla="*/ 29248 h 382"/>
              <a:gd name="T88" fmla="*/ 279193 w 889"/>
              <a:gd name="T89" fmla="*/ 40623 h 382"/>
              <a:gd name="T90" fmla="*/ 224003 w 889"/>
              <a:gd name="T91" fmla="*/ 53622 h 382"/>
              <a:gd name="T92" fmla="*/ 167191 w 889"/>
              <a:gd name="T93" fmla="*/ 66621 h 382"/>
              <a:gd name="T94" fmla="*/ 112002 w 889"/>
              <a:gd name="T95" fmla="*/ 81245 h 382"/>
              <a:gd name="T96" fmla="*/ 0 w 889"/>
              <a:gd name="T97" fmla="*/ 112118 h 3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9" h="382">
                <a:moveTo>
                  <a:pt x="889" y="382"/>
                </a:moveTo>
                <a:lnTo>
                  <a:pt x="868" y="353"/>
                </a:lnTo>
                <a:lnTo>
                  <a:pt x="846" y="324"/>
                </a:lnTo>
                <a:lnTo>
                  <a:pt x="825" y="296"/>
                </a:lnTo>
                <a:lnTo>
                  <a:pt x="804" y="268"/>
                </a:lnTo>
                <a:lnTo>
                  <a:pt x="793" y="254"/>
                </a:lnTo>
                <a:lnTo>
                  <a:pt x="783" y="240"/>
                </a:lnTo>
                <a:lnTo>
                  <a:pt x="771" y="227"/>
                </a:lnTo>
                <a:lnTo>
                  <a:pt x="761" y="214"/>
                </a:lnTo>
                <a:lnTo>
                  <a:pt x="750" y="201"/>
                </a:lnTo>
                <a:lnTo>
                  <a:pt x="738" y="189"/>
                </a:lnTo>
                <a:lnTo>
                  <a:pt x="727" y="176"/>
                </a:lnTo>
                <a:lnTo>
                  <a:pt x="716" y="164"/>
                </a:lnTo>
                <a:lnTo>
                  <a:pt x="705" y="152"/>
                </a:lnTo>
                <a:lnTo>
                  <a:pt x="693" y="140"/>
                </a:lnTo>
                <a:lnTo>
                  <a:pt x="681" y="129"/>
                </a:lnTo>
                <a:lnTo>
                  <a:pt x="670" y="118"/>
                </a:lnTo>
                <a:lnTo>
                  <a:pt x="658" y="108"/>
                </a:lnTo>
                <a:lnTo>
                  <a:pt x="646" y="98"/>
                </a:lnTo>
                <a:lnTo>
                  <a:pt x="633" y="88"/>
                </a:lnTo>
                <a:lnTo>
                  <a:pt x="621" y="78"/>
                </a:lnTo>
                <a:lnTo>
                  <a:pt x="609" y="69"/>
                </a:lnTo>
                <a:lnTo>
                  <a:pt x="596" y="61"/>
                </a:lnTo>
                <a:lnTo>
                  <a:pt x="583" y="53"/>
                </a:lnTo>
                <a:lnTo>
                  <a:pt x="570" y="46"/>
                </a:lnTo>
                <a:lnTo>
                  <a:pt x="557" y="39"/>
                </a:lnTo>
                <a:lnTo>
                  <a:pt x="544" y="33"/>
                </a:lnTo>
                <a:lnTo>
                  <a:pt x="530" y="27"/>
                </a:lnTo>
                <a:lnTo>
                  <a:pt x="517" y="22"/>
                </a:lnTo>
                <a:lnTo>
                  <a:pt x="503" y="17"/>
                </a:lnTo>
                <a:lnTo>
                  <a:pt x="488" y="13"/>
                </a:lnTo>
                <a:lnTo>
                  <a:pt x="474" y="10"/>
                </a:lnTo>
                <a:lnTo>
                  <a:pt x="460" y="6"/>
                </a:lnTo>
                <a:lnTo>
                  <a:pt x="445" y="5"/>
                </a:lnTo>
                <a:lnTo>
                  <a:pt x="430" y="3"/>
                </a:lnTo>
                <a:lnTo>
                  <a:pt x="415" y="1"/>
                </a:lnTo>
                <a:lnTo>
                  <a:pt x="399" y="0"/>
                </a:lnTo>
                <a:lnTo>
                  <a:pt x="384" y="0"/>
                </a:lnTo>
                <a:lnTo>
                  <a:pt x="368" y="0"/>
                </a:lnTo>
                <a:lnTo>
                  <a:pt x="337" y="1"/>
                </a:lnTo>
                <a:lnTo>
                  <a:pt x="305" y="3"/>
                </a:lnTo>
                <a:lnTo>
                  <a:pt x="272" y="7"/>
                </a:lnTo>
                <a:lnTo>
                  <a:pt x="239" y="12"/>
                </a:lnTo>
                <a:lnTo>
                  <a:pt x="205" y="18"/>
                </a:lnTo>
                <a:lnTo>
                  <a:pt x="172" y="25"/>
                </a:lnTo>
                <a:lnTo>
                  <a:pt x="138" y="33"/>
                </a:lnTo>
                <a:lnTo>
                  <a:pt x="103" y="41"/>
                </a:lnTo>
                <a:lnTo>
                  <a:pt x="69" y="50"/>
                </a:lnTo>
                <a:lnTo>
                  <a:pt x="0" y="69"/>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2" name="Freeform 54"/>
          <p:cNvSpPr>
            <a:spLocks/>
          </p:cNvSpPr>
          <p:nvPr/>
        </p:nvSpPr>
        <p:spPr bwMode="auto">
          <a:xfrm>
            <a:off x="4105275" y="5789613"/>
            <a:ext cx="1308100" cy="612775"/>
          </a:xfrm>
          <a:custGeom>
            <a:avLst/>
            <a:gdLst>
              <a:gd name="T0" fmla="*/ 1308100 w 806"/>
              <a:gd name="T1" fmla="*/ 0 h 378"/>
              <a:gd name="T2" fmla="*/ 1210723 w 806"/>
              <a:gd name="T3" fmla="*/ 3242 h 378"/>
              <a:gd name="T4" fmla="*/ 1111723 w 806"/>
              <a:gd name="T5" fmla="*/ 6484 h 378"/>
              <a:gd name="T6" fmla="*/ 1061411 w 806"/>
              <a:gd name="T7" fmla="*/ 8105 h 378"/>
              <a:gd name="T8" fmla="*/ 1014346 w 806"/>
              <a:gd name="T9" fmla="*/ 11348 h 378"/>
              <a:gd name="T10" fmla="*/ 965657 w 806"/>
              <a:gd name="T11" fmla="*/ 14590 h 378"/>
              <a:gd name="T12" fmla="*/ 918591 w 806"/>
              <a:gd name="T13" fmla="*/ 19453 h 378"/>
              <a:gd name="T14" fmla="*/ 871526 w 806"/>
              <a:gd name="T15" fmla="*/ 24316 h 378"/>
              <a:gd name="T16" fmla="*/ 824460 w 806"/>
              <a:gd name="T17" fmla="*/ 32422 h 378"/>
              <a:gd name="T18" fmla="*/ 779017 w 806"/>
              <a:gd name="T19" fmla="*/ 40527 h 378"/>
              <a:gd name="T20" fmla="*/ 735198 w 806"/>
              <a:gd name="T21" fmla="*/ 51875 h 378"/>
              <a:gd name="T22" fmla="*/ 689755 w 806"/>
              <a:gd name="T23" fmla="*/ 63223 h 378"/>
              <a:gd name="T24" fmla="*/ 645935 w 806"/>
              <a:gd name="T25" fmla="*/ 77813 h 378"/>
              <a:gd name="T26" fmla="*/ 603738 w 806"/>
              <a:gd name="T27" fmla="*/ 94024 h 378"/>
              <a:gd name="T28" fmla="*/ 563165 w 806"/>
              <a:gd name="T29" fmla="*/ 111856 h 378"/>
              <a:gd name="T30" fmla="*/ 542066 w 806"/>
              <a:gd name="T31" fmla="*/ 121582 h 378"/>
              <a:gd name="T32" fmla="*/ 522591 w 806"/>
              <a:gd name="T33" fmla="*/ 132930 h 378"/>
              <a:gd name="T34" fmla="*/ 501492 w 806"/>
              <a:gd name="T35" fmla="*/ 142657 h 378"/>
              <a:gd name="T36" fmla="*/ 483640 w 806"/>
              <a:gd name="T37" fmla="*/ 154004 h 378"/>
              <a:gd name="T38" fmla="*/ 464165 w 806"/>
              <a:gd name="T39" fmla="*/ 165352 h 378"/>
              <a:gd name="T40" fmla="*/ 444689 w 806"/>
              <a:gd name="T41" fmla="*/ 178321 h 378"/>
              <a:gd name="T42" fmla="*/ 425214 w 806"/>
              <a:gd name="T43" fmla="*/ 191290 h 378"/>
              <a:gd name="T44" fmla="*/ 407361 w 806"/>
              <a:gd name="T45" fmla="*/ 205879 h 378"/>
              <a:gd name="T46" fmla="*/ 387886 w 806"/>
              <a:gd name="T47" fmla="*/ 218848 h 378"/>
              <a:gd name="T48" fmla="*/ 370033 w 806"/>
              <a:gd name="T49" fmla="*/ 231817 h 378"/>
              <a:gd name="T50" fmla="*/ 352181 w 806"/>
              <a:gd name="T51" fmla="*/ 248028 h 378"/>
              <a:gd name="T52" fmla="*/ 334328 w 806"/>
              <a:gd name="T53" fmla="*/ 262618 h 378"/>
              <a:gd name="T54" fmla="*/ 316476 w 806"/>
              <a:gd name="T55" fmla="*/ 277208 h 378"/>
              <a:gd name="T56" fmla="*/ 298623 w 806"/>
              <a:gd name="T57" fmla="*/ 293419 h 378"/>
              <a:gd name="T58" fmla="*/ 280771 w 806"/>
              <a:gd name="T59" fmla="*/ 309630 h 378"/>
              <a:gd name="T60" fmla="*/ 264541 w 806"/>
              <a:gd name="T61" fmla="*/ 325841 h 378"/>
              <a:gd name="T62" fmla="*/ 246689 w 806"/>
              <a:gd name="T63" fmla="*/ 342052 h 378"/>
              <a:gd name="T64" fmla="*/ 230459 w 806"/>
              <a:gd name="T65" fmla="*/ 358263 h 378"/>
              <a:gd name="T66" fmla="*/ 196377 w 806"/>
              <a:gd name="T67" fmla="*/ 393927 h 378"/>
              <a:gd name="T68" fmla="*/ 163918 w 806"/>
              <a:gd name="T69" fmla="*/ 427970 h 378"/>
              <a:gd name="T70" fmla="*/ 129836 w 806"/>
              <a:gd name="T71" fmla="*/ 465255 h 378"/>
              <a:gd name="T72" fmla="*/ 97377 w 806"/>
              <a:gd name="T73" fmla="*/ 500919 h 378"/>
              <a:gd name="T74" fmla="*/ 64918 w 806"/>
              <a:gd name="T75" fmla="*/ 538204 h 378"/>
              <a:gd name="T76" fmla="*/ 32459 w 806"/>
              <a:gd name="T77" fmla="*/ 575490 h 378"/>
              <a:gd name="T78" fmla="*/ 0 w 806"/>
              <a:gd name="T79" fmla="*/ 612775 h 37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806" h="378">
                <a:moveTo>
                  <a:pt x="806" y="0"/>
                </a:moveTo>
                <a:lnTo>
                  <a:pt x="746" y="2"/>
                </a:lnTo>
                <a:lnTo>
                  <a:pt x="685" y="4"/>
                </a:lnTo>
                <a:lnTo>
                  <a:pt x="654" y="5"/>
                </a:lnTo>
                <a:lnTo>
                  <a:pt x="625" y="7"/>
                </a:lnTo>
                <a:lnTo>
                  <a:pt x="595" y="9"/>
                </a:lnTo>
                <a:lnTo>
                  <a:pt x="566" y="12"/>
                </a:lnTo>
                <a:lnTo>
                  <a:pt x="537" y="15"/>
                </a:lnTo>
                <a:lnTo>
                  <a:pt x="508" y="20"/>
                </a:lnTo>
                <a:lnTo>
                  <a:pt x="480" y="25"/>
                </a:lnTo>
                <a:lnTo>
                  <a:pt x="453" y="32"/>
                </a:lnTo>
                <a:lnTo>
                  <a:pt x="425" y="39"/>
                </a:lnTo>
                <a:lnTo>
                  <a:pt x="398" y="48"/>
                </a:lnTo>
                <a:lnTo>
                  <a:pt x="372" y="58"/>
                </a:lnTo>
                <a:lnTo>
                  <a:pt x="347" y="69"/>
                </a:lnTo>
                <a:lnTo>
                  <a:pt x="334" y="75"/>
                </a:lnTo>
                <a:lnTo>
                  <a:pt x="322" y="82"/>
                </a:lnTo>
                <a:lnTo>
                  <a:pt x="309" y="88"/>
                </a:lnTo>
                <a:lnTo>
                  <a:pt x="298" y="95"/>
                </a:lnTo>
                <a:lnTo>
                  <a:pt x="286" y="102"/>
                </a:lnTo>
                <a:lnTo>
                  <a:pt x="274" y="110"/>
                </a:lnTo>
                <a:lnTo>
                  <a:pt x="262" y="118"/>
                </a:lnTo>
                <a:lnTo>
                  <a:pt x="251" y="127"/>
                </a:lnTo>
                <a:lnTo>
                  <a:pt x="239" y="135"/>
                </a:lnTo>
                <a:lnTo>
                  <a:pt x="228" y="143"/>
                </a:lnTo>
                <a:lnTo>
                  <a:pt x="217" y="153"/>
                </a:lnTo>
                <a:lnTo>
                  <a:pt x="206" y="162"/>
                </a:lnTo>
                <a:lnTo>
                  <a:pt x="195" y="171"/>
                </a:lnTo>
                <a:lnTo>
                  <a:pt x="184" y="181"/>
                </a:lnTo>
                <a:lnTo>
                  <a:pt x="173" y="191"/>
                </a:lnTo>
                <a:lnTo>
                  <a:pt x="163" y="201"/>
                </a:lnTo>
                <a:lnTo>
                  <a:pt x="152" y="211"/>
                </a:lnTo>
                <a:lnTo>
                  <a:pt x="142" y="221"/>
                </a:lnTo>
                <a:lnTo>
                  <a:pt x="121" y="243"/>
                </a:lnTo>
                <a:lnTo>
                  <a:pt x="101" y="264"/>
                </a:lnTo>
                <a:lnTo>
                  <a:pt x="80" y="287"/>
                </a:lnTo>
                <a:lnTo>
                  <a:pt x="60" y="309"/>
                </a:lnTo>
                <a:lnTo>
                  <a:pt x="40" y="332"/>
                </a:lnTo>
                <a:lnTo>
                  <a:pt x="20" y="355"/>
                </a:lnTo>
                <a:lnTo>
                  <a:pt x="0" y="378"/>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3" name="Freeform 55"/>
          <p:cNvSpPr>
            <a:spLocks/>
          </p:cNvSpPr>
          <p:nvPr/>
        </p:nvSpPr>
        <p:spPr bwMode="auto">
          <a:xfrm>
            <a:off x="6291263" y="3165475"/>
            <a:ext cx="238125" cy="1747838"/>
          </a:xfrm>
          <a:custGeom>
            <a:avLst/>
            <a:gdLst>
              <a:gd name="T0" fmla="*/ 238125 w 147"/>
              <a:gd name="T1" fmla="*/ 0 h 1077"/>
              <a:gd name="T2" fmla="*/ 194388 w 147"/>
              <a:gd name="T3" fmla="*/ 110356 h 1077"/>
              <a:gd name="T4" fmla="*/ 171709 w 147"/>
              <a:gd name="T5" fmla="*/ 163911 h 1077"/>
              <a:gd name="T6" fmla="*/ 150651 w 147"/>
              <a:gd name="T7" fmla="*/ 219088 h 1077"/>
              <a:gd name="T8" fmla="*/ 129592 w 147"/>
              <a:gd name="T9" fmla="*/ 274266 h 1077"/>
              <a:gd name="T10" fmla="*/ 110153 w 147"/>
              <a:gd name="T11" fmla="*/ 327821 h 1077"/>
              <a:gd name="T12" fmla="*/ 90714 w 147"/>
              <a:gd name="T13" fmla="*/ 381376 h 1077"/>
              <a:gd name="T14" fmla="*/ 74515 w 147"/>
              <a:gd name="T15" fmla="*/ 436554 h 1077"/>
              <a:gd name="T16" fmla="*/ 58316 w 147"/>
              <a:gd name="T17" fmla="*/ 491732 h 1077"/>
              <a:gd name="T18" fmla="*/ 43737 w 147"/>
              <a:gd name="T19" fmla="*/ 546909 h 1077"/>
              <a:gd name="T20" fmla="*/ 30778 w 147"/>
              <a:gd name="T21" fmla="*/ 600464 h 1077"/>
              <a:gd name="T22" fmla="*/ 19439 w 147"/>
              <a:gd name="T23" fmla="*/ 655642 h 1077"/>
              <a:gd name="T24" fmla="*/ 11339 w 147"/>
              <a:gd name="T25" fmla="*/ 710820 h 1077"/>
              <a:gd name="T26" fmla="*/ 4860 w 147"/>
              <a:gd name="T27" fmla="*/ 764375 h 1077"/>
              <a:gd name="T28" fmla="*/ 0 w 147"/>
              <a:gd name="T29" fmla="*/ 819553 h 1077"/>
              <a:gd name="T30" fmla="*/ 0 w 147"/>
              <a:gd name="T31" fmla="*/ 847142 h 1077"/>
              <a:gd name="T32" fmla="*/ 0 w 147"/>
              <a:gd name="T33" fmla="*/ 874730 h 1077"/>
              <a:gd name="T34" fmla="*/ 0 w 147"/>
              <a:gd name="T35" fmla="*/ 900696 h 1077"/>
              <a:gd name="T36" fmla="*/ 0 w 147"/>
              <a:gd name="T37" fmla="*/ 928285 h 1077"/>
              <a:gd name="T38" fmla="*/ 4860 w 147"/>
              <a:gd name="T39" fmla="*/ 981840 h 1077"/>
              <a:gd name="T40" fmla="*/ 11339 w 147"/>
              <a:gd name="T41" fmla="*/ 1037018 h 1077"/>
              <a:gd name="T42" fmla="*/ 19439 w 147"/>
              <a:gd name="T43" fmla="*/ 1092196 h 1077"/>
              <a:gd name="T44" fmla="*/ 30778 w 147"/>
              <a:gd name="T45" fmla="*/ 1147374 h 1077"/>
              <a:gd name="T46" fmla="*/ 43737 w 147"/>
              <a:gd name="T47" fmla="*/ 1200929 h 1077"/>
              <a:gd name="T48" fmla="*/ 58316 w 147"/>
              <a:gd name="T49" fmla="*/ 1256106 h 1077"/>
              <a:gd name="T50" fmla="*/ 74515 w 147"/>
              <a:gd name="T51" fmla="*/ 1311284 h 1077"/>
              <a:gd name="T52" fmla="*/ 90714 w 147"/>
              <a:gd name="T53" fmla="*/ 1364839 h 1077"/>
              <a:gd name="T54" fmla="*/ 110153 w 147"/>
              <a:gd name="T55" fmla="*/ 1420017 h 1077"/>
              <a:gd name="T56" fmla="*/ 129592 w 147"/>
              <a:gd name="T57" fmla="*/ 1473572 h 1077"/>
              <a:gd name="T58" fmla="*/ 150651 w 147"/>
              <a:gd name="T59" fmla="*/ 1528750 h 1077"/>
              <a:gd name="T60" fmla="*/ 171709 w 147"/>
              <a:gd name="T61" fmla="*/ 1583927 h 1077"/>
              <a:gd name="T62" fmla="*/ 194388 w 147"/>
              <a:gd name="T63" fmla="*/ 1637482 h 1077"/>
              <a:gd name="T64" fmla="*/ 238125 w 147"/>
              <a:gd name="T65" fmla="*/ 1747838 h 10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 h="1077">
                <a:moveTo>
                  <a:pt x="147" y="0"/>
                </a:moveTo>
                <a:lnTo>
                  <a:pt x="120" y="68"/>
                </a:lnTo>
                <a:lnTo>
                  <a:pt x="106" y="101"/>
                </a:lnTo>
                <a:lnTo>
                  <a:pt x="93" y="135"/>
                </a:lnTo>
                <a:lnTo>
                  <a:pt x="80" y="169"/>
                </a:lnTo>
                <a:lnTo>
                  <a:pt x="68" y="202"/>
                </a:lnTo>
                <a:lnTo>
                  <a:pt x="56" y="235"/>
                </a:lnTo>
                <a:lnTo>
                  <a:pt x="46" y="269"/>
                </a:lnTo>
                <a:lnTo>
                  <a:pt x="36" y="303"/>
                </a:lnTo>
                <a:lnTo>
                  <a:pt x="27" y="337"/>
                </a:lnTo>
                <a:lnTo>
                  <a:pt x="19" y="370"/>
                </a:lnTo>
                <a:lnTo>
                  <a:pt x="12" y="404"/>
                </a:lnTo>
                <a:lnTo>
                  <a:pt x="7" y="438"/>
                </a:lnTo>
                <a:lnTo>
                  <a:pt x="3" y="471"/>
                </a:lnTo>
                <a:lnTo>
                  <a:pt x="0" y="505"/>
                </a:lnTo>
                <a:lnTo>
                  <a:pt x="0" y="522"/>
                </a:lnTo>
                <a:lnTo>
                  <a:pt x="0" y="539"/>
                </a:lnTo>
                <a:lnTo>
                  <a:pt x="0" y="555"/>
                </a:lnTo>
                <a:lnTo>
                  <a:pt x="0" y="572"/>
                </a:lnTo>
                <a:lnTo>
                  <a:pt x="3" y="605"/>
                </a:lnTo>
                <a:lnTo>
                  <a:pt x="7" y="639"/>
                </a:lnTo>
                <a:lnTo>
                  <a:pt x="12" y="673"/>
                </a:lnTo>
                <a:lnTo>
                  <a:pt x="19" y="707"/>
                </a:lnTo>
                <a:lnTo>
                  <a:pt x="27" y="740"/>
                </a:lnTo>
                <a:lnTo>
                  <a:pt x="36" y="774"/>
                </a:lnTo>
                <a:lnTo>
                  <a:pt x="46" y="808"/>
                </a:lnTo>
                <a:lnTo>
                  <a:pt x="56" y="841"/>
                </a:lnTo>
                <a:lnTo>
                  <a:pt x="68" y="875"/>
                </a:lnTo>
                <a:lnTo>
                  <a:pt x="80" y="908"/>
                </a:lnTo>
                <a:lnTo>
                  <a:pt x="93" y="942"/>
                </a:lnTo>
                <a:lnTo>
                  <a:pt x="106" y="976"/>
                </a:lnTo>
                <a:lnTo>
                  <a:pt x="120" y="1009"/>
                </a:lnTo>
                <a:lnTo>
                  <a:pt x="147" y="1077"/>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4" name="Freeform 56"/>
          <p:cNvSpPr>
            <a:spLocks/>
          </p:cNvSpPr>
          <p:nvPr/>
        </p:nvSpPr>
        <p:spPr bwMode="auto">
          <a:xfrm>
            <a:off x="5414963" y="4914900"/>
            <a:ext cx="1089025" cy="866775"/>
          </a:xfrm>
          <a:custGeom>
            <a:avLst/>
            <a:gdLst>
              <a:gd name="T0" fmla="*/ 1089025 w 670"/>
              <a:gd name="T1" fmla="*/ 0 h 534"/>
              <a:gd name="T2" fmla="*/ 981748 w 670"/>
              <a:gd name="T3" fmla="*/ 3246 h 534"/>
              <a:gd name="T4" fmla="*/ 926484 w 670"/>
              <a:gd name="T5" fmla="*/ 4870 h 534"/>
              <a:gd name="T6" fmla="*/ 872845 w 670"/>
              <a:gd name="T7" fmla="*/ 8116 h 534"/>
              <a:gd name="T8" fmla="*/ 820832 w 670"/>
              <a:gd name="T9" fmla="*/ 11362 h 534"/>
              <a:gd name="T10" fmla="*/ 768819 w 670"/>
              <a:gd name="T11" fmla="*/ 16232 h 534"/>
              <a:gd name="T12" fmla="*/ 718431 w 670"/>
              <a:gd name="T13" fmla="*/ 22724 h 534"/>
              <a:gd name="T14" fmla="*/ 666418 w 670"/>
              <a:gd name="T15" fmla="*/ 29217 h 534"/>
              <a:gd name="T16" fmla="*/ 617656 w 670"/>
              <a:gd name="T17" fmla="*/ 37333 h 534"/>
              <a:gd name="T18" fmla="*/ 572144 w 670"/>
              <a:gd name="T19" fmla="*/ 48695 h 534"/>
              <a:gd name="T20" fmla="*/ 526633 w 670"/>
              <a:gd name="T21" fmla="*/ 60057 h 534"/>
              <a:gd name="T22" fmla="*/ 482747 w 670"/>
              <a:gd name="T23" fmla="*/ 76289 h 534"/>
              <a:gd name="T24" fmla="*/ 438861 w 670"/>
              <a:gd name="T25" fmla="*/ 92521 h 534"/>
              <a:gd name="T26" fmla="*/ 419356 w 670"/>
              <a:gd name="T27" fmla="*/ 102260 h 534"/>
              <a:gd name="T28" fmla="*/ 399851 w 670"/>
              <a:gd name="T29" fmla="*/ 111999 h 534"/>
              <a:gd name="T30" fmla="*/ 380346 w 670"/>
              <a:gd name="T31" fmla="*/ 123361 h 534"/>
              <a:gd name="T32" fmla="*/ 362467 w 670"/>
              <a:gd name="T33" fmla="*/ 134723 h 534"/>
              <a:gd name="T34" fmla="*/ 344587 w 670"/>
              <a:gd name="T35" fmla="*/ 146086 h 534"/>
              <a:gd name="T36" fmla="*/ 326708 w 670"/>
              <a:gd name="T37" fmla="*/ 159071 h 534"/>
              <a:gd name="T38" fmla="*/ 310453 w 670"/>
              <a:gd name="T39" fmla="*/ 173680 h 534"/>
              <a:gd name="T40" fmla="*/ 294199 w 670"/>
              <a:gd name="T41" fmla="*/ 189911 h 534"/>
              <a:gd name="T42" fmla="*/ 277945 w 670"/>
              <a:gd name="T43" fmla="*/ 204520 h 534"/>
              <a:gd name="T44" fmla="*/ 263316 w 670"/>
              <a:gd name="T45" fmla="*/ 220752 h 534"/>
              <a:gd name="T46" fmla="*/ 250313 w 670"/>
              <a:gd name="T47" fmla="*/ 238607 h 534"/>
              <a:gd name="T48" fmla="*/ 235685 w 670"/>
              <a:gd name="T49" fmla="*/ 254838 h 534"/>
              <a:gd name="T50" fmla="*/ 209678 w 670"/>
              <a:gd name="T51" fmla="*/ 292171 h 534"/>
              <a:gd name="T52" fmla="*/ 185297 w 670"/>
              <a:gd name="T53" fmla="*/ 331128 h 534"/>
              <a:gd name="T54" fmla="*/ 162541 w 670"/>
              <a:gd name="T55" fmla="*/ 373330 h 534"/>
              <a:gd name="T56" fmla="*/ 141411 w 670"/>
              <a:gd name="T57" fmla="*/ 417156 h 534"/>
              <a:gd name="T58" fmla="*/ 121906 w 670"/>
              <a:gd name="T59" fmla="*/ 462605 h 534"/>
              <a:gd name="T60" fmla="*/ 104026 w 670"/>
              <a:gd name="T61" fmla="*/ 509677 h 534"/>
              <a:gd name="T62" fmla="*/ 87772 w 670"/>
              <a:gd name="T63" fmla="*/ 558372 h 534"/>
              <a:gd name="T64" fmla="*/ 71518 w 670"/>
              <a:gd name="T65" fmla="*/ 607067 h 534"/>
              <a:gd name="T66" fmla="*/ 56889 w 670"/>
              <a:gd name="T67" fmla="*/ 659009 h 534"/>
              <a:gd name="T68" fmla="*/ 42261 w 670"/>
              <a:gd name="T69" fmla="*/ 709327 h 534"/>
              <a:gd name="T70" fmla="*/ 27632 w 670"/>
              <a:gd name="T71" fmla="*/ 761269 h 534"/>
              <a:gd name="T72" fmla="*/ 0 w 670"/>
              <a:gd name="T73" fmla="*/ 866775 h 5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0" h="534">
                <a:moveTo>
                  <a:pt x="670" y="0"/>
                </a:moveTo>
                <a:lnTo>
                  <a:pt x="604" y="2"/>
                </a:lnTo>
                <a:lnTo>
                  <a:pt x="570" y="3"/>
                </a:lnTo>
                <a:lnTo>
                  <a:pt x="537" y="5"/>
                </a:lnTo>
                <a:lnTo>
                  <a:pt x="505" y="7"/>
                </a:lnTo>
                <a:lnTo>
                  <a:pt x="473" y="10"/>
                </a:lnTo>
                <a:lnTo>
                  <a:pt x="442" y="14"/>
                </a:lnTo>
                <a:lnTo>
                  <a:pt x="410" y="18"/>
                </a:lnTo>
                <a:lnTo>
                  <a:pt x="380" y="23"/>
                </a:lnTo>
                <a:lnTo>
                  <a:pt x="352" y="30"/>
                </a:lnTo>
                <a:lnTo>
                  <a:pt x="324" y="37"/>
                </a:lnTo>
                <a:lnTo>
                  <a:pt x="297" y="47"/>
                </a:lnTo>
                <a:lnTo>
                  <a:pt x="270" y="57"/>
                </a:lnTo>
                <a:lnTo>
                  <a:pt x="258" y="63"/>
                </a:lnTo>
                <a:lnTo>
                  <a:pt x="246" y="69"/>
                </a:lnTo>
                <a:lnTo>
                  <a:pt x="234" y="76"/>
                </a:lnTo>
                <a:lnTo>
                  <a:pt x="223" y="83"/>
                </a:lnTo>
                <a:lnTo>
                  <a:pt x="212" y="90"/>
                </a:lnTo>
                <a:lnTo>
                  <a:pt x="201" y="98"/>
                </a:lnTo>
                <a:lnTo>
                  <a:pt x="191" y="107"/>
                </a:lnTo>
                <a:lnTo>
                  <a:pt x="181" y="117"/>
                </a:lnTo>
                <a:lnTo>
                  <a:pt x="171" y="126"/>
                </a:lnTo>
                <a:lnTo>
                  <a:pt x="162" y="136"/>
                </a:lnTo>
                <a:lnTo>
                  <a:pt x="154" y="147"/>
                </a:lnTo>
                <a:lnTo>
                  <a:pt x="145" y="157"/>
                </a:lnTo>
                <a:lnTo>
                  <a:pt x="129" y="180"/>
                </a:lnTo>
                <a:lnTo>
                  <a:pt x="114" y="204"/>
                </a:lnTo>
                <a:lnTo>
                  <a:pt x="100" y="230"/>
                </a:lnTo>
                <a:lnTo>
                  <a:pt x="87" y="257"/>
                </a:lnTo>
                <a:lnTo>
                  <a:pt x="75" y="285"/>
                </a:lnTo>
                <a:lnTo>
                  <a:pt x="64" y="314"/>
                </a:lnTo>
                <a:lnTo>
                  <a:pt x="54" y="344"/>
                </a:lnTo>
                <a:lnTo>
                  <a:pt x="44" y="374"/>
                </a:lnTo>
                <a:lnTo>
                  <a:pt x="35" y="406"/>
                </a:lnTo>
                <a:lnTo>
                  <a:pt x="26" y="437"/>
                </a:lnTo>
                <a:lnTo>
                  <a:pt x="17" y="469"/>
                </a:lnTo>
                <a:lnTo>
                  <a:pt x="0" y="534"/>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5" name="Freeform 57"/>
          <p:cNvSpPr>
            <a:spLocks/>
          </p:cNvSpPr>
          <p:nvPr/>
        </p:nvSpPr>
        <p:spPr bwMode="auto">
          <a:xfrm>
            <a:off x="1998663" y="4325938"/>
            <a:ext cx="846137" cy="1566862"/>
          </a:xfrm>
          <a:custGeom>
            <a:avLst/>
            <a:gdLst>
              <a:gd name="T0" fmla="*/ 675610 w 521"/>
              <a:gd name="T1" fmla="*/ 1566862 h 965"/>
              <a:gd name="T2" fmla="*/ 698347 w 521"/>
              <a:gd name="T3" fmla="*/ 1500291 h 965"/>
              <a:gd name="T4" fmla="*/ 719460 w 521"/>
              <a:gd name="T5" fmla="*/ 1432096 h 965"/>
              <a:gd name="T6" fmla="*/ 740573 w 521"/>
              <a:gd name="T7" fmla="*/ 1365524 h 965"/>
              <a:gd name="T8" fmla="*/ 761686 w 521"/>
              <a:gd name="T9" fmla="*/ 1298953 h 965"/>
              <a:gd name="T10" fmla="*/ 781174 w 521"/>
              <a:gd name="T11" fmla="*/ 1232382 h 965"/>
              <a:gd name="T12" fmla="*/ 797415 w 521"/>
              <a:gd name="T13" fmla="*/ 1167434 h 965"/>
              <a:gd name="T14" fmla="*/ 813656 w 521"/>
              <a:gd name="T15" fmla="*/ 1102486 h 965"/>
              <a:gd name="T16" fmla="*/ 818528 w 521"/>
              <a:gd name="T17" fmla="*/ 1070012 h 965"/>
              <a:gd name="T18" fmla="*/ 825024 w 521"/>
              <a:gd name="T19" fmla="*/ 1037539 h 965"/>
              <a:gd name="T20" fmla="*/ 831520 w 521"/>
              <a:gd name="T21" fmla="*/ 1006689 h 965"/>
              <a:gd name="T22" fmla="*/ 834769 w 521"/>
              <a:gd name="T23" fmla="*/ 975838 h 965"/>
              <a:gd name="T24" fmla="*/ 839641 w 521"/>
              <a:gd name="T25" fmla="*/ 946612 h 965"/>
              <a:gd name="T26" fmla="*/ 842889 w 521"/>
              <a:gd name="T27" fmla="*/ 915762 h 965"/>
              <a:gd name="T28" fmla="*/ 846137 w 521"/>
              <a:gd name="T29" fmla="*/ 884912 h 965"/>
              <a:gd name="T30" fmla="*/ 846137 w 521"/>
              <a:gd name="T31" fmla="*/ 855685 h 965"/>
              <a:gd name="T32" fmla="*/ 846137 w 521"/>
              <a:gd name="T33" fmla="*/ 826459 h 965"/>
              <a:gd name="T34" fmla="*/ 846137 w 521"/>
              <a:gd name="T35" fmla="*/ 797232 h 965"/>
              <a:gd name="T36" fmla="*/ 844513 w 521"/>
              <a:gd name="T37" fmla="*/ 769630 h 965"/>
              <a:gd name="T38" fmla="*/ 842889 w 521"/>
              <a:gd name="T39" fmla="*/ 742027 h 965"/>
              <a:gd name="T40" fmla="*/ 838017 w 521"/>
              <a:gd name="T41" fmla="*/ 714424 h 965"/>
              <a:gd name="T42" fmla="*/ 833144 w 521"/>
              <a:gd name="T43" fmla="*/ 686821 h 965"/>
              <a:gd name="T44" fmla="*/ 826648 w 521"/>
              <a:gd name="T45" fmla="*/ 660842 h 965"/>
              <a:gd name="T46" fmla="*/ 820152 w 521"/>
              <a:gd name="T47" fmla="*/ 634863 h 965"/>
              <a:gd name="T48" fmla="*/ 812032 w 521"/>
              <a:gd name="T49" fmla="*/ 608884 h 965"/>
              <a:gd name="T50" fmla="*/ 802287 w 521"/>
              <a:gd name="T51" fmla="*/ 584529 h 965"/>
              <a:gd name="T52" fmla="*/ 790919 w 521"/>
              <a:gd name="T53" fmla="*/ 560173 h 965"/>
              <a:gd name="T54" fmla="*/ 777926 w 521"/>
              <a:gd name="T55" fmla="*/ 535818 h 965"/>
              <a:gd name="T56" fmla="*/ 764934 w 521"/>
              <a:gd name="T57" fmla="*/ 513086 h 965"/>
              <a:gd name="T58" fmla="*/ 748693 w 521"/>
              <a:gd name="T59" fmla="*/ 490355 h 965"/>
              <a:gd name="T60" fmla="*/ 732453 w 521"/>
              <a:gd name="T61" fmla="*/ 469247 h 965"/>
              <a:gd name="T62" fmla="*/ 716212 w 521"/>
              <a:gd name="T63" fmla="*/ 448139 h 965"/>
              <a:gd name="T64" fmla="*/ 696723 w 521"/>
              <a:gd name="T65" fmla="*/ 425407 h 965"/>
              <a:gd name="T66" fmla="*/ 677234 w 521"/>
              <a:gd name="T67" fmla="*/ 405923 h 965"/>
              <a:gd name="T68" fmla="*/ 656122 w 521"/>
              <a:gd name="T69" fmla="*/ 384815 h 965"/>
              <a:gd name="T70" fmla="*/ 635009 w 521"/>
              <a:gd name="T71" fmla="*/ 365331 h 965"/>
              <a:gd name="T72" fmla="*/ 613896 w 521"/>
              <a:gd name="T73" fmla="*/ 345846 h 965"/>
              <a:gd name="T74" fmla="*/ 589535 w 521"/>
              <a:gd name="T75" fmla="*/ 326362 h 965"/>
              <a:gd name="T76" fmla="*/ 565174 w 521"/>
              <a:gd name="T77" fmla="*/ 308501 h 965"/>
              <a:gd name="T78" fmla="*/ 540813 w 521"/>
              <a:gd name="T79" fmla="*/ 290641 h 965"/>
              <a:gd name="T80" fmla="*/ 514828 w 521"/>
              <a:gd name="T81" fmla="*/ 272780 h 965"/>
              <a:gd name="T82" fmla="*/ 488843 w 521"/>
              <a:gd name="T83" fmla="*/ 254920 h 965"/>
              <a:gd name="T84" fmla="*/ 461234 w 521"/>
              <a:gd name="T85" fmla="*/ 237059 h 965"/>
              <a:gd name="T86" fmla="*/ 432001 w 521"/>
              <a:gd name="T87" fmla="*/ 220822 h 965"/>
              <a:gd name="T88" fmla="*/ 375159 w 521"/>
              <a:gd name="T89" fmla="*/ 186724 h 965"/>
              <a:gd name="T90" fmla="*/ 315068 w 521"/>
              <a:gd name="T91" fmla="*/ 154251 h 965"/>
              <a:gd name="T92" fmla="*/ 254978 w 521"/>
              <a:gd name="T93" fmla="*/ 123401 h 965"/>
              <a:gd name="T94" fmla="*/ 191639 w 521"/>
              <a:gd name="T95" fmla="*/ 90927 h 965"/>
              <a:gd name="T96" fmla="*/ 128301 w 521"/>
              <a:gd name="T97" fmla="*/ 61700 h 965"/>
              <a:gd name="T98" fmla="*/ 64963 w 521"/>
              <a:gd name="T99" fmla="*/ 29226 h 965"/>
              <a:gd name="T100" fmla="*/ 0 w 521"/>
              <a:gd name="T101" fmla="*/ 0 h 9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1" h="965">
                <a:moveTo>
                  <a:pt x="416" y="965"/>
                </a:moveTo>
                <a:lnTo>
                  <a:pt x="430" y="924"/>
                </a:lnTo>
                <a:lnTo>
                  <a:pt x="443" y="882"/>
                </a:lnTo>
                <a:lnTo>
                  <a:pt x="456" y="841"/>
                </a:lnTo>
                <a:lnTo>
                  <a:pt x="469" y="800"/>
                </a:lnTo>
                <a:lnTo>
                  <a:pt x="481" y="759"/>
                </a:lnTo>
                <a:lnTo>
                  <a:pt x="491" y="719"/>
                </a:lnTo>
                <a:lnTo>
                  <a:pt x="501" y="679"/>
                </a:lnTo>
                <a:lnTo>
                  <a:pt x="504" y="659"/>
                </a:lnTo>
                <a:lnTo>
                  <a:pt x="508" y="639"/>
                </a:lnTo>
                <a:lnTo>
                  <a:pt x="512" y="620"/>
                </a:lnTo>
                <a:lnTo>
                  <a:pt x="514" y="601"/>
                </a:lnTo>
                <a:lnTo>
                  <a:pt x="517" y="583"/>
                </a:lnTo>
                <a:lnTo>
                  <a:pt x="519" y="564"/>
                </a:lnTo>
                <a:lnTo>
                  <a:pt x="521" y="545"/>
                </a:lnTo>
                <a:lnTo>
                  <a:pt x="521" y="527"/>
                </a:lnTo>
                <a:lnTo>
                  <a:pt x="521" y="509"/>
                </a:lnTo>
                <a:lnTo>
                  <a:pt x="521" y="491"/>
                </a:lnTo>
                <a:lnTo>
                  <a:pt x="520" y="474"/>
                </a:lnTo>
                <a:lnTo>
                  <a:pt x="519" y="457"/>
                </a:lnTo>
                <a:lnTo>
                  <a:pt x="516" y="440"/>
                </a:lnTo>
                <a:lnTo>
                  <a:pt x="513" y="423"/>
                </a:lnTo>
                <a:lnTo>
                  <a:pt x="509" y="407"/>
                </a:lnTo>
                <a:lnTo>
                  <a:pt x="505" y="391"/>
                </a:lnTo>
                <a:lnTo>
                  <a:pt x="500" y="375"/>
                </a:lnTo>
                <a:lnTo>
                  <a:pt x="494" y="360"/>
                </a:lnTo>
                <a:lnTo>
                  <a:pt x="487" y="345"/>
                </a:lnTo>
                <a:lnTo>
                  <a:pt x="479" y="330"/>
                </a:lnTo>
                <a:lnTo>
                  <a:pt x="471" y="316"/>
                </a:lnTo>
                <a:lnTo>
                  <a:pt x="461" y="302"/>
                </a:lnTo>
                <a:lnTo>
                  <a:pt x="451" y="289"/>
                </a:lnTo>
                <a:lnTo>
                  <a:pt x="441" y="276"/>
                </a:lnTo>
                <a:lnTo>
                  <a:pt x="429" y="262"/>
                </a:lnTo>
                <a:lnTo>
                  <a:pt x="417" y="250"/>
                </a:lnTo>
                <a:lnTo>
                  <a:pt x="404" y="237"/>
                </a:lnTo>
                <a:lnTo>
                  <a:pt x="391" y="225"/>
                </a:lnTo>
                <a:lnTo>
                  <a:pt x="378" y="213"/>
                </a:lnTo>
                <a:lnTo>
                  <a:pt x="363" y="201"/>
                </a:lnTo>
                <a:lnTo>
                  <a:pt x="348" y="190"/>
                </a:lnTo>
                <a:lnTo>
                  <a:pt x="333" y="179"/>
                </a:lnTo>
                <a:lnTo>
                  <a:pt x="317" y="168"/>
                </a:lnTo>
                <a:lnTo>
                  <a:pt x="301" y="157"/>
                </a:lnTo>
                <a:lnTo>
                  <a:pt x="284" y="146"/>
                </a:lnTo>
                <a:lnTo>
                  <a:pt x="266" y="136"/>
                </a:lnTo>
                <a:lnTo>
                  <a:pt x="231" y="115"/>
                </a:lnTo>
                <a:lnTo>
                  <a:pt x="194" y="95"/>
                </a:lnTo>
                <a:lnTo>
                  <a:pt x="157" y="76"/>
                </a:lnTo>
                <a:lnTo>
                  <a:pt x="118" y="56"/>
                </a:lnTo>
                <a:lnTo>
                  <a:pt x="79" y="38"/>
                </a:lnTo>
                <a:lnTo>
                  <a:pt x="40" y="18"/>
                </a:lnTo>
                <a:lnTo>
                  <a:pt x="0" y="0"/>
                </a:lnTo>
              </a:path>
            </a:pathLst>
          </a:custGeom>
          <a:noFill/>
          <a:ln w="12700">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nl-NL"/>
          </a:p>
        </p:txBody>
      </p:sp>
      <p:sp>
        <p:nvSpPr>
          <p:cNvPr id="17466" name="Freeform 58"/>
          <p:cNvSpPr>
            <a:spLocks/>
          </p:cNvSpPr>
          <p:nvPr/>
        </p:nvSpPr>
        <p:spPr bwMode="auto">
          <a:xfrm>
            <a:off x="4999038" y="3038475"/>
            <a:ext cx="1316037" cy="701675"/>
          </a:xfrm>
          <a:custGeom>
            <a:avLst/>
            <a:gdLst>
              <a:gd name="T0" fmla="*/ 0 w 811"/>
              <a:gd name="T1" fmla="*/ 492147 h 432"/>
              <a:gd name="T2" fmla="*/ 1233278 w 811"/>
              <a:gd name="T3" fmla="*/ 0 h 432"/>
              <a:gd name="T4" fmla="*/ 1316037 w 811"/>
              <a:gd name="T5" fmla="*/ 207904 h 432"/>
              <a:gd name="T6" fmla="*/ 82759 w 811"/>
              <a:gd name="T7" fmla="*/ 701675 h 432"/>
              <a:gd name="T8" fmla="*/ 0 w 811"/>
              <a:gd name="T9" fmla="*/ 492147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1" h="432">
                <a:moveTo>
                  <a:pt x="0" y="303"/>
                </a:moveTo>
                <a:lnTo>
                  <a:pt x="760" y="0"/>
                </a:lnTo>
                <a:lnTo>
                  <a:pt x="811" y="128"/>
                </a:lnTo>
                <a:lnTo>
                  <a:pt x="51" y="432"/>
                </a:lnTo>
                <a:lnTo>
                  <a:pt x="0" y="303"/>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3366"/>
                </a:solidFill>
                <a:round/>
                <a:headEnd/>
                <a:tailEnd/>
              </a14:hiddenLine>
            </a:ext>
          </a:extLst>
        </p:spPr>
        <p:txBody>
          <a:bodyPr/>
          <a:lstStyle/>
          <a:p>
            <a:endParaRPr lang="nl-NL"/>
          </a:p>
        </p:txBody>
      </p:sp>
      <p:sp>
        <p:nvSpPr>
          <p:cNvPr id="17467" name="Rectangle 59"/>
          <p:cNvSpPr>
            <a:spLocks noChangeArrowheads="1"/>
          </p:cNvSpPr>
          <p:nvPr/>
        </p:nvSpPr>
        <p:spPr bwMode="auto">
          <a:xfrm rot="1320000">
            <a:off x="5133975" y="4227513"/>
            <a:ext cx="627063"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Content</a:t>
            </a:r>
            <a:endParaRPr lang="en-US" b="1" baseline="0">
              <a:solidFill>
                <a:srgbClr val="003366"/>
              </a:solidFill>
            </a:endParaRPr>
          </a:p>
        </p:txBody>
      </p:sp>
      <p:sp>
        <p:nvSpPr>
          <p:cNvPr id="17468" name="Rectangle 60"/>
          <p:cNvSpPr>
            <a:spLocks noChangeArrowheads="1"/>
          </p:cNvSpPr>
          <p:nvPr/>
        </p:nvSpPr>
        <p:spPr bwMode="auto">
          <a:xfrm rot="-4956317">
            <a:off x="3917157" y="5276056"/>
            <a:ext cx="984250"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Teacher role</a:t>
            </a:r>
            <a:endParaRPr lang="en-US" b="1" baseline="0">
              <a:solidFill>
                <a:srgbClr val="003366"/>
              </a:solidFill>
            </a:endParaRPr>
          </a:p>
        </p:txBody>
      </p:sp>
      <p:sp>
        <p:nvSpPr>
          <p:cNvPr id="17469" name="Rectangle 61"/>
          <p:cNvSpPr>
            <a:spLocks noChangeArrowheads="1"/>
          </p:cNvSpPr>
          <p:nvPr/>
        </p:nvSpPr>
        <p:spPr bwMode="auto">
          <a:xfrm rot="-2700000">
            <a:off x="2493963" y="5286375"/>
            <a:ext cx="1774825" cy="196850"/>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Materials &amp; Resources</a:t>
            </a:r>
            <a:endParaRPr lang="en-US" b="1" baseline="0">
              <a:solidFill>
                <a:srgbClr val="003366"/>
              </a:solidFill>
            </a:endParaRPr>
          </a:p>
        </p:txBody>
      </p:sp>
      <p:sp>
        <p:nvSpPr>
          <p:cNvPr id="17470" name="Rectangle 62"/>
          <p:cNvSpPr>
            <a:spLocks noChangeArrowheads="1"/>
          </p:cNvSpPr>
          <p:nvPr/>
        </p:nvSpPr>
        <p:spPr bwMode="auto">
          <a:xfrm rot="-360000">
            <a:off x="3009900" y="4233863"/>
            <a:ext cx="746125"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Grouping</a:t>
            </a:r>
          </a:p>
        </p:txBody>
      </p:sp>
      <p:sp>
        <p:nvSpPr>
          <p:cNvPr id="17471" name="Rectangle 63"/>
          <p:cNvSpPr>
            <a:spLocks noChangeArrowheads="1"/>
          </p:cNvSpPr>
          <p:nvPr/>
        </p:nvSpPr>
        <p:spPr bwMode="auto">
          <a:xfrm rot="1838969">
            <a:off x="2917825" y="3375025"/>
            <a:ext cx="692150" cy="198438"/>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Location</a:t>
            </a:r>
            <a:endParaRPr lang="en-US" b="1" baseline="0">
              <a:solidFill>
                <a:srgbClr val="003366"/>
              </a:solidFill>
            </a:endParaRPr>
          </a:p>
        </p:txBody>
      </p:sp>
      <p:sp>
        <p:nvSpPr>
          <p:cNvPr id="17472" name="Rectangle 64"/>
          <p:cNvSpPr>
            <a:spLocks noChangeArrowheads="1"/>
          </p:cNvSpPr>
          <p:nvPr/>
        </p:nvSpPr>
        <p:spPr bwMode="auto">
          <a:xfrm rot="-6360000">
            <a:off x="3746500" y="2973388"/>
            <a:ext cx="385763"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Time</a:t>
            </a:r>
            <a:endParaRPr lang="en-US" b="1" baseline="0">
              <a:solidFill>
                <a:srgbClr val="003366"/>
              </a:solidFill>
            </a:endParaRPr>
          </a:p>
        </p:txBody>
      </p:sp>
      <p:sp>
        <p:nvSpPr>
          <p:cNvPr id="17473" name="Rectangle 65"/>
          <p:cNvSpPr>
            <a:spLocks noChangeArrowheads="1"/>
          </p:cNvSpPr>
          <p:nvPr/>
        </p:nvSpPr>
        <p:spPr bwMode="auto">
          <a:xfrm rot="-3829098">
            <a:off x="4433094" y="2699544"/>
            <a:ext cx="974725"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Assessment</a:t>
            </a:r>
            <a:endParaRPr lang="en-US" b="1" baseline="0">
              <a:solidFill>
                <a:srgbClr val="003366"/>
              </a:solidFill>
            </a:endParaRPr>
          </a:p>
        </p:txBody>
      </p:sp>
      <p:sp>
        <p:nvSpPr>
          <p:cNvPr id="17474" name="Rectangle 66"/>
          <p:cNvSpPr>
            <a:spLocks noChangeArrowheads="1"/>
          </p:cNvSpPr>
          <p:nvPr/>
        </p:nvSpPr>
        <p:spPr bwMode="auto">
          <a:xfrm rot="-1389561">
            <a:off x="4935538" y="3200400"/>
            <a:ext cx="1689100" cy="198438"/>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lIns="0" tIns="0" rIns="0" bIns="0">
            <a:spAutoFit/>
          </a:bodyPr>
          <a:lstStyle/>
          <a:p>
            <a:r>
              <a:rPr lang="en-US" sz="1300" b="1" baseline="0">
                <a:solidFill>
                  <a:srgbClr val="003366"/>
                </a:solidFill>
              </a:rPr>
              <a:t>Aims &amp; Objectives</a:t>
            </a:r>
            <a:endParaRPr lang="en-US" b="1" baseline="0">
              <a:solidFill>
                <a:srgbClr val="003366"/>
              </a:solidFill>
            </a:endParaRPr>
          </a:p>
        </p:txBody>
      </p:sp>
      <p:sp>
        <p:nvSpPr>
          <p:cNvPr id="17475" name="Rectangle 67"/>
          <p:cNvSpPr>
            <a:spLocks noChangeArrowheads="1"/>
          </p:cNvSpPr>
          <p:nvPr/>
        </p:nvSpPr>
        <p:spPr bwMode="auto">
          <a:xfrm rot="3643987">
            <a:off x="4548188" y="5102225"/>
            <a:ext cx="1455738" cy="198437"/>
          </a:xfrm>
          <a:prstGeom prst="rect">
            <a:avLst/>
          </a:prstGeom>
          <a:solidFill>
            <a:schemeClr val="bg1"/>
          </a:solidFill>
          <a:ln>
            <a:noFill/>
          </a:ln>
          <a:extLst>
            <a:ext uri="{91240B29-F687-4F45-9708-019B960494DF}">
              <a14:hiddenLine xmlns:a14="http://schemas.microsoft.com/office/drawing/2010/main" xmlns="" w="9525">
                <a:solidFill>
                  <a:srgbClr val="003366"/>
                </a:solidFill>
                <a:miter lim="800000"/>
                <a:headEnd/>
                <a:tailEnd/>
              </a14:hiddenLine>
            </a:ext>
          </a:extLst>
        </p:spPr>
        <p:txBody>
          <a:bodyPr wrap="none" lIns="0" tIns="0" rIns="0" bIns="0">
            <a:spAutoFit/>
          </a:bodyPr>
          <a:lstStyle/>
          <a:p>
            <a:r>
              <a:rPr lang="en-US" sz="1300" b="1" baseline="0">
                <a:solidFill>
                  <a:srgbClr val="003366"/>
                </a:solidFill>
              </a:rPr>
              <a:t>Learning activities</a:t>
            </a:r>
            <a:endParaRPr lang="en-US" b="1" baseline="0">
              <a:solidFill>
                <a:srgbClr val="003366"/>
              </a:solidFill>
            </a:endParaRPr>
          </a:p>
        </p:txBody>
      </p:sp>
      <p:sp>
        <p:nvSpPr>
          <p:cNvPr id="17476" name="Rectangle 68"/>
          <p:cNvSpPr>
            <a:spLocks noChangeArrowheads="1"/>
          </p:cNvSpPr>
          <p:nvPr/>
        </p:nvSpPr>
        <p:spPr bwMode="auto">
          <a:xfrm>
            <a:off x="179388" y="6237288"/>
            <a:ext cx="3311525" cy="42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1" hangingPunct="1"/>
            <a:r>
              <a:rPr lang="de-DE" sz="700" baseline="0">
                <a:solidFill>
                  <a:srgbClr val="92887E"/>
                </a:solidFill>
                <a:ea typeface="Osaka"/>
                <a:cs typeface="Osaka"/>
              </a:rPr>
              <a:t>Mit Dank an Jan van den Akker, SLO, Enschede</a:t>
            </a:r>
          </a:p>
        </p:txBody>
      </p:sp>
      <p:sp>
        <p:nvSpPr>
          <p:cNvPr id="69" name="PIJL-LINKS 68">
            <a:hlinkClick r:id="rId3" action="ppaction://hlinksldjump"/>
          </p:cNvPr>
          <p:cNvSpPr/>
          <p:nvPr/>
        </p:nvSpPr>
        <p:spPr bwMode="auto">
          <a:xfrm>
            <a:off x="7596336" y="5949280"/>
            <a:ext cx="864096" cy="432048"/>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25000" smtClean="0">
              <a:ln>
                <a:noFill/>
              </a:ln>
              <a:solidFill>
                <a:schemeClr val="tx1"/>
              </a:solidFill>
              <a:effectLst/>
              <a:latin typeface="Arial" pitchFamily="34" charset="0"/>
              <a:ea typeface="Geneva"/>
              <a:cs typeface="Genev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l-NL" smtClean="0"/>
              <a:t>Aanleiding </a:t>
            </a:r>
            <a:r>
              <a:rPr lang="nl-NL" smtClean="0">
                <a:sym typeface="Wingdings 3" pitchFamily="18" charset="2"/>
              </a:rPr>
              <a:t>vakvernieuwing</a:t>
            </a:r>
            <a:endParaRPr lang="nl-NL" smtClean="0"/>
          </a:p>
        </p:txBody>
      </p:sp>
      <p:sp>
        <p:nvSpPr>
          <p:cNvPr id="262147" name="Rectangle 3"/>
          <p:cNvSpPr>
            <a:spLocks noGrp="1" noChangeArrowheads="1"/>
          </p:cNvSpPr>
          <p:nvPr>
            <p:ph type="body" idx="1"/>
          </p:nvPr>
        </p:nvSpPr>
        <p:spPr/>
        <p:txBody>
          <a:bodyPr/>
          <a:lstStyle/>
          <a:p>
            <a:pPr eaLnBrk="1" hangingPunct="1"/>
            <a:r>
              <a:rPr lang="nl-NL" smtClean="0">
                <a:solidFill>
                  <a:srgbClr val="D60093"/>
                </a:solidFill>
              </a:rPr>
              <a:t>Maatschappelijke ontwikkelingen</a:t>
            </a:r>
            <a:r>
              <a:rPr lang="nl-NL" smtClean="0"/>
              <a:t>:</a:t>
            </a:r>
          </a:p>
          <a:p>
            <a:pPr lvl="1" eaLnBrk="1" hangingPunct="1"/>
            <a:r>
              <a:rPr lang="nl-NL" smtClean="0"/>
              <a:t>Snelle ontwikkelingen in wetenschap en technologie</a:t>
            </a:r>
          </a:p>
          <a:p>
            <a:pPr lvl="1" eaLnBrk="1" hangingPunct="1"/>
            <a:r>
              <a:rPr lang="nl-NL" smtClean="0"/>
              <a:t>Gewenste toename instroom </a:t>
            </a:r>
            <a:r>
              <a:rPr lang="el-GR" smtClean="0">
                <a:cs typeface="Arial" pitchFamily="34" charset="0"/>
              </a:rPr>
              <a:t>β</a:t>
            </a:r>
            <a:r>
              <a:rPr lang="nl-NL" smtClean="0">
                <a:cs typeface="Arial" pitchFamily="34" charset="0"/>
              </a:rPr>
              <a:t>-studies </a:t>
            </a:r>
          </a:p>
          <a:p>
            <a:pPr lvl="2" eaLnBrk="1" hangingPunct="1"/>
            <a:r>
              <a:rPr lang="nl-NL" smtClean="0"/>
              <a:t>EU-afspraken 2000 Lissabon: 15% meer bèta </a:t>
            </a:r>
            <a:endParaRPr lang="nl-NL" smtClean="0">
              <a:cs typeface="Arial" pitchFamily="34" charset="0"/>
            </a:endParaRPr>
          </a:p>
          <a:p>
            <a:pPr eaLnBrk="1" hangingPunct="1"/>
            <a:endParaRPr lang="nl-NL" smtClean="0">
              <a:solidFill>
                <a:srgbClr val="D60093"/>
              </a:solidFill>
              <a:cs typeface="Arial" pitchFamily="34" charset="0"/>
            </a:endParaRPr>
          </a:p>
          <a:p>
            <a:pPr eaLnBrk="1" hangingPunct="1"/>
            <a:r>
              <a:rPr lang="nl-NL" smtClean="0">
                <a:solidFill>
                  <a:srgbClr val="D60093"/>
                </a:solidFill>
                <a:cs typeface="Arial" pitchFamily="34" charset="0"/>
              </a:rPr>
              <a:t>Knelpunten in het bèta-onderwijs</a:t>
            </a:r>
          </a:p>
          <a:p>
            <a:pPr lvl="1" eaLnBrk="1" hangingPunct="1"/>
            <a:r>
              <a:rPr lang="nl-NL" smtClean="0"/>
              <a:t>Overladenheid</a:t>
            </a:r>
          </a:p>
          <a:p>
            <a:pPr lvl="1" eaLnBrk="1" hangingPunct="1"/>
            <a:r>
              <a:rPr lang="nl-NL" smtClean="0"/>
              <a:t>Relevantie onderwijs van een bredere groep leerlingen</a:t>
            </a:r>
          </a:p>
          <a:p>
            <a:pPr lvl="1" eaLnBrk="1" hangingPunct="1"/>
            <a:r>
              <a:rPr lang="nl-NL" smtClean="0"/>
              <a:t>Gebrek aan samenhang binnen en tussen vakken</a:t>
            </a:r>
            <a:endParaRPr lang="nl-NL" smtClean="0">
              <a:cs typeface="Arial" pitchFamily="34" charset="0"/>
            </a:endParaRPr>
          </a:p>
          <a:p>
            <a:pPr lvl="1" eaLnBrk="1" hangingPunct="1">
              <a:buFontTx/>
              <a:buNone/>
            </a:pPr>
            <a:endParaRPr lang="nl-NL"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2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2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2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214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214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214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2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l-NL" sz="2800" smtClean="0"/>
              <a:t>Commissies aan de slag</a:t>
            </a:r>
            <a:br>
              <a:rPr lang="nl-NL" sz="2800" smtClean="0"/>
            </a:br>
            <a:r>
              <a:rPr lang="nl-NL" sz="1800" smtClean="0"/>
              <a:t>Maatschappijwetenschappen, Economie, Biologie, Scheikunde, Natuurkunde, Wiskunde, Natuur, leven en technologie</a:t>
            </a:r>
          </a:p>
        </p:txBody>
      </p:sp>
      <p:sp>
        <p:nvSpPr>
          <p:cNvPr id="6147" name="Rectangle 3"/>
          <p:cNvSpPr>
            <a:spLocks noGrp="1" noChangeArrowheads="1"/>
          </p:cNvSpPr>
          <p:nvPr>
            <p:ph type="body" idx="1"/>
          </p:nvPr>
        </p:nvSpPr>
        <p:spPr/>
        <p:txBody>
          <a:bodyPr/>
          <a:lstStyle/>
          <a:p>
            <a:pPr eaLnBrk="1" hangingPunct="1">
              <a:lnSpc>
                <a:spcPct val="90000"/>
              </a:lnSpc>
            </a:pPr>
            <a:r>
              <a:rPr lang="nl-NL" smtClean="0"/>
              <a:t>(deels) gemeenschappelijke knelpunten</a:t>
            </a:r>
          </a:p>
          <a:p>
            <a:pPr eaLnBrk="1" hangingPunct="1">
              <a:lnSpc>
                <a:spcPct val="90000"/>
              </a:lnSpc>
            </a:pPr>
            <a:endParaRPr lang="nl-NL" smtClean="0"/>
          </a:p>
          <a:p>
            <a:pPr eaLnBrk="1" hangingPunct="1">
              <a:lnSpc>
                <a:spcPct val="90000"/>
              </a:lnSpc>
            </a:pPr>
            <a:r>
              <a:rPr lang="nl-NL" smtClean="0"/>
              <a:t>Verschillende commissies, opdracht, start, fasen, aanpak, uitwerking CoCo</a:t>
            </a:r>
          </a:p>
          <a:p>
            <a:pPr eaLnBrk="1" hangingPunct="1">
              <a:lnSpc>
                <a:spcPct val="90000"/>
              </a:lnSpc>
            </a:pPr>
            <a:endParaRPr lang="nl-NL" smtClean="0"/>
          </a:p>
          <a:p>
            <a:pPr eaLnBrk="1" hangingPunct="1">
              <a:lnSpc>
                <a:spcPct val="90000"/>
              </a:lnSpc>
            </a:pPr>
            <a:r>
              <a:rPr lang="nl-NL" smtClean="0"/>
              <a:t>Concept-contextbenadering, Context-conceptbenadering, concepten en contexten</a:t>
            </a:r>
          </a:p>
          <a:p>
            <a:pPr eaLnBrk="1" hangingPunct="1">
              <a:lnSpc>
                <a:spcPct val="90000"/>
              </a:lnSpc>
            </a:pPr>
            <a:endParaRPr lang="nl-NL" smtClean="0"/>
          </a:p>
          <a:p>
            <a:pPr eaLnBrk="1" hangingPunct="1">
              <a:lnSpc>
                <a:spcPct val="90000"/>
              </a:lnSpc>
            </a:pPr>
            <a:r>
              <a:rPr lang="nl-NL" smtClean="0"/>
              <a:t>Onderscheid wat en hoe</a:t>
            </a:r>
          </a:p>
          <a:p>
            <a:pPr eaLnBrk="1" hangingPunct="1">
              <a:lnSpc>
                <a:spcPct val="90000"/>
              </a:lnSpc>
            </a:pPr>
            <a:endParaRPr lang="nl-NL" smtClean="0"/>
          </a:p>
          <a:p>
            <a:pPr eaLnBrk="1" hangingPunct="1">
              <a:lnSpc>
                <a:spcPct val="90000"/>
              </a:lnSpc>
            </a:pPr>
            <a:r>
              <a:rPr lang="nl-NL" smtClean="0"/>
              <a:t>Impliciete en expliciete verwijzingen naar theorieën over leren, didactiek</a:t>
            </a:r>
          </a:p>
          <a:p>
            <a:pPr eaLnBrk="1" hangingPunct="1">
              <a:lnSpc>
                <a:spcPct val="90000"/>
              </a:lnSpc>
            </a:pPr>
            <a:endParaRPr lang="nl-NL" smtClean="0"/>
          </a:p>
          <a:p>
            <a:pPr eaLnBrk="1" hangingPunct="1">
              <a:lnSpc>
                <a:spcPct val="90000"/>
              </a:lnSpc>
            </a:pPr>
            <a:endParaRPr lang="nl-N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l-NL" smtClean="0"/>
              <a:t>CoCo – wisselwerking tussen concepten en contexten</a:t>
            </a:r>
          </a:p>
        </p:txBody>
      </p:sp>
      <p:sp>
        <p:nvSpPr>
          <p:cNvPr id="7171" name="Rectangle 3"/>
          <p:cNvSpPr>
            <a:spLocks noGrp="1" noChangeArrowheads="1"/>
          </p:cNvSpPr>
          <p:nvPr>
            <p:ph type="body" sz="half" idx="1"/>
          </p:nvPr>
        </p:nvSpPr>
        <p:spPr/>
        <p:txBody>
          <a:bodyPr/>
          <a:lstStyle/>
          <a:p>
            <a:pPr eaLnBrk="1" hangingPunct="1">
              <a:lnSpc>
                <a:spcPct val="80000"/>
              </a:lnSpc>
            </a:pPr>
            <a:endParaRPr lang="nl-NL" sz="1200" smtClean="0"/>
          </a:p>
          <a:p>
            <a:pPr eaLnBrk="1" hangingPunct="1">
              <a:lnSpc>
                <a:spcPct val="80000"/>
              </a:lnSpc>
            </a:pPr>
            <a:r>
              <a:rPr lang="nl-NL" sz="1600" b="1" smtClean="0"/>
              <a:t>Curriculair instrument:</a:t>
            </a:r>
          </a:p>
          <a:p>
            <a:pPr eaLnBrk="1" hangingPunct="1">
              <a:lnSpc>
                <a:spcPct val="80000"/>
              </a:lnSpc>
              <a:buFontTx/>
              <a:buNone/>
            </a:pPr>
            <a:r>
              <a:rPr lang="nl-NL" sz="1600" smtClean="0"/>
              <a:t>	-ontwikkelen leerplannen</a:t>
            </a:r>
          </a:p>
          <a:p>
            <a:pPr eaLnBrk="1" hangingPunct="1">
              <a:lnSpc>
                <a:spcPct val="80000"/>
              </a:lnSpc>
              <a:buFontTx/>
              <a:buNone/>
            </a:pPr>
            <a:r>
              <a:rPr lang="nl-NL" sz="1600" smtClean="0"/>
              <a:t>	- ontwikkelen programma- en leerlijnen	</a:t>
            </a:r>
          </a:p>
          <a:p>
            <a:pPr eaLnBrk="1" hangingPunct="1">
              <a:lnSpc>
                <a:spcPct val="80000"/>
              </a:lnSpc>
              <a:buFontTx/>
              <a:buNone/>
            </a:pPr>
            <a:r>
              <a:rPr lang="nl-NL" sz="1600" smtClean="0"/>
              <a:t>	- ontwikkelen van onderwijseenheden</a:t>
            </a:r>
          </a:p>
          <a:p>
            <a:pPr eaLnBrk="1" hangingPunct="1">
              <a:lnSpc>
                <a:spcPct val="80000"/>
              </a:lnSpc>
              <a:buFontTx/>
              <a:buNone/>
            </a:pPr>
            <a:endParaRPr lang="nl-NL" sz="1600" smtClean="0"/>
          </a:p>
          <a:p>
            <a:pPr eaLnBrk="1" hangingPunct="1">
              <a:lnSpc>
                <a:spcPct val="80000"/>
              </a:lnSpc>
              <a:buFontTx/>
              <a:buNone/>
            </a:pPr>
            <a:endParaRPr lang="nl-NL" sz="1600" smtClean="0"/>
          </a:p>
          <a:p>
            <a:pPr eaLnBrk="1" hangingPunct="1">
              <a:lnSpc>
                <a:spcPct val="80000"/>
              </a:lnSpc>
              <a:buFontTx/>
              <a:buNone/>
            </a:pPr>
            <a:endParaRPr lang="nl-NL" sz="1600" smtClean="0"/>
          </a:p>
          <a:p>
            <a:pPr eaLnBrk="1" hangingPunct="1">
              <a:lnSpc>
                <a:spcPct val="80000"/>
              </a:lnSpc>
              <a:buFontTx/>
              <a:buNone/>
            </a:pPr>
            <a:endParaRPr lang="nl-NL" sz="1600" smtClean="0"/>
          </a:p>
          <a:p>
            <a:pPr eaLnBrk="1" hangingPunct="1">
              <a:lnSpc>
                <a:spcPct val="80000"/>
              </a:lnSpc>
            </a:pPr>
            <a:r>
              <a:rPr lang="nl-NL" sz="1600" b="1" smtClean="0"/>
              <a:t>Didactische methode:</a:t>
            </a:r>
          </a:p>
          <a:p>
            <a:pPr eaLnBrk="1" hangingPunct="1">
              <a:lnSpc>
                <a:spcPct val="80000"/>
              </a:lnSpc>
              <a:buFontTx/>
              <a:buNone/>
            </a:pPr>
            <a:r>
              <a:rPr lang="nl-NL" sz="1600" smtClean="0"/>
              <a:t>	CoCo sluit internationaal aan bij een brede opvatting van Context based (science) education (Whitelegg and Parry (1999))</a:t>
            </a:r>
          </a:p>
          <a:p>
            <a:pPr eaLnBrk="1" hangingPunct="1">
              <a:lnSpc>
                <a:spcPct val="80000"/>
              </a:lnSpc>
              <a:buFontTx/>
              <a:buNone/>
            </a:pPr>
            <a:endParaRPr lang="nl-NL" sz="1600" smtClean="0"/>
          </a:p>
          <a:p>
            <a:pPr eaLnBrk="1" hangingPunct="1">
              <a:lnSpc>
                <a:spcPct val="80000"/>
              </a:lnSpc>
              <a:buFontTx/>
              <a:buNone/>
            </a:pPr>
            <a:r>
              <a:rPr lang="de-DE" sz="1200" smtClean="0"/>
              <a:t>		</a:t>
            </a:r>
          </a:p>
        </p:txBody>
      </p:sp>
      <p:sp>
        <p:nvSpPr>
          <p:cNvPr id="7172" name="Rectangle 4"/>
          <p:cNvSpPr>
            <a:spLocks noGrp="1" noChangeArrowheads="1"/>
          </p:cNvSpPr>
          <p:nvPr>
            <p:ph type="body" sz="half" idx="2"/>
          </p:nvPr>
        </p:nvSpPr>
        <p:spPr/>
        <p:txBody>
          <a:bodyPr/>
          <a:lstStyle/>
          <a:p>
            <a:pPr eaLnBrk="1" hangingPunct="1">
              <a:lnSpc>
                <a:spcPct val="90000"/>
              </a:lnSpc>
            </a:pPr>
            <a:r>
              <a:rPr lang="nl-NL" sz="1800" smtClean="0"/>
              <a:t>CoCo zowel als curriculaire als didactische methode</a:t>
            </a:r>
          </a:p>
          <a:p>
            <a:pPr eaLnBrk="1" hangingPunct="1">
              <a:lnSpc>
                <a:spcPct val="90000"/>
              </a:lnSpc>
            </a:pPr>
            <a:endParaRPr lang="nl-NL" sz="1800" smtClean="0"/>
          </a:p>
          <a:p>
            <a:pPr eaLnBrk="1" hangingPunct="1">
              <a:lnSpc>
                <a:spcPct val="90000"/>
              </a:lnSpc>
            </a:pPr>
            <a:r>
              <a:rPr lang="nl-NL" sz="1800" smtClean="0"/>
              <a:t>Situatieve opvatting van kennis: ‘Learning is contextualized’</a:t>
            </a:r>
          </a:p>
          <a:p>
            <a:pPr eaLnBrk="1" hangingPunct="1">
              <a:lnSpc>
                <a:spcPct val="90000"/>
              </a:lnSpc>
            </a:pPr>
            <a:endParaRPr lang="nl-NL" sz="1800" smtClean="0"/>
          </a:p>
          <a:p>
            <a:pPr eaLnBrk="1" hangingPunct="1">
              <a:lnSpc>
                <a:spcPct val="90000"/>
              </a:lnSpc>
            </a:pPr>
            <a:r>
              <a:rPr lang="nl-NL" sz="1800" smtClean="0"/>
              <a:t>Concepten, contexten, activiteiten en denk- en werkwijzen       betekenisvol onderwijs</a:t>
            </a:r>
          </a:p>
          <a:p>
            <a:pPr eaLnBrk="1" hangingPunct="1">
              <a:lnSpc>
                <a:spcPct val="90000"/>
              </a:lnSpc>
            </a:pPr>
            <a:endParaRPr lang="nl-NL" sz="1800" smtClean="0"/>
          </a:p>
          <a:p>
            <a:pPr eaLnBrk="1" hangingPunct="1">
              <a:lnSpc>
                <a:spcPct val="90000"/>
              </a:lnSpc>
            </a:pPr>
            <a:r>
              <a:rPr lang="nl-NL" sz="1800" smtClean="0"/>
              <a:t>Wisselwerking: wendbaar toepassen van concepten in contexten</a:t>
            </a:r>
          </a:p>
          <a:p>
            <a:pPr eaLnBrk="1" hangingPunct="1">
              <a:lnSpc>
                <a:spcPct val="90000"/>
              </a:lnSpc>
            </a:pPr>
            <a:endParaRPr lang="nl-NL" sz="1800" smtClean="0"/>
          </a:p>
          <a:p>
            <a:pPr eaLnBrk="1" hangingPunct="1">
              <a:lnSpc>
                <a:spcPct val="90000"/>
              </a:lnSpc>
            </a:pPr>
            <a:endParaRPr lang="nl-NL" sz="2000" smtClean="0"/>
          </a:p>
        </p:txBody>
      </p:sp>
      <p:sp>
        <p:nvSpPr>
          <p:cNvPr id="7173" name="Line 5"/>
          <p:cNvSpPr>
            <a:spLocks noChangeShapeType="1"/>
          </p:cNvSpPr>
          <p:nvPr/>
        </p:nvSpPr>
        <p:spPr bwMode="auto">
          <a:xfrm>
            <a:off x="6227763" y="4581525"/>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nl-NL" smtClean="0"/>
              <a:t>Concept-contextbenadering</a:t>
            </a:r>
          </a:p>
        </p:txBody>
      </p:sp>
      <p:sp>
        <p:nvSpPr>
          <p:cNvPr id="8195" name="Rectangle 3"/>
          <p:cNvSpPr>
            <a:spLocks noGrp="1" noChangeArrowheads="1"/>
          </p:cNvSpPr>
          <p:nvPr>
            <p:ph type="body" sz="half" idx="1"/>
          </p:nvPr>
        </p:nvSpPr>
        <p:spPr>
          <a:xfrm>
            <a:off x="990600" y="1981200"/>
            <a:ext cx="5094288" cy="4114800"/>
          </a:xfrm>
        </p:spPr>
        <p:txBody>
          <a:bodyPr/>
          <a:lstStyle/>
          <a:p>
            <a:pPr eaLnBrk="1" hangingPunct="1">
              <a:lnSpc>
                <a:spcPct val="90000"/>
              </a:lnSpc>
            </a:pPr>
            <a:r>
              <a:rPr lang="nl-NL" sz="1600" b="1" smtClean="0"/>
              <a:t>Concepten </a:t>
            </a:r>
            <a:r>
              <a:rPr lang="nl-NL" sz="1600" smtClean="0"/>
              <a:t>zijn basis- of grondbegrippen, zoals principes, beginselen, theorieën, ideeën, beelden, wetten, structuren of systemen, die het kader vormen voor kennisopbouw in een discipline. In curricula worden de concepten vastgelegd.</a:t>
            </a:r>
          </a:p>
          <a:p>
            <a:pPr eaLnBrk="1" hangingPunct="1">
              <a:lnSpc>
                <a:spcPct val="90000"/>
              </a:lnSpc>
              <a:buFontTx/>
              <a:buNone/>
            </a:pPr>
            <a:r>
              <a:rPr lang="nl-NL" sz="1600" smtClean="0"/>
              <a:t> </a:t>
            </a:r>
          </a:p>
          <a:p>
            <a:pPr eaLnBrk="1" hangingPunct="1">
              <a:lnSpc>
                <a:spcPct val="90000"/>
              </a:lnSpc>
            </a:pPr>
            <a:r>
              <a:rPr lang="nl-NL" sz="1600" b="1" smtClean="0"/>
              <a:t>Contexten</a:t>
            </a:r>
            <a:r>
              <a:rPr lang="nl-NL" sz="1600" smtClean="0"/>
              <a:t> zijn bruggen tussen de werkelijkheid en concepten en vormen verbindingen tussen de concepten onderling. Sommige contexten worden vastegeld, de keuze van andere contexten is vrij.</a:t>
            </a:r>
          </a:p>
          <a:p>
            <a:pPr eaLnBrk="1" hangingPunct="1">
              <a:lnSpc>
                <a:spcPct val="90000"/>
              </a:lnSpc>
            </a:pPr>
            <a:endParaRPr lang="nl-NL" sz="1600" smtClean="0"/>
          </a:p>
          <a:p>
            <a:pPr eaLnBrk="1" hangingPunct="1">
              <a:lnSpc>
                <a:spcPct val="90000"/>
              </a:lnSpc>
            </a:pPr>
            <a:r>
              <a:rPr lang="nl-NL" sz="1600" smtClean="0"/>
              <a:t>In </a:t>
            </a:r>
            <a:r>
              <a:rPr lang="nl-NL" sz="1600" b="1" smtClean="0"/>
              <a:t>(sleutel)activiteiten</a:t>
            </a:r>
            <a:r>
              <a:rPr lang="nl-NL" sz="1600" smtClean="0"/>
              <a:t> staan handelingen centraal staan, waarvoor voor de uitvoering, natuurwetenschappelijke kennis en vaardigheden essentieel zijn. </a:t>
            </a:r>
          </a:p>
          <a:p>
            <a:pPr eaLnBrk="1" hangingPunct="1">
              <a:lnSpc>
                <a:spcPct val="90000"/>
              </a:lnSpc>
            </a:pPr>
            <a:endParaRPr lang="nl-NL" sz="1600" smtClean="0"/>
          </a:p>
          <a:p>
            <a:pPr eaLnBrk="1" hangingPunct="1">
              <a:lnSpc>
                <a:spcPct val="90000"/>
              </a:lnSpc>
            </a:pPr>
            <a:r>
              <a:rPr lang="nl-NL" sz="1600" smtClean="0"/>
              <a:t>In het ideale geval kunnen studenten tijdens een toets concepten in andere of nieuwe contexten toepassen: </a:t>
            </a:r>
            <a:r>
              <a:rPr lang="nl-NL" sz="1600" b="1" smtClean="0"/>
              <a:t>recontextualiseren</a:t>
            </a:r>
            <a:r>
              <a:rPr lang="nl-NL" sz="1600" smtClean="0"/>
              <a:t>.</a:t>
            </a:r>
          </a:p>
        </p:txBody>
      </p:sp>
      <p:graphicFrame>
        <p:nvGraphicFramePr>
          <p:cNvPr id="2" name="Object 4"/>
          <p:cNvGraphicFramePr>
            <a:graphicFrameLocks noGrp="1" noChangeAspect="1"/>
          </p:cNvGraphicFramePr>
          <p:nvPr>
            <p:ph sz="half" idx="2"/>
          </p:nvPr>
        </p:nvGraphicFramePr>
        <p:xfrm>
          <a:off x="6135688" y="2039938"/>
          <a:ext cx="2746375" cy="43624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nl-NL" smtClean="0"/>
              <a:t>Concepten</a:t>
            </a:r>
          </a:p>
        </p:txBody>
      </p:sp>
      <p:sp>
        <p:nvSpPr>
          <p:cNvPr id="10243" name="Rectangle 3"/>
          <p:cNvSpPr>
            <a:spLocks noGrp="1" noChangeArrowheads="1"/>
          </p:cNvSpPr>
          <p:nvPr>
            <p:ph type="body" idx="1"/>
          </p:nvPr>
        </p:nvSpPr>
        <p:spPr/>
        <p:txBody>
          <a:bodyPr/>
          <a:lstStyle/>
          <a:p>
            <a:pPr eaLnBrk="1" hangingPunct="1">
              <a:lnSpc>
                <a:spcPct val="90000"/>
              </a:lnSpc>
            </a:pPr>
            <a:r>
              <a:rPr lang="nl-NL" smtClean="0"/>
              <a:t>materie, energie, ruimte, tijd, wisselwerking</a:t>
            </a:r>
          </a:p>
          <a:p>
            <a:pPr eaLnBrk="1" hangingPunct="1">
              <a:lnSpc>
                <a:spcPct val="90000"/>
              </a:lnSpc>
            </a:pPr>
            <a:endParaRPr lang="nl-NL" smtClean="0"/>
          </a:p>
          <a:p>
            <a:pPr eaLnBrk="1" hangingPunct="1">
              <a:lnSpc>
                <a:spcPct val="90000"/>
              </a:lnSpc>
            </a:pPr>
            <a:r>
              <a:rPr lang="nl-NL" smtClean="0"/>
              <a:t>molecuulconcept, micro-macro-concept</a:t>
            </a:r>
          </a:p>
          <a:p>
            <a:pPr eaLnBrk="1" hangingPunct="1">
              <a:lnSpc>
                <a:spcPct val="90000"/>
              </a:lnSpc>
            </a:pPr>
            <a:endParaRPr lang="nl-NL" smtClean="0"/>
          </a:p>
          <a:p>
            <a:pPr eaLnBrk="1" hangingPunct="1">
              <a:lnSpc>
                <a:spcPct val="90000"/>
              </a:lnSpc>
            </a:pPr>
            <a:r>
              <a:rPr lang="nl-NL" smtClean="0"/>
              <a:t>Combinatie van organisatieniveaus met systeemconcepten levert 48 (havo) / 51 (vwo)concepten</a:t>
            </a:r>
          </a:p>
          <a:p>
            <a:pPr eaLnBrk="1" hangingPunct="1">
              <a:lnSpc>
                <a:spcPct val="90000"/>
              </a:lnSpc>
            </a:pPr>
            <a:endParaRPr lang="nl-NL" smtClean="0"/>
          </a:p>
          <a:p>
            <a:pPr eaLnBrk="1" hangingPunct="1">
              <a:lnSpc>
                <a:spcPct val="90000"/>
              </a:lnSpc>
            </a:pPr>
            <a:r>
              <a:rPr lang="nl-NL" smtClean="0"/>
              <a:t>getal, formule, functie, verandering, ruimte, toeval</a:t>
            </a:r>
          </a:p>
          <a:p>
            <a:pPr eaLnBrk="1" hangingPunct="1">
              <a:lnSpc>
                <a:spcPct val="90000"/>
              </a:lnSpc>
            </a:pPr>
            <a:endParaRPr lang="nl-NL" smtClean="0"/>
          </a:p>
          <a:p>
            <a:pPr eaLnBrk="1" hangingPunct="1">
              <a:lnSpc>
                <a:spcPct val="90000"/>
              </a:lnSpc>
            </a:pPr>
            <a:r>
              <a:rPr lang="nl-NL" smtClean="0"/>
              <a:t>schaarste, ruil, markt, ruilen over de tijd, samenwerken en onderhandelen, risico en informatie, welvaart en groei</a:t>
            </a:r>
          </a:p>
          <a:p>
            <a:pPr eaLnBrk="1" hangingPunct="1">
              <a:lnSpc>
                <a:spcPct val="90000"/>
              </a:lnSpc>
            </a:pPr>
            <a:endParaRPr lang="nl-NL" smtClean="0"/>
          </a:p>
          <a:p>
            <a:pPr eaLnBrk="1" hangingPunct="1">
              <a:lnSpc>
                <a:spcPct val="90000"/>
              </a:lnSpc>
            </a:pPr>
            <a:r>
              <a:rPr lang="nl-NL" smtClean="0"/>
              <a:t>sociale cohesie, macht en gezag, socialisatie en acculturatie, identiteit, globalisering, ontstatelijking, .... (18)</a:t>
            </a:r>
          </a:p>
          <a:p>
            <a:pPr eaLnBrk="1" hangingPunct="1">
              <a:lnSpc>
                <a:spcPct val="90000"/>
              </a:lnSpc>
            </a:pPr>
            <a:endParaRPr lang="nl-NL"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t>Concepten</a:t>
            </a:r>
          </a:p>
        </p:txBody>
      </p:sp>
      <p:sp>
        <p:nvSpPr>
          <p:cNvPr id="270339" name="Rectangle 3"/>
          <p:cNvSpPr>
            <a:spLocks noChangeArrowheads="1"/>
          </p:cNvSpPr>
          <p:nvPr/>
        </p:nvSpPr>
        <p:spPr bwMode="auto">
          <a:xfrm>
            <a:off x="1403350" y="4797425"/>
            <a:ext cx="7345363" cy="1584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buFont typeface="Times New Roman" pitchFamily="18" charset="0"/>
              <a:buChar char="•"/>
            </a:pPr>
            <a:r>
              <a:rPr lang="en-GB" baseline="0">
                <a:latin typeface="Times New Roman" pitchFamily="18" charset="0"/>
              </a:rPr>
              <a:t> Focus op kernconcepten</a:t>
            </a:r>
          </a:p>
          <a:p>
            <a:pPr eaLnBrk="1" hangingPunct="1">
              <a:buFontTx/>
              <a:buChar char="•"/>
            </a:pPr>
            <a:r>
              <a:rPr lang="en-GB" baseline="0">
                <a:latin typeface="Times New Roman" pitchFamily="18" charset="0"/>
              </a:rPr>
              <a:t> Nadruk op diepgaand begrip</a:t>
            </a:r>
          </a:p>
          <a:p>
            <a:pPr eaLnBrk="1" hangingPunct="1">
              <a:buFontTx/>
              <a:buChar char="•"/>
            </a:pPr>
            <a:r>
              <a:rPr lang="en-GB" baseline="0">
                <a:latin typeface="Times New Roman" pitchFamily="18" charset="0"/>
              </a:rPr>
              <a:t> Versterken van verbanden tussen concepten</a:t>
            </a:r>
          </a:p>
          <a:p>
            <a:pPr eaLnBrk="1" hangingPunct="1">
              <a:buFontTx/>
              <a:buChar char="•"/>
            </a:pPr>
            <a:r>
              <a:rPr lang="en-GB" baseline="0">
                <a:latin typeface="Times New Roman" pitchFamily="18" charset="0"/>
              </a:rPr>
              <a:t> Terugbrengen van overladenheid</a:t>
            </a:r>
          </a:p>
        </p:txBody>
      </p:sp>
      <p:grpSp>
        <p:nvGrpSpPr>
          <p:cNvPr id="270340" name="Group 4"/>
          <p:cNvGrpSpPr>
            <a:grpSpLocks/>
          </p:cNvGrpSpPr>
          <p:nvPr/>
        </p:nvGrpSpPr>
        <p:grpSpPr bwMode="auto">
          <a:xfrm>
            <a:off x="900113" y="1484313"/>
            <a:ext cx="3276600" cy="2971800"/>
            <a:chOff x="240" y="1200"/>
            <a:chExt cx="2064" cy="1872"/>
          </a:xfrm>
        </p:grpSpPr>
        <p:grpSp>
          <p:nvGrpSpPr>
            <p:cNvPr id="11290" name="Group 5"/>
            <p:cNvGrpSpPr>
              <a:grpSpLocks/>
            </p:cNvGrpSpPr>
            <p:nvPr/>
          </p:nvGrpSpPr>
          <p:grpSpPr bwMode="auto">
            <a:xfrm>
              <a:off x="240" y="1536"/>
              <a:ext cx="2064" cy="1536"/>
              <a:chOff x="240" y="1536"/>
              <a:chExt cx="2064" cy="1536"/>
            </a:xfrm>
          </p:grpSpPr>
          <p:sp>
            <p:nvSpPr>
              <p:cNvPr id="11292" name="Rectangle 6"/>
              <p:cNvSpPr>
                <a:spLocks noChangeArrowheads="1"/>
              </p:cNvSpPr>
              <p:nvPr/>
            </p:nvSpPr>
            <p:spPr bwMode="auto">
              <a:xfrm>
                <a:off x="768" y="153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3" name="Rectangle 7"/>
              <p:cNvSpPr>
                <a:spLocks noChangeArrowheads="1"/>
              </p:cNvSpPr>
              <p:nvPr/>
            </p:nvSpPr>
            <p:spPr bwMode="auto">
              <a:xfrm>
                <a:off x="240" y="1872"/>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4" name="Rectangle 8"/>
              <p:cNvSpPr>
                <a:spLocks noChangeArrowheads="1"/>
              </p:cNvSpPr>
              <p:nvPr/>
            </p:nvSpPr>
            <p:spPr bwMode="auto">
              <a:xfrm>
                <a:off x="1872" y="2448"/>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5" name="Rectangle 9"/>
              <p:cNvSpPr>
                <a:spLocks noChangeArrowheads="1"/>
              </p:cNvSpPr>
              <p:nvPr/>
            </p:nvSpPr>
            <p:spPr bwMode="auto">
              <a:xfrm>
                <a:off x="1584" y="153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6" name="Rectangle 10"/>
              <p:cNvSpPr>
                <a:spLocks noChangeArrowheads="1"/>
              </p:cNvSpPr>
              <p:nvPr/>
            </p:nvSpPr>
            <p:spPr bwMode="auto">
              <a:xfrm>
                <a:off x="1296" y="201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7" name="Rectangle 11"/>
              <p:cNvSpPr>
                <a:spLocks noChangeArrowheads="1"/>
              </p:cNvSpPr>
              <p:nvPr/>
            </p:nvSpPr>
            <p:spPr bwMode="auto">
              <a:xfrm>
                <a:off x="2016" y="201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8" name="Rectangle 12"/>
              <p:cNvSpPr>
                <a:spLocks noChangeArrowheads="1"/>
              </p:cNvSpPr>
              <p:nvPr/>
            </p:nvSpPr>
            <p:spPr bwMode="auto">
              <a:xfrm>
                <a:off x="1344" y="2592"/>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99" name="Rectangle 13"/>
              <p:cNvSpPr>
                <a:spLocks noChangeArrowheads="1"/>
              </p:cNvSpPr>
              <p:nvPr/>
            </p:nvSpPr>
            <p:spPr bwMode="auto">
              <a:xfrm>
                <a:off x="768" y="225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300" name="Rectangle 14"/>
              <p:cNvSpPr>
                <a:spLocks noChangeArrowheads="1"/>
              </p:cNvSpPr>
              <p:nvPr/>
            </p:nvSpPr>
            <p:spPr bwMode="auto">
              <a:xfrm>
                <a:off x="864" y="2784"/>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grpSp>
        <p:sp>
          <p:nvSpPr>
            <p:cNvPr id="11291" name="Oval 15"/>
            <p:cNvSpPr>
              <a:spLocks noChangeArrowheads="1"/>
            </p:cNvSpPr>
            <p:nvPr/>
          </p:nvSpPr>
          <p:spPr bwMode="auto">
            <a:xfrm>
              <a:off x="240" y="1200"/>
              <a:ext cx="288" cy="28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baseline="0">
                  <a:latin typeface="Times New Roman" pitchFamily="18" charset="0"/>
                </a:rPr>
                <a:t>1</a:t>
              </a:r>
            </a:p>
          </p:txBody>
        </p:sp>
      </p:grpSp>
      <p:grpSp>
        <p:nvGrpSpPr>
          <p:cNvPr id="270352" name="Group 16"/>
          <p:cNvGrpSpPr>
            <a:grpSpLocks/>
          </p:cNvGrpSpPr>
          <p:nvPr/>
        </p:nvGrpSpPr>
        <p:grpSpPr bwMode="auto">
          <a:xfrm>
            <a:off x="4859338" y="1484313"/>
            <a:ext cx="3429000" cy="2895600"/>
            <a:chOff x="3120" y="1248"/>
            <a:chExt cx="2160" cy="1824"/>
          </a:xfrm>
        </p:grpSpPr>
        <p:sp>
          <p:nvSpPr>
            <p:cNvPr id="11271" name="Rectangle 17"/>
            <p:cNvSpPr>
              <a:spLocks noChangeArrowheads="1"/>
            </p:cNvSpPr>
            <p:nvPr/>
          </p:nvSpPr>
          <p:spPr bwMode="auto">
            <a:xfrm>
              <a:off x="4272" y="1968"/>
              <a:ext cx="384"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sz="3200" baseline="0">
                  <a:latin typeface="Times New Roman" pitchFamily="18" charset="0"/>
                </a:rPr>
                <a:t>C</a:t>
              </a:r>
            </a:p>
          </p:txBody>
        </p:sp>
        <p:grpSp>
          <p:nvGrpSpPr>
            <p:cNvPr id="11272" name="Group 18"/>
            <p:cNvGrpSpPr>
              <a:grpSpLocks/>
            </p:cNvGrpSpPr>
            <p:nvPr/>
          </p:nvGrpSpPr>
          <p:grpSpPr bwMode="auto">
            <a:xfrm>
              <a:off x="3216" y="1488"/>
              <a:ext cx="2064" cy="1584"/>
              <a:chOff x="3216" y="1488"/>
              <a:chExt cx="2064" cy="1584"/>
            </a:xfrm>
          </p:grpSpPr>
          <p:sp>
            <p:nvSpPr>
              <p:cNvPr id="11274" name="Line 19"/>
              <p:cNvSpPr>
                <a:spLocks noChangeShapeType="1"/>
              </p:cNvSpPr>
              <p:nvPr/>
            </p:nvSpPr>
            <p:spPr bwMode="auto">
              <a:xfrm flipH="1">
                <a:off x="4656" y="2160"/>
                <a:ext cx="33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75" name="Rectangle 20"/>
              <p:cNvSpPr>
                <a:spLocks noChangeArrowheads="1"/>
              </p:cNvSpPr>
              <p:nvPr/>
            </p:nvSpPr>
            <p:spPr bwMode="auto">
              <a:xfrm>
                <a:off x="3744" y="153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76" name="Rectangle 21"/>
              <p:cNvSpPr>
                <a:spLocks noChangeArrowheads="1"/>
              </p:cNvSpPr>
              <p:nvPr/>
            </p:nvSpPr>
            <p:spPr bwMode="auto">
              <a:xfrm>
                <a:off x="3216" y="1872"/>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77" name="Rectangle 22"/>
              <p:cNvSpPr>
                <a:spLocks noChangeArrowheads="1"/>
              </p:cNvSpPr>
              <p:nvPr/>
            </p:nvSpPr>
            <p:spPr bwMode="auto">
              <a:xfrm>
                <a:off x="4848" y="2448"/>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78" name="Rectangle 23"/>
              <p:cNvSpPr>
                <a:spLocks noChangeArrowheads="1"/>
              </p:cNvSpPr>
              <p:nvPr/>
            </p:nvSpPr>
            <p:spPr bwMode="auto">
              <a:xfrm>
                <a:off x="4608" y="1488"/>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79" name="Rectangle 24"/>
              <p:cNvSpPr>
                <a:spLocks noChangeArrowheads="1"/>
              </p:cNvSpPr>
              <p:nvPr/>
            </p:nvSpPr>
            <p:spPr bwMode="auto">
              <a:xfrm>
                <a:off x="4992" y="201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80" name="Rectangle 25"/>
              <p:cNvSpPr>
                <a:spLocks noChangeArrowheads="1"/>
              </p:cNvSpPr>
              <p:nvPr/>
            </p:nvSpPr>
            <p:spPr bwMode="auto">
              <a:xfrm>
                <a:off x="4320" y="2640"/>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81" name="Rectangle 26"/>
              <p:cNvSpPr>
                <a:spLocks noChangeArrowheads="1"/>
              </p:cNvSpPr>
              <p:nvPr/>
            </p:nvSpPr>
            <p:spPr bwMode="auto">
              <a:xfrm>
                <a:off x="3744" y="225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82" name="Rectangle 27"/>
              <p:cNvSpPr>
                <a:spLocks noChangeArrowheads="1"/>
              </p:cNvSpPr>
              <p:nvPr/>
            </p:nvSpPr>
            <p:spPr bwMode="auto">
              <a:xfrm>
                <a:off x="3840" y="2784"/>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1283" name="Line 28"/>
              <p:cNvSpPr>
                <a:spLocks noChangeShapeType="1"/>
              </p:cNvSpPr>
              <p:nvPr/>
            </p:nvSpPr>
            <p:spPr bwMode="auto">
              <a:xfrm flipV="1">
                <a:off x="4032" y="2256"/>
                <a:ext cx="24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4" name="Line 29"/>
              <p:cNvSpPr>
                <a:spLocks noChangeShapeType="1"/>
              </p:cNvSpPr>
              <p:nvPr/>
            </p:nvSpPr>
            <p:spPr bwMode="auto">
              <a:xfrm>
                <a:off x="3504" y="2016"/>
                <a:ext cx="768"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5" name="Line 30"/>
              <p:cNvSpPr>
                <a:spLocks noChangeShapeType="1"/>
              </p:cNvSpPr>
              <p:nvPr/>
            </p:nvSpPr>
            <p:spPr bwMode="auto">
              <a:xfrm>
                <a:off x="4032" y="1680"/>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6" name="Line 31"/>
              <p:cNvSpPr>
                <a:spLocks noChangeShapeType="1"/>
              </p:cNvSpPr>
              <p:nvPr/>
            </p:nvSpPr>
            <p:spPr bwMode="auto">
              <a:xfrm flipH="1">
                <a:off x="4608" y="1776"/>
                <a:ext cx="96"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7" name="Line 32"/>
              <p:cNvSpPr>
                <a:spLocks noChangeShapeType="1"/>
              </p:cNvSpPr>
              <p:nvPr/>
            </p:nvSpPr>
            <p:spPr bwMode="auto">
              <a:xfrm flipH="1" flipV="1">
                <a:off x="4656" y="2400"/>
                <a:ext cx="192"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8" name="Line 33"/>
              <p:cNvSpPr>
                <a:spLocks noChangeShapeType="1"/>
              </p:cNvSpPr>
              <p:nvPr/>
            </p:nvSpPr>
            <p:spPr bwMode="auto">
              <a:xfrm flipV="1">
                <a:off x="4416" y="2400"/>
                <a:ext cx="48"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1289" name="Line 34"/>
              <p:cNvSpPr>
                <a:spLocks noChangeShapeType="1"/>
              </p:cNvSpPr>
              <p:nvPr/>
            </p:nvSpPr>
            <p:spPr bwMode="auto">
              <a:xfrm flipV="1">
                <a:off x="4032" y="2400"/>
                <a:ext cx="336" cy="3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grpSp>
        <p:sp>
          <p:nvSpPr>
            <p:cNvPr id="11273" name="Oval 35"/>
            <p:cNvSpPr>
              <a:spLocks noChangeArrowheads="1"/>
            </p:cNvSpPr>
            <p:nvPr/>
          </p:nvSpPr>
          <p:spPr bwMode="auto">
            <a:xfrm>
              <a:off x="3120" y="1248"/>
              <a:ext cx="288" cy="28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baseline="0">
                  <a:latin typeface="Times New Roman" pitchFamily="18" charset="0"/>
                </a:rPr>
                <a:t>2</a:t>
              </a:r>
            </a:p>
          </p:txBody>
        </p:sp>
      </p:grpSp>
      <p:sp>
        <p:nvSpPr>
          <p:cNvPr id="11270" name="Rectangle 36"/>
          <p:cNvSpPr>
            <a:spLocks noChangeArrowheads="1"/>
          </p:cNvSpPr>
          <p:nvPr/>
        </p:nvSpPr>
        <p:spPr bwMode="auto">
          <a:xfrm>
            <a:off x="179388" y="6381750"/>
            <a:ext cx="3311525" cy="277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1" hangingPunct="1"/>
            <a:r>
              <a:rPr lang="de-DE" sz="700" baseline="0">
                <a:solidFill>
                  <a:srgbClr val="92887E"/>
                </a:solidFill>
                <a:ea typeface="Osaka"/>
                <a:cs typeface="Osaka"/>
              </a:rPr>
              <a:t>Met dank aan Kerst Boersma, Universiteit Utrecht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70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703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0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Contexten </a:t>
            </a:r>
          </a:p>
        </p:txBody>
      </p:sp>
      <p:sp>
        <p:nvSpPr>
          <p:cNvPr id="272387" name="Rectangle 3"/>
          <p:cNvSpPr>
            <a:spLocks noChangeArrowheads="1"/>
          </p:cNvSpPr>
          <p:nvPr/>
        </p:nvSpPr>
        <p:spPr bwMode="auto">
          <a:xfrm>
            <a:off x="900113" y="4724400"/>
            <a:ext cx="6775450" cy="172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buFontTx/>
              <a:buChar char="•"/>
            </a:pPr>
            <a:r>
              <a:rPr lang="en-GB" baseline="0">
                <a:latin typeface="Times New Roman" pitchFamily="18" charset="0"/>
              </a:rPr>
              <a:t> Focus op betekenisvol onderwijs</a:t>
            </a:r>
          </a:p>
          <a:p>
            <a:pPr eaLnBrk="1" hangingPunct="1">
              <a:buFontTx/>
              <a:buChar char="•"/>
            </a:pPr>
            <a:r>
              <a:rPr lang="en-GB" baseline="0">
                <a:latin typeface="Times New Roman" pitchFamily="18" charset="0"/>
              </a:rPr>
              <a:t> Versterken van relevantie vanuit 3 perspectieven</a:t>
            </a:r>
          </a:p>
          <a:p>
            <a:pPr eaLnBrk="1" hangingPunct="1">
              <a:buFontTx/>
              <a:buChar char="•"/>
            </a:pPr>
            <a:r>
              <a:rPr lang="en-GB" baseline="0">
                <a:latin typeface="Times New Roman" pitchFamily="18" charset="0"/>
              </a:rPr>
              <a:t> Versterken van verbanden tussen concepten</a:t>
            </a:r>
          </a:p>
          <a:p>
            <a:pPr eaLnBrk="1" hangingPunct="1"/>
            <a:endParaRPr lang="en-GB"/>
          </a:p>
        </p:txBody>
      </p:sp>
      <p:grpSp>
        <p:nvGrpSpPr>
          <p:cNvPr id="272388" name="Group 4"/>
          <p:cNvGrpSpPr>
            <a:grpSpLocks/>
          </p:cNvGrpSpPr>
          <p:nvPr/>
        </p:nvGrpSpPr>
        <p:grpSpPr bwMode="auto">
          <a:xfrm>
            <a:off x="395288" y="1916113"/>
            <a:ext cx="1905000" cy="1143000"/>
            <a:chOff x="240" y="1152"/>
            <a:chExt cx="1200" cy="720"/>
          </a:xfrm>
        </p:grpSpPr>
        <p:sp>
          <p:nvSpPr>
            <p:cNvPr id="12322" name="Rectangle 5"/>
            <p:cNvSpPr>
              <a:spLocks noChangeArrowheads="1"/>
            </p:cNvSpPr>
            <p:nvPr/>
          </p:nvSpPr>
          <p:spPr bwMode="auto">
            <a:xfrm>
              <a:off x="624" y="1152"/>
              <a:ext cx="816" cy="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en-GB" baseline="0">
                  <a:latin typeface="Times New Roman" pitchFamily="18" charset="0"/>
                </a:rPr>
                <a:t>Concept</a:t>
              </a:r>
            </a:p>
          </p:txBody>
        </p:sp>
        <p:sp>
          <p:nvSpPr>
            <p:cNvPr id="12323" name="Oval 6"/>
            <p:cNvSpPr>
              <a:spLocks noChangeArrowheads="1"/>
            </p:cNvSpPr>
            <p:nvPr/>
          </p:nvSpPr>
          <p:spPr bwMode="auto">
            <a:xfrm>
              <a:off x="240" y="1200"/>
              <a:ext cx="288" cy="28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baseline="0">
                  <a:latin typeface="Times New Roman" pitchFamily="18" charset="0"/>
                </a:rPr>
                <a:t>1</a:t>
              </a:r>
            </a:p>
          </p:txBody>
        </p:sp>
      </p:grpSp>
      <p:grpSp>
        <p:nvGrpSpPr>
          <p:cNvPr id="272391" name="Group 7"/>
          <p:cNvGrpSpPr>
            <a:grpSpLocks/>
          </p:cNvGrpSpPr>
          <p:nvPr/>
        </p:nvGrpSpPr>
        <p:grpSpPr bwMode="auto">
          <a:xfrm>
            <a:off x="323850" y="3429000"/>
            <a:ext cx="4267200" cy="1295400"/>
            <a:chOff x="192" y="2352"/>
            <a:chExt cx="2688" cy="816"/>
          </a:xfrm>
        </p:grpSpPr>
        <p:grpSp>
          <p:nvGrpSpPr>
            <p:cNvPr id="12317" name="Group 8"/>
            <p:cNvGrpSpPr>
              <a:grpSpLocks/>
            </p:cNvGrpSpPr>
            <p:nvPr/>
          </p:nvGrpSpPr>
          <p:grpSpPr bwMode="auto">
            <a:xfrm>
              <a:off x="624" y="2352"/>
              <a:ext cx="2256" cy="816"/>
              <a:chOff x="432" y="2784"/>
              <a:chExt cx="2256" cy="816"/>
            </a:xfrm>
          </p:grpSpPr>
          <p:sp>
            <p:nvSpPr>
              <p:cNvPr id="12319" name="Rectangle 9"/>
              <p:cNvSpPr>
                <a:spLocks noChangeArrowheads="1"/>
              </p:cNvSpPr>
              <p:nvPr/>
            </p:nvSpPr>
            <p:spPr bwMode="auto">
              <a:xfrm>
                <a:off x="432" y="2832"/>
                <a:ext cx="816" cy="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en-GB" baseline="0">
                    <a:latin typeface="Times New Roman" pitchFamily="18" charset="0"/>
                  </a:rPr>
                  <a:t>Concept</a:t>
                </a:r>
              </a:p>
            </p:txBody>
          </p:sp>
          <p:sp>
            <p:nvSpPr>
              <p:cNvPr id="12320" name="Rectangle 10"/>
              <p:cNvSpPr>
                <a:spLocks noChangeArrowheads="1"/>
              </p:cNvSpPr>
              <p:nvPr/>
            </p:nvSpPr>
            <p:spPr bwMode="auto">
              <a:xfrm>
                <a:off x="1584" y="2784"/>
                <a:ext cx="1104" cy="816"/>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en-GB" baseline="0">
                    <a:latin typeface="Times New Roman" pitchFamily="18" charset="0"/>
                  </a:rPr>
                  <a:t>Context</a:t>
                </a:r>
              </a:p>
            </p:txBody>
          </p:sp>
          <p:sp>
            <p:nvSpPr>
              <p:cNvPr id="12321" name="Line 11"/>
              <p:cNvSpPr>
                <a:spLocks noChangeShapeType="1"/>
              </p:cNvSpPr>
              <p:nvPr/>
            </p:nvSpPr>
            <p:spPr bwMode="auto">
              <a:xfrm>
                <a:off x="1248" y="3168"/>
                <a:ext cx="33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grpSp>
        <p:sp>
          <p:nvSpPr>
            <p:cNvPr id="12318" name="Oval 12"/>
            <p:cNvSpPr>
              <a:spLocks noChangeArrowheads="1"/>
            </p:cNvSpPr>
            <p:nvPr/>
          </p:nvSpPr>
          <p:spPr bwMode="auto">
            <a:xfrm>
              <a:off x="192" y="2544"/>
              <a:ext cx="288" cy="28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baseline="0">
                  <a:latin typeface="Times New Roman" pitchFamily="18" charset="0"/>
                </a:rPr>
                <a:t>2</a:t>
              </a:r>
            </a:p>
          </p:txBody>
        </p:sp>
      </p:grpSp>
      <p:grpSp>
        <p:nvGrpSpPr>
          <p:cNvPr id="272397" name="Group 13"/>
          <p:cNvGrpSpPr>
            <a:grpSpLocks/>
          </p:cNvGrpSpPr>
          <p:nvPr/>
        </p:nvGrpSpPr>
        <p:grpSpPr bwMode="auto">
          <a:xfrm>
            <a:off x="4876800" y="1905000"/>
            <a:ext cx="3733800" cy="3200400"/>
            <a:chOff x="3072" y="1200"/>
            <a:chExt cx="2352" cy="2016"/>
          </a:xfrm>
        </p:grpSpPr>
        <p:grpSp>
          <p:nvGrpSpPr>
            <p:cNvPr id="12296" name="Group 14"/>
            <p:cNvGrpSpPr>
              <a:grpSpLocks/>
            </p:cNvGrpSpPr>
            <p:nvPr/>
          </p:nvGrpSpPr>
          <p:grpSpPr bwMode="auto">
            <a:xfrm>
              <a:off x="3216" y="1200"/>
              <a:ext cx="2208" cy="2016"/>
              <a:chOff x="3216" y="1200"/>
              <a:chExt cx="2208" cy="2016"/>
            </a:xfrm>
          </p:grpSpPr>
          <p:sp>
            <p:nvSpPr>
              <p:cNvPr id="12298" name="Rectangle 15"/>
              <p:cNvSpPr>
                <a:spLocks noChangeArrowheads="1"/>
              </p:cNvSpPr>
              <p:nvPr/>
            </p:nvSpPr>
            <p:spPr bwMode="auto">
              <a:xfrm>
                <a:off x="4224" y="1200"/>
                <a:ext cx="1200" cy="2016"/>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en-GB" baseline="0">
                    <a:latin typeface="Times New Roman" pitchFamily="18" charset="0"/>
                  </a:rPr>
                  <a:t>Context</a:t>
                </a: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a:p>
                <a:pPr algn="ctr" eaLnBrk="1" hangingPunct="1"/>
                <a:endParaRPr lang="en-GB" baseline="0">
                  <a:latin typeface="Times New Roman" pitchFamily="18" charset="0"/>
                </a:endParaRPr>
              </a:p>
            </p:txBody>
          </p:sp>
          <p:grpSp>
            <p:nvGrpSpPr>
              <p:cNvPr id="12299" name="Group 16"/>
              <p:cNvGrpSpPr>
                <a:grpSpLocks/>
              </p:cNvGrpSpPr>
              <p:nvPr/>
            </p:nvGrpSpPr>
            <p:grpSpPr bwMode="auto">
              <a:xfrm>
                <a:off x="3216" y="1488"/>
                <a:ext cx="2064" cy="1584"/>
                <a:chOff x="3216" y="1488"/>
                <a:chExt cx="2064" cy="1584"/>
              </a:xfrm>
            </p:grpSpPr>
            <p:sp>
              <p:nvSpPr>
                <p:cNvPr id="12301" name="Line 17"/>
                <p:cNvSpPr>
                  <a:spLocks noChangeShapeType="1"/>
                </p:cNvSpPr>
                <p:nvPr/>
              </p:nvSpPr>
              <p:spPr bwMode="auto">
                <a:xfrm flipH="1">
                  <a:off x="4656" y="2160"/>
                  <a:ext cx="336"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02" name="Rectangle 18"/>
                <p:cNvSpPr>
                  <a:spLocks noChangeArrowheads="1"/>
                </p:cNvSpPr>
                <p:nvPr/>
              </p:nvSpPr>
              <p:spPr bwMode="auto">
                <a:xfrm>
                  <a:off x="3744" y="153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3" name="Rectangle 19"/>
                <p:cNvSpPr>
                  <a:spLocks noChangeArrowheads="1"/>
                </p:cNvSpPr>
                <p:nvPr/>
              </p:nvSpPr>
              <p:spPr bwMode="auto">
                <a:xfrm>
                  <a:off x="3216" y="1872"/>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4" name="Rectangle 20"/>
                <p:cNvSpPr>
                  <a:spLocks noChangeArrowheads="1"/>
                </p:cNvSpPr>
                <p:nvPr/>
              </p:nvSpPr>
              <p:spPr bwMode="auto">
                <a:xfrm>
                  <a:off x="4848" y="2448"/>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5" name="Rectangle 21"/>
                <p:cNvSpPr>
                  <a:spLocks noChangeArrowheads="1"/>
                </p:cNvSpPr>
                <p:nvPr/>
              </p:nvSpPr>
              <p:spPr bwMode="auto">
                <a:xfrm>
                  <a:off x="4608" y="1488"/>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6" name="Rectangle 22"/>
                <p:cNvSpPr>
                  <a:spLocks noChangeArrowheads="1"/>
                </p:cNvSpPr>
                <p:nvPr/>
              </p:nvSpPr>
              <p:spPr bwMode="auto">
                <a:xfrm>
                  <a:off x="4992" y="201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7" name="Rectangle 23"/>
                <p:cNvSpPr>
                  <a:spLocks noChangeArrowheads="1"/>
                </p:cNvSpPr>
                <p:nvPr/>
              </p:nvSpPr>
              <p:spPr bwMode="auto">
                <a:xfrm>
                  <a:off x="4320" y="2640"/>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8" name="Rectangle 24"/>
                <p:cNvSpPr>
                  <a:spLocks noChangeArrowheads="1"/>
                </p:cNvSpPr>
                <p:nvPr/>
              </p:nvSpPr>
              <p:spPr bwMode="auto">
                <a:xfrm>
                  <a:off x="3744" y="2256"/>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09" name="Rectangle 25"/>
                <p:cNvSpPr>
                  <a:spLocks noChangeArrowheads="1"/>
                </p:cNvSpPr>
                <p:nvPr/>
              </p:nvSpPr>
              <p:spPr bwMode="auto">
                <a:xfrm>
                  <a:off x="3840" y="2784"/>
                  <a:ext cx="2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2310" name="Line 26"/>
                <p:cNvSpPr>
                  <a:spLocks noChangeShapeType="1"/>
                </p:cNvSpPr>
                <p:nvPr/>
              </p:nvSpPr>
              <p:spPr bwMode="auto">
                <a:xfrm flipV="1">
                  <a:off x="4032" y="2256"/>
                  <a:ext cx="24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1" name="Line 27"/>
                <p:cNvSpPr>
                  <a:spLocks noChangeShapeType="1"/>
                </p:cNvSpPr>
                <p:nvPr/>
              </p:nvSpPr>
              <p:spPr bwMode="auto">
                <a:xfrm>
                  <a:off x="3504" y="2016"/>
                  <a:ext cx="768"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2" name="Line 28"/>
                <p:cNvSpPr>
                  <a:spLocks noChangeShapeType="1"/>
                </p:cNvSpPr>
                <p:nvPr/>
              </p:nvSpPr>
              <p:spPr bwMode="auto">
                <a:xfrm>
                  <a:off x="4032" y="1680"/>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3" name="Line 29"/>
                <p:cNvSpPr>
                  <a:spLocks noChangeShapeType="1"/>
                </p:cNvSpPr>
                <p:nvPr/>
              </p:nvSpPr>
              <p:spPr bwMode="auto">
                <a:xfrm flipH="1">
                  <a:off x="4608" y="1776"/>
                  <a:ext cx="96"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4" name="Line 30"/>
                <p:cNvSpPr>
                  <a:spLocks noChangeShapeType="1"/>
                </p:cNvSpPr>
                <p:nvPr/>
              </p:nvSpPr>
              <p:spPr bwMode="auto">
                <a:xfrm flipH="1" flipV="1">
                  <a:off x="4656" y="2400"/>
                  <a:ext cx="192"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5" name="Line 31"/>
                <p:cNvSpPr>
                  <a:spLocks noChangeShapeType="1"/>
                </p:cNvSpPr>
                <p:nvPr/>
              </p:nvSpPr>
              <p:spPr bwMode="auto">
                <a:xfrm flipV="1">
                  <a:off x="4416" y="2400"/>
                  <a:ext cx="48"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sp>
              <p:nvSpPr>
                <p:cNvPr id="12316" name="Line 32"/>
                <p:cNvSpPr>
                  <a:spLocks noChangeShapeType="1"/>
                </p:cNvSpPr>
                <p:nvPr/>
              </p:nvSpPr>
              <p:spPr bwMode="auto">
                <a:xfrm flipV="1">
                  <a:off x="4032" y="2400"/>
                  <a:ext cx="336" cy="38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nl-NL"/>
                </a:p>
              </p:txBody>
            </p:sp>
          </p:grpSp>
          <p:sp>
            <p:nvSpPr>
              <p:cNvPr id="12300" name="Rectangle 33"/>
              <p:cNvSpPr>
                <a:spLocks noChangeArrowheads="1"/>
              </p:cNvSpPr>
              <p:nvPr/>
            </p:nvSpPr>
            <p:spPr bwMode="auto">
              <a:xfrm>
                <a:off x="4272" y="1968"/>
                <a:ext cx="384"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sz="3200" baseline="0">
                    <a:latin typeface="Times New Roman" pitchFamily="18" charset="0"/>
                  </a:rPr>
                  <a:t>C</a:t>
                </a:r>
              </a:p>
            </p:txBody>
          </p:sp>
        </p:grpSp>
        <p:sp>
          <p:nvSpPr>
            <p:cNvPr id="12297" name="Oval 34"/>
            <p:cNvSpPr>
              <a:spLocks noChangeArrowheads="1"/>
            </p:cNvSpPr>
            <p:nvPr/>
          </p:nvSpPr>
          <p:spPr bwMode="auto">
            <a:xfrm>
              <a:off x="3072" y="1248"/>
              <a:ext cx="288" cy="28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r>
                <a:rPr lang="de-DE" baseline="0">
                  <a:latin typeface="Times New Roman" pitchFamily="18" charset="0"/>
                </a:rPr>
                <a:t>3</a:t>
              </a:r>
            </a:p>
          </p:txBody>
        </p:sp>
      </p:grpSp>
      <p:sp>
        <p:nvSpPr>
          <p:cNvPr id="12295" name="Rectangle 35"/>
          <p:cNvSpPr>
            <a:spLocks noChangeArrowheads="1"/>
          </p:cNvSpPr>
          <p:nvPr/>
        </p:nvSpPr>
        <p:spPr bwMode="auto">
          <a:xfrm>
            <a:off x="179388" y="6237288"/>
            <a:ext cx="3311525" cy="42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1" hangingPunct="1"/>
            <a:r>
              <a:rPr lang="de-DE" sz="700" baseline="0">
                <a:solidFill>
                  <a:srgbClr val="92887E"/>
                </a:solidFill>
                <a:ea typeface="Osaka"/>
                <a:cs typeface="Osaka"/>
              </a:rPr>
              <a:t>Met dank aan Kerst Boersma, Universiteit Utrecht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723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7239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7239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72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autoUpdateAnimBg="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Geneva"/>
            <a:cs typeface="Geneva"/>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pitchFamily="34" charset="0"/>
            <a:ea typeface="Geneva"/>
            <a:cs typeface="Geneva"/>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 dijk:Applications:Microsoft Office 2004:Templates:Presentations:Designs:Blank Presentation</Template>
  <TotalTime>0</TotalTime>
  <Words>1378</Words>
  <Application>Microsoft Office PowerPoint</Application>
  <PresentationFormat>On-screen Show (4:3)</PresentationFormat>
  <Paragraphs>261</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CoCo – Wisselwerking tussen concepten en contexten</vt:lpstr>
      <vt:lpstr>Wisselwerking contexten &amp; concepten</vt:lpstr>
      <vt:lpstr>Aanleiding vakvernieuwing</vt:lpstr>
      <vt:lpstr>Commissies aan de slag Maatschappijwetenschappen, Economie, Biologie, Scheikunde, Natuurkunde, Wiskunde, Natuur, leven en technologie</vt:lpstr>
      <vt:lpstr>CoCo – wisselwerking tussen concepten en contexten</vt:lpstr>
      <vt:lpstr>Concept-contextbenadering</vt:lpstr>
      <vt:lpstr>Concepten</vt:lpstr>
      <vt:lpstr>Concepten</vt:lpstr>
      <vt:lpstr>Contexten </vt:lpstr>
      <vt:lpstr>Oude wijn in nieuwe zakken?</vt:lpstr>
      <vt:lpstr>Didactische uitwerking coco - model</vt:lpstr>
      <vt:lpstr>Slide 12</vt:lpstr>
      <vt:lpstr>Vier modaliteiten</vt:lpstr>
      <vt:lpstr>Opdracht</vt:lpstr>
      <vt:lpstr>Discussie &amp; vragen CoCo</vt:lpstr>
      <vt:lpstr>Discussie &amp; vragen model</vt:lpstr>
      <vt:lpstr>Meer informatie?</vt:lpstr>
      <vt:lpstr>Opdracht  Concept-context in lesmateriaal</vt:lpstr>
      <vt:lpstr>Meer informatie?</vt:lpstr>
      <vt:lpstr>Contexten in NiNa eindtermen</vt:lpstr>
      <vt:lpstr>Curriculair spinnenweb</vt:lpstr>
    </vt:vector>
  </TitlesOfParts>
  <Company>axis media ontwerpers bv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Leerkracht en onderwijs in Nederland</dc:title>
  <dc:creator>eric van der wal</dc:creator>
  <cp:lastModifiedBy>Eijsden van</cp:lastModifiedBy>
  <cp:revision>126</cp:revision>
  <dcterms:created xsi:type="dcterms:W3CDTF">2006-08-31T13:33:30Z</dcterms:created>
  <dcterms:modified xsi:type="dcterms:W3CDTF">2011-03-21T10:35:12Z</dcterms:modified>
</cp:coreProperties>
</file>