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4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21F4C-D91B-42ED-AE91-19B88BF89B0C}" type="datetimeFigureOut">
              <a:rPr lang="nl-NL" smtClean="0"/>
              <a:t>8-12-2010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CF89C-43BB-49D4-8475-8B170E4353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075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46BC-D1E6-4177-9452-C288334369FF}" type="datetime1">
              <a:rPr lang="nl-NL" smtClean="0"/>
              <a:t>8-12-2010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73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4466-7723-4A2A-AC9E-9D06125FCB75}" type="datetime1">
              <a:rPr lang="nl-NL" smtClean="0"/>
              <a:t>8-12-2010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7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6C53-69AC-4598-B428-B5DDFEDD4796}" type="datetime1">
              <a:rPr lang="nl-NL" smtClean="0"/>
              <a:t>8-12-2010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04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6B1C-AAA0-4C9C-A37D-0A27A2D0D99D}" type="datetime1">
              <a:rPr lang="nl-NL" smtClean="0"/>
              <a:t>8-12-2010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95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58DB-0ED4-43F3-8E31-3AF7871BC0E7}" type="datetime1">
              <a:rPr lang="nl-NL" smtClean="0"/>
              <a:t>8-12-2010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07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D471-BE26-410D-B076-41A75B565A76}" type="datetime1">
              <a:rPr lang="nl-NL" smtClean="0"/>
              <a:t>8-12-2010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2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20B2-C9FB-4C9E-A1AE-FAB2E4148962}" type="datetime1">
              <a:rPr lang="nl-NL" smtClean="0"/>
              <a:t>8-12-2010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7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51C1-F3C9-4FA8-8E87-10AC9B648E36}" type="datetime1">
              <a:rPr lang="nl-NL" smtClean="0"/>
              <a:t>8-12-2010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12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C6E9-EEFC-410A-A3DC-5CA49E0CAC3D}" type="datetime1">
              <a:rPr lang="nl-NL" smtClean="0"/>
              <a:t>8-12-2010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14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5E8-218D-426F-9EE5-139CD1FD15D4}" type="datetime1">
              <a:rPr lang="nl-NL" smtClean="0"/>
              <a:t>8-12-2010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37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BA47-8B36-4EC0-AF80-6E87028D52EC}" type="datetime1">
              <a:rPr lang="nl-NL" smtClean="0"/>
              <a:t>8-12-2010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3D511-1DFC-4B1F-AA33-841E5B3C006F}" type="datetime1">
              <a:rPr lang="nl-NL" smtClean="0"/>
              <a:t>8-12-2010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8315B-741A-44F4-9D2B-631104B3AA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4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Optica met de </a:t>
            </a:r>
            <a:br>
              <a:rPr lang="nl-NL" dirty="0" smtClean="0"/>
            </a:br>
            <a:r>
              <a:rPr lang="nl-NL" dirty="0" smtClean="0"/>
              <a:t>TI-</a:t>
            </a:r>
            <a:r>
              <a:rPr lang="nl-NL" i="1" dirty="0" smtClean="0"/>
              <a:t>n</a:t>
            </a:r>
            <a:r>
              <a:rPr lang="nl-NL" dirty="0" smtClean="0"/>
              <a:t>spire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Cathy Baars</a:t>
            </a:r>
          </a:p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Martinuscollege</a:t>
            </a:r>
            <a:endParaRPr lang="nl-N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576064" cy="113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4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Lesmateriaal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Spiegeling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Breking van lucht naar stof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Breking van stof naar lucht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Grenshoek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Lenzen 1 (lenzenformule)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Lenzen 2 (vergrotingsformule)</a:t>
            </a:r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41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Zelf lesmateriaal uitproberen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Kies alleen of per tweetal een les uit.</a:t>
            </a:r>
          </a:p>
          <a:p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Lessen zijn gelijkwaardig qua start </a:t>
            </a:r>
            <a:r>
              <a:rPr lang="nl-NL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nivo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gebruik TI-nspire.</a:t>
            </a:r>
          </a:p>
          <a:p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Na ongeveer 30 minuten evaluatie</a:t>
            </a:r>
            <a:endParaRPr lang="nl-NL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6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Inhoud en opzet werkgroep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Introductie</a:t>
            </a:r>
          </a:p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Kennismaking met de TI-</a:t>
            </a:r>
            <a:r>
              <a:rPr lang="nl-NL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</a:t>
            </a:r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spire</a:t>
            </a:r>
          </a:p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Lesmateriaal</a:t>
            </a:r>
          </a:p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Zelf werken</a:t>
            </a:r>
          </a:p>
          <a:p>
            <a:r>
              <a:rPr lang="nl-N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Evaluatie</a:t>
            </a:r>
          </a:p>
          <a:p>
            <a:endParaRPr lang="nl-N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4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Introductie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Docent natuurkunde op het Martinuscollege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Roostermaker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“Applicatiebeheerder @vo”</a:t>
            </a:r>
          </a:p>
          <a:p>
            <a:endParaRPr lang="nl-NL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Hobby's: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Rekenmachines</a:t>
            </a:r>
          </a:p>
          <a:p>
            <a:pPr marL="0" indent="0">
              <a:buNone/>
            </a:pPr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5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Relatie met Texas Instruments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 mei advertentie voor wiskundedocenten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 zomervakantie voor het eerst kennis gemaakt met de TI-nspire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Lesmateriaal gemaakt voor H4 en Ag4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Onderwerp optica</a:t>
            </a:r>
          </a:p>
          <a:p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Uitgetest in “Matrix”-opzet</a:t>
            </a:r>
          </a:p>
          <a:p>
            <a:endParaRPr lang="nl-NL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55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Werkwijze optica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15" name="Tijdelijke aanduiding voor inhoud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3"/>
            <a:ext cx="7073031" cy="421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0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Algemene opzet lesmateriaal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l-NL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nl-NL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Inhoud lesmateriaal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Algemene </a:t>
            </a:r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informatie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Docentenhandleiding </a:t>
            </a:r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Overzicht</a:t>
            </a:r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Algemene </a:t>
            </a:r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gebruik en navigatie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Toelichting </a:t>
            </a:r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per pagina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Lesmateriaal </a:t>
            </a:r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voor de leerling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Antwoordblad</a:t>
            </a:r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nl-NL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Lesmateriaal voor de leerling</a:t>
            </a:r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Algemene introductie en gebruik TI-nspire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Introductie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Definiëren van grootheden	Meten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Meetgegevens analyseren en verbanden afleiden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Conclusies	</a:t>
            </a:r>
          </a:p>
          <a:p>
            <a:pPr lvl="1"/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Oefenen</a:t>
            </a:r>
            <a:r>
              <a:rPr lang="nl-NL" dirty="0" smtClean="0"/>
              <a:t>	</a:t>
            </a:r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66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140A90"/>
                </a:solidFill>
              </a:rPr>
              <a:t>Kennismaking met de TI-nspire</a:t>
            </a:r>
            <a:endParaRPr lang="nl-NL" dirty="0">
              <a:solidFill>
                <a:srgbClr val="140A9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68760"/>
            <a:ext cx="259169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456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Kennismaking met de TI-nspire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Druk op het huisje</a:t>
            </a:r>
          </a:p>
          <a:p>
            <a:pPr lvl="0"/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Druk op mijn documenten</a:t>
            </a:r>
          </a:p>
          <a:p>
            <a:pPr lvl="0"/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Zoek de map natuurkunde</a:t>
            </a:r>
          </a:p>
          <a:p>
            <a:pPr lvl="0"/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Kies het gewenste document</a:t>
            </a:r>
          </a:p>
          <a:p>
            <a:pPr lvl="0"/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Indien er wordt gevraag om een document op te slaan, zeg dan nee.</a:t>
            </a:r>
          </a:p>
          <a:p>
            <a:pPr lvl="0"/>
            <a:r>
              <a:rPr lang="nl-N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Indien je document al gebruikt is, ga dan naar een ander document, sla niet op, en kies dan weer het gewenste document</a:t>
            </a:r>
            <a:r>
              <a:rPr lang="nl-NL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9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rgbClr val="140A90"/>
                </a:solidFill>
              </a:rPr>
              <a:t>Kennismaking met de TI-nspire</a:t>
            </a:r>
            <a:endParaRPr lang="nl-NL" dirty="0">
              <a:solidFill>
                <a:srgbClr val="140A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Volgende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pagina				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/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¢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</a:p>
          <a:p>
            <a:pPr lvl="0"/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Vorige pagina 				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	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/ 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en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¡</a:t>
            </a:r>
          </a:p>
          <a:p>
            <a:pPr lvl="0"/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Overzicht van alle pagina’s	 	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/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£</a:t>
            </a:r>
          </a:p>
          <a:p>
            <a:pPr lvl="0"/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Terug naar de geselecteerde pagina 	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/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en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¤</a:t>
            </a:r>
          </a:p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Als er bij een scherm een regel aan de onderkant verschijnt met f(x). Druk dan op de </a:t>
            </a:r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  <a:latin typeface="TINspireKeysTouch" pitchFamily="2" charset="0"/>
              </a:rPr>
              <a:t>d</a:t>
            </a:r>
          </a:p>
          <a:p>
            <a:pPr lvl="0"/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  <a:latin typeface="TINspireKeysTouch" pitchFamily="2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3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Aangepast 3">
      <a:dk1>
        <a:sysClr val="windowText" lastClr="000000"/>
      </a:dk1>
      <a:lt1>
        <a:srgbClr val="000099"/>
      </a:lt1>
      <a:dk2>
        <a:srgbClr val="4F271C"/>
      </a:dk2>
      <a:lt2>
        <a:srgbClr val="FEE29C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212</Words>
  <Application>Microsoft Office PowerPoint</Application>
  <PresentationFormat>Diavoorstelling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Optica met de  TI-nspire</vt:lpstr>
      <vt:lpstr>Inhoud en opzet werkgroep</vt:lpstr>
      <vt:lpstr>Introductie</vt:lpstr>
      <vt:lpstr>Relatie met Texas Instruments</vt:lpstr>
      <vt:lpstr>Werkwijze optica</vt:lpstr>
      <vt:lpstr>Algemene opzet lesmateriaal</vt:lpstr>
      <vt:lpstr>Kennismaking met de TI-nspire</vt:lpstr>
      <vt:lpstr>Kennismaking met de TI-nspire</vt:lpstr>
      <vt:lpstr>Kennismaking met de TI-nspire</vt:lpstr>
      <vt:lpstr>Lesmateriaal</vt:lpstr>
      <vt:lpstr>Zelf lesmateriaal uitproberen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 met de  TI-nspire</dc:title>
  <dc:creator>Cathy Baars</dc:creator>
  <cp:lastModifiedBy>Cathy Baars</cp:lastModifiedBy>
  <cp:revision>10</cp:revision>
  <dcterms:created xsi:type="dcterms:W3CDTF">2010-12-05T18:52:04Z</dcterms:created>
  <dcterms:modified xsi:type="dcterms:W3CDTF">2010-12-08T20:31:55Z</dcterms:modified>
</cp:coreProperties>
</file>