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C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FED2F5-8880-4FEF-BF01-2309EEEB6E99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415C9C-14E8-4A90-A3FF-E23A44E18F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543E36-8439-4246-972C-34846242CF11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D1214-CFA2-4C59-88BE-FF872DF9E9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EFEB8-85EC-4485-A482-CA7652D8749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3F33D-D4F1-4C78-BE35-8FD78DE27E61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5C135-EF26-4FAF-AF26-66CD27E11B04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329D9-11C7-477A-A936-18C746CACDB4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E68DC-EE7E-4C5C-97CD-127B094606B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AEFA9-5DB6-42A6-9681-50B4B216EA44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F39E-BB7E-4B16-A37B-C8090F15C44E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0D8E-F88A-4EEF-8CE6-3DDE7079FD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8C96-8AB5-45E1-820A-034865AD4755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7EF3-35CA-4E7E-A54B-EEC6766E1A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6289-DB79-4012-8947-9A8E20062C21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A4A6-DDDC-406D-A783-F697C6F1F1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5D72C-6CEB-4173-9BAC-6A8DA0AA1B34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4560-6FB6-4BB2-81EC-1AEC775BB1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AC31-AD13-4D85-95F5-798D47ABA4B3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03E4-376D-49DD-81B2-3EA444F826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08F2-BDD4-4E58-81EE-758FA27DC6B6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B37C-FB03-4349-B470-DB533654AE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08A9-4C80-4267-9A37-DC3BED339BB6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C23D-A87D-4EAB-9280-CE52E13F60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8F94-D192-4632-BB58-992C328086AB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81DD-788C-4C41-B991-5729BDB8E0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9454-C92C-47E8-823A-EFCE10A09611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73E2-8849-4B0F-80B4-F95923D0EC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38A8-310C-4829-984B-22B4FEA48FFF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4942-DED9-4B03-B82D-8B468CA2A0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6F6E-A83E-4EA7-8CA0-19D06CDB9E26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1FD4-69F9-4FE9-9381-51E648E126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3">
                <a:lumMod val="60000"/>
                <a:lumOff val="40000"/>
              </a:schemeClr>
            </a:gs>
            <a:gs pos="0">
              <a:schemeClr val="bg1"/>
            </a:gs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55D64-40C4-45E1-A738-43CBD8E69B0A}" type="datetimeFigureOut">
              <a:rPr lang="nl-NL"/>
              <a:pPr>
                <a:defRPr/>
              </a:pPr>
              <a:t>09-12-2010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34A190-7996-45FD-BCAE-A3D44E5675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hyperlink" Target="Onderzoeken%20kenniskaart%20def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6296744" cy="804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WND 2010</a:t>
            </a:r>
            <a:endParaRPr lang="nl-NL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5760640" cy="1752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Werkgroep 20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b="1" dirty="0" smtClean="0">
              <a:ln w="12700">
                <a:solidFill>
                  <a:schemeClr val="accent3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5100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LEERLIJN ONDERZOEKEN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b="1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800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Monique Sanders en Jaco Scheer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pPr eaLnBrk="1" hangingPunct="1"/>
            <a:r>
              <a:rPr lang="nl-NL" smtClean="0"/>
              <a:t>De start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236912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Intro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Wie zijn wij 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56100" y="1628775"/>
            <a:ext cx="4330700" cy="44973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Programma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Alle neuzen . . . .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Lekker blijven plakken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De benen strekken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Vertaal opdracht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In schema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16388" name="Picture 2" descr="http://www.kvi.nl/~theory/Robbie/calvin-n-hobb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20938"/>
            <a:ext cx="2619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www.krachtigleren.nl/NR/rdonlyres/E2C3CE85-9FF4-40BB-89B5-F219AF2D6015/0/logo_aps_small_g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092825"/>
            <a:ext cx="1171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pPr eaLnBrk="1" hangingPunct="1"/>
            <a:r>
              <a:rPr lang="nl-NL" smtClean="0"/>
              <a:t>Alle neuzen. . . .</a:t>
            </a:r>
            <a:endParaRPr lang="en-US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357563"/>
            <a:ext cx="8229600" cy="3057525"/>
          </a:xfrm>
        </p:spPr>
        <p:txBody>
          <a:bodyPr/>
          <a:lstStyle/>
          <a:p>
            <a:pPr eaLnBrk="1" hangingPunct="1"/>
            <a:r>
              <a:rPr lang="nl-NL" sz="2800" smtClean="0"/>
              <a:t>Bedenk wat voor jou de leerlijn onderzoeken inhoud    en schrijf dit op (3 min)</a:t>
            </a:r>
          </a:p>
          <a:p>
            <a:pPr eaLnBrk="1" hangingPunct="1"/>
            <a:r>
              <a:rPr lang="nl-NL" sz="2800" smtClean="0"/>
              <a:t>Wissel van gedachte met je buur en maak samen één beschrijving     (5 min)</a:t>
            </a:r>
          </a:p>
          <a:p>
            <a:pPr eaLnBrk="1" hangingPunct="1"/>
            <a:r>
              <a:rPr lang="nl-NL" sz="2800" smtClean="0"/>
              <a:t>Zoek een ander duo en leg de beide beschrijvingen naast elkaar, vat de overeenkomsten samen (3 min)</a:t>
            </a:r>
          </a:p>
        </p:txBody>
      </p:sp>
      <p:pic>
        <p:nvPicPr>
          <p:cNvPr id="18435" name="Picture 4" descr="http://lh5.ggpht.com/_iDXoHIGFujg/SrZ919r3pUI/AAAAAAAAAt4/KUX51Mo2ISk/DSC_1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4813"/>
            <a:ext cx="40322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/>
          </p:cNvSpPr>
          <p:nvPr/>
        </p:nvSpPr>
        <p:spPr bwMode="auto">
          <a:xfrm>
            <a:off x="1331913" y="1628775"/>
            <a:ext cx="28082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800" i="1" dirty="0">
                <a:latin typeface="+mn-lt"/>
              </a:rPr>
              <a:t>Wat is een leerlijn onderzoeken eigenlijk?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Lekker blijven plakken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Maak een regiogroep van 5 personen </a:t>
            </a:r>
          </a:p>
        </p:txBody>
      </p:sp>
      <p:sp>
        <p:nvSpPr>
          <p:cNvPr id="1945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84663" y="2636838"/>
            <a:ext cx="4535487" cy="3489325"/>
          </a:xfrm>
        </p:spPr>
        <p:txBody>
          <a:bodyPr/>
          <a:lstStyle/>
          <a:p>
            <a:pPr eaLnBrk="1" hangingPunct="1"/>
            <a:r>
              <a:rPr lang="nl-NL" smtClean="0"/>
              <a:t>Schrijf zoveel mogelijk facetten uit de onderzoeksleerlijn op een memoblaadje (Bijvoorbeeld, analyseren)</a:t>
            </a:r>
          </a:p>
          <a:p>
            <a:pPr eaLnBrk="1" hangingPunct="1">
              <a:buFont typeface="Arial" charset="0"/>
              <a:buNone/>
            </a:pPr>
            <a:r>
              <a:rPr lang="nl-NL" smtClean="0"/>
              <a:t>	en plak ze op de flap </a:t>
            </a:r>
            <a:r>
              <a:rPr lang="nl-NL" sz="1800" smtClean="0"/>
              <a:t>(10 min)</a:t>
            </a:r>
          </a:p>
          <a:p>
            <a:pPr eaLnBrk="1" hangingPunct="1">
              <a:buFont typeface="Arial" charset="0"/>
              <a:buNone/>
            </a:pPr>
            <a:endParaRPr lang="nl-NL" smtClean="0"/>
          </a:p>
        </p:txBody>
      </p:sp>
      <p:pic>
        <p:nvPicPr>
          <p:cNvPr id="19460" name="Picture 5" descr="http://www.frankwatching.com/wordpress/wp-content/uploads/2008/02/online-commun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36838"/>
            <a:ext cx="31702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www.krachtigleren.nl/NR/rdonlyres/E2C3CE85-9FF4-40BB-89B5-F219AF2D6015/0/logo_aps_small_g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092825"/>
            <a:ext cx="1171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De benen strekken</a:t>
            </a:r>
          </a:p>
        </p:txBody>
      </p:sp>
      <p:sp>
        <p:nvSpPr>
          <p:cNvPr id="2150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35150" y="1600200"/>
            <a:ext cx="6192838" cy="820738"/>
          </a:xfrm>
        </p:spPr>
        <p:txBody>
          <a:bodyPr/>
          <a:lstStyle/>
          <a:p>
            <a:pPr eaLnBrk="1" hangingPunct="1"/>
            <a:r>
              <a:rPr lang="nl-NL" smtClean="0"/>
              <a:t>Wandel langs de  flappen en bekijk ze 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2205038"/>
            <a:ext cx="78533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508500"/>
            <a:ext cx="5692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krachtigleren.nl/NR/rdonlyres/E2C3CE85-9FF4-40BB-89B5-F219AF2D6015/0/logo_aps_small_gi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6092825"/>
            <a:ext cx="1171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0"/>
            <a:ext cx="4032250" cy="730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2016125" cy="1143000"/>
          </a:xfrm>
        </p:spPr>
        <p:txBody>
          <a:bodyPr/>
          <a:lstStyle/>
          <a:p>
            <a:pPr eaLnBrk="1" hangingPunct="1"/>
            <a:r>
              <a:rPr lang="nl-NL" smtClean="0"/>
              <a:t>En nu . .                                    </a:t>
            </a:r>
          </a:p>
        </p:txBody>
      </p:sp>
      <p:sp>
        <p:nvSpPr>
          <p:cNvPr id="23555" name="Tekstvak 9"/>
          <p:cNvSpPr txBox="1">
            <a:spLocks noChangeArrowheads="1"/>
          </p:cNvSpPr>
          <p:nvPr/>
        </p:nvSpPr>
        <p:spPr bwMode="auto">
          <a:xfrm>
            <a:off x="611188" y="4221163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468313" y="2276475"/>
            <a:ext cx="22320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latin typeface="Calibri" pitchFamily="34" charset="0"/>
              </a:rPr>
              <a:t>De blokjes zijn er voor allemaal . . . . 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7056438" y="2349500"/>
            <a:ext cx="2087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latin typeface="Calibri" pitchFamily="34" charset="0"/>
              </a:rPr>
              <a:t>Maar welke kleur krijgen ze?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588125" y="260350"/>
            <a:ext cx="23764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vertalen                                  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0"/>
            <a:ext cx="3743325" cy="71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sequoyah-safety.nl/nl/fotos/blokj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1497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221163"/>
            <a:ext cx="2160588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Concreet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Hoe komt het facet </a:t>
            </a:r>
            <a:r>
              <a:rPr lang="nl-NL" b="1" i="1" smtClean="0"/>
              <a:t>de soort proef</a:t>
            </a:r>
            <a:r>
              <a:rPr lang="nl-NL" smtClean="0"/>
              <a:t> er uit te zien op het VWO ?</a:t>
            </a:r>
          </a:p>
          <a:p>
            <a:pPr eaLnBrk="1" hangingPunct="1"/>
            <a:endParaRPr lang="nl-NL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Overleg in je groep en leg elkaar uit waarom je bepaalde keuzes maakt!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Sluiten deze aan bij je doel (visie)?</a:t>
            </a:r>
          </a:p>
        </p:txBody>
      </p:sp>
      <p:pic>
        <p:nvPicPr>
          <p:cNvPr id="25604" name="Picture 2" descr="https://www2.kuleuven.be/tiki/show_image.php?id=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84538"/>
            <a:ext cx="4103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www.krachtigleren.nl/NR/rdonlyres/E2C3CE85-9FF4-40BB-89B5-F219AF2D6015/0/logo_aps_small_g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092825"/>
            <a:ext cx="1171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In Schema</a:t>
            </a:r>
            <a:endParaRPr lang="nl-NL" dirty="0"/>
          </a:p>
        </p:txBody>
      </p:sp>
      <p:pic>
        <p:nvPicPr>
          <p:cNvPr id="2765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8569325" cy="5818188"/>
          </a:xfrm>
        </p:spPr>
      </p:pic>
      <p:pic>
        <p:nvPicPr>
          <p:cNvPr id="27651" name="Picture 4" descr="http://www.krachtigleren.nl/NR/rdonlyres/E2C3CE85-9FF4-40BB-89B5-F219AF2D6015/0/logo_aps_small_g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092825"/>
            <a:ext cx="1171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nl-NL" smtClean="0"/>
              <a:t>Voor informatie  en/of ondersteuning…</a:t>
            </a:r>
          </a:p>
        </p:txBody>
      </p:sp>
      <p:sp>
        <p:nvSpPr>
          <p:cNvPr id="2969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05038"/>
            <a:ext cx="4040188" cy="4392612"/>
          </a:xfrm>
        </p:spPr>
        <p:txBody>
          <a:bodyPr/>
          <a:lstStyle/>
          <a:p>
            <a:pPr eaLnBrk="1" hangingPunct="1"/>
            <a:r>
              <a:rPr lang="nl-NL" sz="4800" smtClean="0"/>
              <a:t>Bel    Jaco    </a:t>
            </a:r>
            <a:r>
              <a:rPr lang="nl-NL" sz="2800" smtClean="0"/>
              <a:t>of</a:t>
            </a:r>
          </a:p>
          <a:p>
            <a:pPr eaLnBrk="1" hangingPunct="1"/>
            <a:endParaRPr lang="nl-NL" sz="2800" smtClean="0"/>
          </a:p>
          <a:p>
            <a:pPr eaLnBrk="1" hangingPunct="1"/>
            <a:endParaRPr lang="nl-NL" sz="2800" smtClean="0"/>
          </a:p>
          <a:p>
            <a:pPr eaLnBrk="1" hangingPunct="1"/>
            <a:endParaRPr lang="nl-NL" sz="2800" smtClean="0"/>
          </a:p>
          <a:p>
            <a:pPr eaLnBrk="1" hangingPunct="1"/>
            <a:endParaRPr lang="nl-NL" sz="2800" smtClean="0"/>
          </a:p>
          <a:p>
            <a:pPr eaLnBrk="1" hangingPunct="1">
              <a:buFont typeface="Arial" charset="0"/>
              <a:buNone/>
            </a:pPr>
            <a:r>
              <a:rPr lang="nl-NL" sz="4800" smtClean="0"/>
              <a:t>       </a:t>
            </a:r>
            <a:r>
              <a:rPr lang="nl-NL" sz="3200" smtClean="0"/>
              <a:t> 06-51062405            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4800" dirty="0" smtClean="0"/>
              <a:t>Monique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4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4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3200" dirty="0" smtClean="0"/>
              <a:t>06-25051946</a:t>
            </a:r>
            <a:endParaRPr lang="nl-NL" sz="3200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068638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068638"/>
            <a:ext cx="18161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179</Words>
  <Application>Microsoft Office PowerPoint</Application>
  <PresentationFormat>Diavoorstelling (4:3)</PresentationFormat>
  <Paragraphs>58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Dia 1</vt:lpstr>
      <vt:lpstr>De start</vt:lpstr>
      <vt:lpstr>Alle neuzen. . . .</vt:lpstr>
      <vt:lpstr>Lekker blijven plakken</vt:lpstr>
      <vt:lpstr>De benen strekken</vt:lpstr>
      <vt:lpstr>En nu . .                                    </vt:lpstr>
      <vt:lpstr>Concreet</vt:lpstr>
      <vt:lpstr>In Schema</vt:lpstr>
      <vt:lpstr>Voor informatie  en/of ondersteuning…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Woutschoten</dc:title>
  <dc:creator>Jaco</dc:creator>
  <cp:lastModifiedBy>jsc828</cp:lastModifiedBy>
  <cp:revision>27</cp:revision>
  <dcterms:created xsi:type="dcterms:W3CDTF">2010-12-06T20:01:26Z</dcterms:created>
  <dcterms:modified xsi:type="dcterms:W3CDTF">2010-12-09T20:30:08Z</dcterms:modified>
</cp:coreProperties>
</file>