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F195F-5D0A-4BC3-8391-CCEB532B0D6E}" v="350" dt="2023-12-19T09:45:37.6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43434"/>
        </a:fontRef>
        <a:srgbClr val="343434"/>
      </a:tcTxStyle>
      <a:tcStyle>
        <a:tcBdr>
          <a:left>
            <a:ln w="12700" cap="flat">
              <a:noFill/>
              <a:miter lim="400000"/>
            </a:ln>
          </a:left>
          <a:right>
            <a:ln w="12700" cap="flat">
              <a:noFill/>
              <a:miter lim="400000"/>
            </a:ln>
          </a:right>
          <a:top>
            <a:ln w="25400" cap="flat">
              <a:solidFill>
                <a:srgbClr val="B7BABA"/>
              </a:solidFill>
              <a:prstDash val="solid"/>
              <a:miter lim="400000"/>
            </a:ln>
          </a:top>
          <a:bottom>
            <a:ln w="25400" cap="flat">
              <a:solidFill>
                <a:srgbClr val="B7BABA"/>
              </a:solidFill>
              <a:prstDash val="solid"/>
              <a:miter lim="400000"/>
            </a:ln>
          </a:bottom>
          <a:insideH>
            <a:ln w="25400" cap="flat">
              <a:solidFill>
                <a:srgbClr val="B7BABA"/>
              </a:solidFill>
              <a:prstDash val="solid"/>
              <a:miter lim="400000"/>
            </a:ln>
          </a:insideH>
          <a:insideV>
            <a:ln w="12700" cap="flat">
              <a:noFill/>
              <a:miter lim="400000"/>
            </a:ln>
          </a:insideV>
        </a:tcBdr>
        <a:fill>
          <a:solidFill>
            <a:srgbClr val="FFFFFF"/>
          </a:solidFill>
        </a:fill>
      </a:tcStyle>
    </a:wholeTbl>
    <a:band2H>
      <a:tcTxStyle/>
      <a:tcStyle>
        <a:tcBdr/>
        <a:fill>
          <a:solidFill>
            <a:srgbClr val="EFEFEF"/>
          </a:solidFill>
        </a:fill>
      </a:tcStyle>
    </a:band2H>
    <a:firstCol>
      <a:tcTxStyle b="off" i="off">
        <a:fontRef idx="minor">
          <a:srgbClr val="343434"/>
        </a:fontRef>
        <a:srgbClr val="343434"/>
      </a:tcTxStyle>
      <a:tcStyle>
        <a:tcBdr>
          <a:left>
            <a:ln w="12700" cap="flat">
              <a:solidFill>
                <a:srgbClr val="404040"/>
              </a:solidFill>
              <a:prstDash val="solid"/>
              <a:miter lim="400000"/>
            </a:ln>
          </a:left>
          <a:right>
            <a:ln w="12700" cap="flat">
              <a:solidFill>
                <a:srgbClr val="BABABA"/>
              </a:solidFill>
              <a:prstDash val="solid"/>
              <a:miter lim="400000"/>
            </a:ln>
          </a:right>
          <a:top>
            <a:ln w="25400" cap="flat">
              <a:solidFill>
                <a:srgbClr val="B7BABA"/>
              </a:solidFill>
              <a:prstDash val="solid"/>
              <a:miter lim="400000"/>
            </a:ln>
          </a:top>
          <a:bottom>
            <a:ln w="25400" cap="flat">
              <a:solidFill>
                <a:srgbClr val="B7BABA"/>
              </a:solidFill>
              <a:prstDash val="solid"/>
              <a:miter lim="400000"/>
            </a:ln>
          </a:bottom>
          <a:insideH>
            <a:ln w="25400" cap="flat">
              <a:solidFill>
                <a:srgbClr val="B7BABA"/>
              </a:solidFill>
              <a:prstDash val="solid"/>
              <a:miter lim="400000"/>
            </a:ln>
          </a:insideH>
          <a:insideV>
            <a:ln w="12700" cap="flat">
              <a:solidFill>
                <a:srgbClr val="BABABA"/>
              </a:solidFill>
              <a:prstDash val="solid"/>
              <a:miter lim="400000"/>
            </a:ln>
          </a:insideV>
        </a:tcBdr>
        <a:fill>
          <a:solidFill>
            <a:srgbClr val="E3E3E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chemeClr val="accent3">
              <a:hueOff val="825585"/>
              <a:satOff val="-7683"/>
              <a:lumOff val="-3129"/>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chemeClr val="accent1">
              <a:satOff val="11280"/>
              <a:lumOff val="-12035"/>
            </a:schemeClr>
          </a:solidFill>
        </a:fill>
      </a:tcStyle>
    </a:firstRow>
  </a:tblStyle>
  <a:tblStyle styleId="{C7B018BB-80A7-4F77-B60F-C8B233D01FF8}" styleName="">
    <a:tblBg/>
    <a:wholeTbl>
      <a:tcTxStyle b="off" i="off">
        <a:fontRef idx="minor">
          <a:srgbClr val="343434"/>
        </a:fontRef>
        <a:srgbClr val="343434"/>
      </a:tcTxStyle>
      <a:tcStyle>
        <a:tcBdr>
          <a:left>
            <a:ln w="12700" cap="flat">
              <a:noFill/>
              <a:miter lim="400000"/>
            </a:ln>
          </a:left>
          <a:right>
            <a:ln w="12700" cap="flat">
              <a:noFill/>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12700" cap="flat">
              <a:noFill/>
              <a:miter lim="400000"/>
            </a:ln>
          </a:insideV>
        </a:tcBdr>
        <a:fill>
          <a:solidFill>
            <a:srgbClr val="FFFFFF"/>
          </a:solidFill>
        </a:fill>
      </a:tcStyle>
    </a:wholeTbl>
    <a:band2H>
      <a:tcTxStyle/>
      <a:tcStyle>
        <a:tcBdr/>
        <a:fill>
          <a:solidFill>
            <a:srgbClr val="F2FAFA">
              <a:alpha val="86000"/>
            </a:srgbClr>
          </a:solidFill>
        </a:fill>
      </a:tcStyle>
    </a:band2H>
    <a:firstCol>
      <a:tcTxStyle b="off" i="off">
        <a:fontRef idx="minor">
          <a:srgbClr val="FFFFFF"/>
        </a:fontRef>
        <a:srgbClr val="FFFFFF"/>
      </a:tcTxStyle>
      <a:tcStyle>
        <a:tcBdr>
          <a:left>
            <a:ln w="25400" cap="flat">
              <a:solidFill>
                <a:schemeClr val="accent4">
                  <a:hueOff val="-3747572"/>
                  <a:satOff val="-24537"/>
                  <a:lumOff val="-8376"/>
                </a:schemeClr>
              </a:solidFill>
              <a:prstDash val="solid"/>
              <a:miter lim="400000"/>
            </a:ln>
          </a:left>
          <a:right>
            <a:ln w="25400" cap="flat">
              <a:solidFill>
                <a:srgbClr val="BFC0BF"/>
              </a:solidFill>
              <a:prstDash val="solid"/>
              <a:miter lim="400000"/>
            </a:ln>
          </a:right>
          <a:top>
            <a:ln w="25400" cap="flat">
              <a:solidFill>
                <a:srgbClr val="71909B"/>
              </a:solidFill>
              <a:prstDash val="solid"/>
              <a:miter lim="400000"/>
            </a:ln>
          </a:top>
          <a:bottom>
            <a:ln w="25400" cap="flat">
              <a:solidFill>
                <a:srgbClr val="71909B"/>
              </a:solidFill>
              <a:prstDash val="solid"/>
              <a:miter lim="400000"/>
            </a:ln>
          </a:bottom>
          <a:insideH>
            <a:ln w="25400" cap="flat">
              <a:solidFill>
                <a:srgbClr val="71909B"/>
              </a:solidFill>
              <a:prstDash val="solid"/>
              <a:miter lim="400000"/>
            </a:ln>
          </a:insideH>
          <a:insideV>
            <a:ln w="12700" cap="flat">
              <a:solidFill>
                <a:srgbClr val="71909B"/>
              </a:solidFill>
              <a:prstDash val="solid"/>
              <a:miter lim="400000"/>
            </a:ln>
          </a:insideV>
        </a:tcBdr>
        <a:fill>
          <a:solidFill>
            <a:srgbClr val="76B8B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616161"/>
              </a:solidFill>
              <a:prstDash val="solid"/>
              <a:miter lim="400000"/>
            </a:ln>
          </a:top>
          <a:bottom>
            <a:ln w="25400" cap="flat">
              <a:solidFill>
                <a:srgbClr val="616161"/>
              </a:solidFill>
              <a:prstDash val="solid"/>
              <a:miter lim="400000"/>
            </a:ln>
          </a:bottom>
          <a:insideH>
            <a:ln w="12700" cap="flat">
              <a:solidFill>
                <a:srgbClr val="3F5F7C"/>
              </a:solidFill>
              <a:prstDash val="solid"/>
              <a:miter lim="400000"/>
            </a:ln>
          </a:insideH>
          <a:insideV>
            <a:ln w="12700" cap="flat">
              <a:noFill/>
              <a:miter lim="400000"/>
            </a:ln>
          </a:insideV>
        </a:tcBdr>
        <a:fill>
          <a:solidFill>
            <a:srgbClr val="517BA0"/>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4">
                  <a:hueOff val="-3747572"/>
                  <a:satOff val="-24537"/>
                  <a:lumOff val="-8376"/>
                </a:schemeClr>
              </a:solidFill>
              <a:prstDash val="solid"/>
              <a:miter lim="400000"/>
            </a:ln>
          </a:top>
          <a:bottom>
            <a:ln w="25400" cap="flat">
              <a:solidFill>
                <a:srgbClr val="616161"/>
              </a:solidFill>
              <a:prstDash val="solid"/>
              <a:miter lim="400000"/>
            </a:ln>
          </a:bottom>
          <a:insideH>
            <a:ln w="12700" cap="flat">
              <a:solidFill>
                <a:srgbClr val="1B4367"/>
              </a:solidFill>
              <a:prstDash val="solid"/>
              <a:miter lim="400000"/>
            </a:ln>
          </a:insideH>
          <a:insideV>
            <a:ln w="12700" cap="flat">
              <a:noFill/>
              <a:miter lim="400000"/>
            </a:ln>
          </a:insideV>
        </a:tcBdr>
        <a:fill>
          <a:solidFill>
            <a:srgbClr val="132E46"/>
          </a:solidFill>
        </a:fill>
      </a:tcStyle>
    </a:firstRow>
  </a:tblStyle>
  <a:tblStyle styleId="{EEE7283C-3CF3-47DC-8721-378D4A62B228}" styleName="">
    <a:tblBg/>
    <a:wholeTbl>
      <a:tcTxStyle b="off" i="off">
        <a:fontRef idx="minor">
          <a:srgbClr val="343434"/>
        </a:fontRef>
        <a:srgbClr val="343434"/>
      </a:tcTxStyle>
      <a:tcStyle>
        <a:tcBdr>
          <a:left>
            <a:ln w="25400" cap="flat">
              <a:solidFill>
                <a:srgbClr val="BABABA"/>
              </a:solidFill>
              <a:prstDash val="solid"/>
              <a:miter lim="400000"/>
            </a:ln>
          </a:left>
          <a:right>
            <a:ln w="25400" cap="flat">
              <a:solidFill>
                <a:srgbClr val="BABABA"/>
              </a:solidFill>
              <a:prstDash val="solid"/>
              <a:miter lim="400000"/>
            </a:ln>
          </a:right>
          <a:top>
            <a:ln w="25400" cap="flat">
              <a:solidFill>
                <a:srgbClr val="BFC0BF"/>
              </a:solidFill>
              <a:prstDash val="solid"/>
              <a:miter lim="400000"/>
            </a:ln>
          </a:top>
          <a:bottom>
            <a:ln w="25400" cap="flat">
              <a:solidFill>
                <a:srgbClr val="BFC0BF"/>
              </a:solidFill>
              <a:prstDash val="solid"/>
              <a:miter lim="400000"/>
            </a:ln>
          </a:bottom>
          <a:insideH>
            <a:ln w="25400" cap="flat">
              <a:solidFill>
                <a:srgbClr val="BFC0BF"/>
              </a:solidFill>
              <a:prstDash val="solid"/>
              <a:miter lim="400000"/>
            </a:ln>
          </a:insideH>
          <a:insideV>
            <a:ln w="25400" cap="flat">
              <a:solidFill>
                <a:srgbClr val="BABABA"/>
              </a:solidFill>
              <a:prstDash val="solid"/>
              <a:miter lim="400000"/>
            </a:ln>
          </a:insideV>
        </a:tcBdr>
        <a:fill>
          <a:noFill/>
        </a:fill>
      </a:tcStyle>
    </a:wholeTbl>
    <a:band2H>
      <a:tcTxStyle/>
      <a:tcStyle>
        <a:tcBdr/>
        <a:fill>
          <a:solidFill>
            <a:srgbClr val="EFEFEF"/>
          </a:solidFill>
        </a:fill>
      </a:tcStyle>
    </a:band2H>
    <a:firstCol>
      <a:tcTxStyle b="off" i="off">
        <a:fontRef idx="minor">
          <a:srgbClr val="343434"/>
        </a:fontRef>
        <a:srgbClr val="343434"/>
      </a:tcTxStyle>
      <a:tcStyle>
        <a:tcBdr>
          <a:left>
            <a:ln w="25400" cap="flat">
              <a:solidFill>
                <a:srgbClr val="2D2E16"/>
              </a:solidFill>
              <a:prstDash val="solid"/>
              <a:miter lim="400000"/>
            </a:ln>
          </a:left>
          <a:right>
            <a:ln w="25400" cap="flat">
              <a:solidFill>
                <a:schemeClr val="accent4">
                  <a:hueOff val="-505305"/>
                  <a:satOff val="-8249"/>
                  <a:lumOff val="14848"/>
                </a:schemeClr>
              </a:solidFill>
              <a:prstDash val="solid"/>
              <a:miter lim="400000"/>
            </a:ln>
          </a:right>
          <a:top>
            <a:ln w="25400" cap="flat">
              <a:solidFill>
                <a:schemeClr val="accent4">
                  <a:hueOff val="-505305"/>
                  <a:satOff val="-8249"/>
                  <a:lumOff val="14848"/>
                </a:schemeClr>
              </a:solidFill>
              <a:prstDash val="solid"/>
              <a:miter lim="400000"/>
            </a:ln>
          </a:top>
          <a:bottom>
            <a:ln w="25400" cap="flat">
              <a:solidFill>
                <a:schemeClr val="accent4">
                  <a:hueOff val="-505305"/>
                  <a:satOff val="-8249"/>
                  <a:lumOff val="14848"/>
                </a:schemeClr>
              </a:solidFill>
              <a:prstDash val="solid"/>
              <a:miter lim="400000"/>
            </a:ln>
          </a:bottom>
          <a:insideH>
            <a:ln w="25400" cap="flat">
              <a:solidFill>
                <a:schemeClr val="accent4">
                  <a:hueOff val="-505305"/>
                  <a:satOff val="-8249"/>
                  <a:lumOff val="14848"/>
                </a:schemeClr>
              </a:solidFill>
              <a:prstDash val="solid"/>
              <a:miter lim="400000"/>
            </a:ln>
          </a:insideH>
          <a:insideV>
            <a:ln w="25400" cap="flat">
              <a:solidFill>
                <a:schemeClr val="accent4">
                  <a:hueOff val="-505305"/>
                  <a:satOff val="-8249"/>
                  <a:lumOff val="14848"/>
                </a:schemeClr>
              </a:solidFill>
              <a:prstDash val="solid"/>
              <a:miter lim="400000"/>
            </a:ln>
          </a:insideV>
        </a:tcBdr>
        <a:fill>
          <a:solidFill>
            <a:srgbClr val="C4C3AD"/>
          </a:solidFill>
        </a:fill>
      </a:tcStyle>
    </a:firstCol>
    <a:lastRow>
      <a:tcTxStyle b="off" i="off">
        <a:fontRef idx="minor">
          <a:srgbClr val="343434"/>
        </a:fontRef>
        <a:srgbClr val="343434"/>
      </a:tcTxStyle>
      <a:tcStyle>
        <a:tcBdr>
          <a:left>
            <a:ln w="25400" cap="flat">
              <a:solidFill>
                <a:srgbClr val="BABABA"/>
              </a:solidFill>
              <a:prstDash val="solid"/>
              <a:miter lim="400000"/>
            </a:ln>
          </a:left>
          <a:right>
            <a:ln w="25400" cap="flat">
              <a:solidFill>
                <a:srgbClr val="BABABA"/>
              </a:solidFill>
              <a:prstDash val="solid"/>
              <a:miter lim="400000"/>
            </a:ln>
          </a:right>
          <a:top>
            <a:ln w="25400" cap="flat">
              <a:solidFill>
                <a:srgbClr val="52562B"/>
              </a:solidFill>
              <a:prstDash val="solid"/>
              <a:miter lim="400000"/>
            </a:ln>
          </a:top>
          <a:bottom>
            <a:ln w="25400" cap="flat">
              <a:solidFill>
                <a:srgbClr val="52562B"/>
              </a:solidFill>
              <a:prstDash val="solid"/>
              <a:miter lim="400000"/>
            </a:ln>
          </a:bottom>
          <a:insideH>
            <a:ln w="25400" cap="flat">
              <a:solidFill>
                <a:srgbClr val="BABABA"/>
              </a:solidFill>
              <a:prstDash val="solid"/>
              <a:miter lim="400000"/>
            </a:ln>
          </a:insideH>
          <a:insideV>
            <a:ln w="25400" cap="flat">
              <a:solidFill>
                <a:srgbClr val="BABABA"/>
              </a:solidFill>
              <a:prstDash val="solid"/>
              <a:miter lim="400000"/>
            </a:ln>
          </a:insideV>
        </a:tcBdr>
        <a:fill>
          <a:solidFill>
            <a:srgbClr val="E3E3E3"/>
          </a:solidFill>
        </a:fill>
      </a:tcStyle>
    </a:lastRow>
    <a:firstRow>
      <a:tcTxStyle b="off" i="off">
        <a:fontRef idx="minor">
          <a:srgbClr val="FFFFFF"/>
        </a:fontRef>
        <a:srgbClr val="FFFFFF"/>
      </a:tcTxStyle>
      <a:tcStyle>
        <a:tcBdr>
          <a:left>
            <a:ln w="25400" cap="flat">
              <a:solidFill>
                <a:srgbClr val="9A9472"/>
              </a:solidFill>
              <a:prstDash val="solid"/>
              <a:miter lim="400000"/>
            </a:ln>
          </a:left>
          <a:right>
            <a:ln w="25400" cap="flat">
              <a:solidFill>
                <a:srgbClr val="9A9472"/>
              </a:solidFill>
              <a:prstDash val="solid"/>
              <a:miter lim="400000"/>
            </a:ln>
          </a:right>
          <a:top>
            <a:ln w="25400" cap="flat">
              <a:solidFill>
                <a:srgbClr val="2D2E16"/>
              </a:solidFill>
              <a:prstDash val="solid"/>
              <a:miter lim="400000"/>
            </a:ln>
          </a:top>
          <a:bottom>
            <a:ln w="25400" cap="flat">
              <a:solidFill>
                <a:srgbClr val="BFC0BF"/>
              </a:solidFill>
              <a:prstDash val="solid"/>
              <a:miter lim="400000"/>
            </a:ln>
          </a:bottom>
          <a:insideH>
            <a:ln w="25400" cap="flat">
              <a:solidFill>
                <a:srgbClr val="9A9472"/>
              </a:solidFill>
              <a:prstDash val="solid"/>
              <a:miter lim="400000"/>
            </a:ln>
          </a:insideH>
          <a:insideV>
            <a:ln w="25400" cap="flat">
              <a:solidFill>
                <a:srgbClr val="9A9472"/>
              </a:solidFill>
              <a:prstDash val="solid"/>
              <a:miter lim="400000"/>
            </a:ln>
          </a:insideV>
        </a:tcBdr>
        <a:fill>
          <a:solidFill>
            <a:srgbClr val="52562B"/>
          </a:solidFill>
        </a:fill>
      </a:tcStyle>
    </a:firstRow>
  </a:tblStyle>
  <a:tblStyle styleId="{CF821DB8-F4EB-4A41-A1BA-3FCAFE7338EE}" styleName="">
    <a:tblBg/>
    <a:wholeTbl>
      <a:tcTxStyle b="off" i="off">
        <a:fontRef idx="minor">
          <a:srgbClr val="343434"/>
        </a:fontRef>
        <a:srgbClr val="343434"/>
      </a:tcTxStyle>
      <a:tcStyle>
        <a:tcBdr>
          <a:left>
            <a:ln w="12700" cap="flat">
              <a:noFill/>
              <a:miter lim="400000"/>
            </a:ln>
          </a:left>
          <a:right>
            <a:ln w="12700" cap="flat">
              <a:noFill/>
              <a:miter lim="400000"/>
            </a:ln>
          </a:right>
          <a:top>
            <a:ln w="25400" cap="flat">
              <a:solidFill>
                <a:srgbClr val="B7BABA"/>
              </a:solidFill>
              <a:prstDash val="solid"/>
              <a:miter lim="400000"/>
            </a:ln>
          </a:top>
          <a:bottom>
            <a:ln w="25400" cap="flat">
              <a:solidFill>
                <a:srgbClr val="B7BABA"/>
              </a:solidFill>
              <a:prstDash val="solid"/>
              <a:miter lim="400000"/>
            </a:ln>
          </a:bottom>
          <a:insideH>
            <a:ln w="25400" cap="flat">
              <a:solidFill>
                <a:srgbClr val="B7BABA"/>
              </a:solidFill>
              <a:prstDash val="solid"/>
              <a:miter lim="400000"/>
            </a:ln>
          </a:insideH>
          <a:insideV>
            <a:ln w="12700" cap="flat">
              <a:noFill/>
              <a:miter lim="400000"/>
            </a:ln>
          </a:insideV>
        </a:tcBdr>
        <a:fill>
          <a:solidFill>
            <a:srgbClr val="EDEDED"/>
          </a:solidFill>
        </a:fill>
      </a:tcStyle>
    </a:wholeTbl>
    <a:band2H>
      <a:tcTxStyle/>
      <a:tcStyle>
        <a:tcBdr/>
        <a:fill>
          <a:solidFill>
            <a:srgbClr val="E4E4E0"/>
          </a:solidFill>
        </a:fill>
      </a:tcStyle>
    </a:band2H>
    <a:firstCol>
      <a:tcTxStyle b="off" i="off">
        <a:fontRef idx="minor">
          <a:srgbClr val="FFFFFF"/>
        </a:fontRef>
        <a:srgbClr val="FFFFFF"/>
      </a:tcTxStyle>
      <a:tcStyle>
        <a:tcBdr>
          <a:left>
            <a:ln w="12700" cap="flat">
              <a:solidFill>
                <a:srgbClr val="404040"/>
              </a:solidFill>
              <a:prstDash val="solid"/>
              <a:miter lim="400000"/>
            </a:ln>
          </a:left>
          <a:right>
            <a:ln w="12700" cap="flat">
              <a:noFill/>
              <a:miter lim="400000"/>
            </a:ln>
          </a:right>
          <a:top>
            <a:ln w="12700" cap="flat">
              <a:solidFill>
                <a:srgbClr val="6A6453"/>
              </a:solidFill>
              <a:prstDash val="solid"/>
              <a:miter lim="400000"/>
            </a:ln>
          </a:top>
          <a:bottom>
            <a:ln w="12700" cap="flat">
              <a:solidFill>
                <a:srgbClr val="6A6453"/>
              </a:solidFill>
              <a:prstDash val="solid"/>
              <a:miter lim="400000"/>
            </a:ln>
          </a:bottom>
          <a:insideH>
            <a:ln w="12700" cap="flat">
              <a:solidFill>
                <a:srgbClr val="6A6453"/>
              </a:solidFill>
              <a:prstDash val="solid"/>
              <a:miter lim="400000"/>
            </a:ln>
          </a:insideH>
          <a:insideV>
            <a:ln w="12700" cap="flat">
              <a:solidFill>
                <a:srgbClr val="6A6453"/>
              </a:solidFill>
              <a:prstDash val="solid"/>
              <a:miter lim="400000"/>
            </a:ln>
          </a:insideV>
        </a:tcBdr>
        <a:fill>
          <a:solidFill>
            <a:srgbClr val="7C786B"/>
          </a:solidFill>
        </a:fill>
      </a:tcStyle>
    </a:firstCol>
    <a:lastRow>
      <a:tcTxStyle b="off" i="off">
        <a:fontRef idx="minor">
          <a:srgbClr val="343434"/>
        </a:fontRef>
        <a:srgbClr val="343434"/>
      </a:tcTxStyle>
      <a:tcStyle>
        <a:tcBdr>
          <a:left>
            <a:ln w="12700" cap="flat">
              <a:noFill/>
              <a:miter lim="400000"/>
            </a:ln>
          </a:left>
          <a:right>
            <a:ln w="12700" cap="flat">
              <a:noFill/>
              <a:miter lim="400000"/>
            </a:ln>
          </a:right>
          <a:top>
            <a:ln w="25400" cap="flat">
              <a:solidFill>
                <a:srgbClr val="616161"/>
              </a:solidFill>
              <a:prstDash val="solid"/>
              <a:miter lim="400000"/>
            </a:ln>
          </a:top>
          <a:bottom>
            <a:ln w="12700" cap="flat">
              <a:solidFill>
                <a:srgbClr val="404040"/>
              </a:solidFill>
              <a:prstDash val="solid"/>
              <a:miter lim="400000"/>
            </a:ln>
          </a:bottom>
          <a:insideH>
            <a:ln w="12700" cap="flat">
              <a:solidFill>
                <a:srgbClr val="B9A485"/>
              </a:solidFill>
              <a:prstDash val="solid"/>
              <a:miter lim="400000"/>
            </a:ln>
          </a:insideH>
          <a:insideV>
            <a:ln w="12700" cap="flat">
              <a:noFill/>
              <a:miter lim="400000"/>
            </a:ln>
          </a:insideV>
        </a:tcBdr>
        <a:fill>
          <a:solidFill>
            <a:srgbClr val="D3C4B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04040"/>
              </a:solidFill>
              <a:prstDash val="solid"/>
              <a:miter lim="400000"/>
            </a:ln>
          </a:top>
          <a:bottom>
            <a:ln w="12700" cap="flat">
              <a:solidFill>
                <a:schemeClr val="accent4">
                  <a:hueOff val="-505305"/>
                  <a:satOff val="-8249"/>
                  <a:lumOff val="14848"/>
                </a:schemeClr>
              </a:solidFill>
              <a:prstDash val="solid"/>
              <a:miter lim="400000"/>
            </a:ln>
          </a:bottom>
          <a:insideH>
            <a:ln w="12700" cap="flat">
              <a:solidFill>
                <a:schemeClr val="accent4">
                  <a:hueOff val="-505305"/>
                  <a:satOff val="-8249"/>
                  <a:lumOff val="14848"/>
                </a:schemeClr>
              </a:solidFill>
              <a:prstDash val="solid"/>
              <a:miter lim="400000"/>
            </a:ln>
          </a:insideH>
          <a:insideV>
            <a:ln w="12700" cap="flat">
              <a:noFill/>
              <a:miter lim="400000"/>
            </a:ln>
          </a:insideV>
        </a:tcBdr>
        <a:fill>
          <a:solidFill>
            <a:schemeClr val="accent3">
              <a:hueOff val="825585"/>
              <a:satOff val="-8241"/>
              <a:lumOff val="-28065"/>
            </a:schemeClr>
          </a:solidFill>
        </a:fill>
      </a:tcStyle>
    </a:firstRow>
  </a:tblStyle>
  <a:tblStyle styleId="{33BA23B1-9221-436E-865A-0063620EA4FD}" styleName="">
    <a:tblBg/>
    <a:wholeTbl>
      <a:tcTxStyle b="off" i="off">
        <a:fontRef idx="minor">
          <a:srgbClr val="343434"/>
        </a:fontRef>
        <a:srgbClr val="3434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EFEFEF"/>
          </a:solidFill>
        </a:fill>
      </a:tcStyle>
    </a:band2H>
    <a:firstCol>
      <a:tcTxStyle b="off" i="off">
        <a:fontRef idx="minor">
          <a:srgbClr val="343434"/>
        </a:fontRef>
        <a:srgbClr val="343434"/>
      </a:tcTxStyle>
      <a:tcStyle>
        <a:tcBdr>
          <a:left>
            <a:ln w="25400" cap="flat">
              <a:solidFill>
                <a:srgbClr val="616161"/>
              </a:solidFill>
              <a:prstDash val="solid"/>
              <a:miter lim="400000"/>
            </a:ln>
          </a:left>
          <a:right>
            <a:ln w="25400" cap="flat">
              <a:solidFill>
                <a:srgbClr val="616161"/>
              </a:solidFill>
              <a:prstDash val="solid"/>
              <a:miter lim="400000"/>
            </a:ln>
          </a:right>
          <a:top>
            <a:ln w="12700" cap="flat">
              <a:noFill/>
              <a:miter lim="400000"/>
            </a:ln>
          </a:top>
          <a:bottom>
            <a:ln w="12700" cap="flat">
              <a:noFill/>
              <a:miter lim="400000"/>
            </a:ln>
          </a:bottom>
          <a:insideH>
            <a:ln w="12700" cap="flat">
              <a:noFill/>
              <a:miter lim="400000"/>
            </a:ln>
          </a:insideH>
          <a:insideV>
            <a:ln w="25400" cap="flat">
              <a:solidFill>
                <a:srgbClr val="616161"/>
              </a:solidFill>
              <a:prstDash val="solid"/>
              <a:miter lim="400000"/>
            </a:ln>
          </a:insideV>
        </a:tcBdr>
        <a:fill>
          <a:solidFill>
            <a:srgbClr val="E4E4E4"/>
          </a:solidFill>
        </a:fill>
      </a:tcStyle>
    </a:firstCol>
    <a:lastRow>
      <a:tcTxStyle b="off" i="off">
        <a:fontRef idx="minor">
          <a:srgbClr val="343434"/>
        </a:fontRef>
        <a:srgbClr val="343434"/>
      </a:tcTxStyle>
      <a:tcStyle>
        <a:tcBdr>
          <a:left>
            <a:ln w="12700" cap="flat">
              <a:noFill/>
              <a:miter lim="400000"/>
            </a:ln>
          </a:left>
          <a:right>
            <a:ln w="12700" cap="flat">
              <a:noFill/>
              <a:miter lim="400000"/>
            </a:ln>
          </a:right>
          <a:top>
            <a:ln w="25400" cap="flat">
              <a:solidFill>
                <a:schemeClr val="accent4">
                  <a:hueOff val="-3747572"/>
                  <a:satOff val="-24537"/>
                  <a:lumOff val="-8376"/>
                </a:schemeClr>
              </a:solidFill>
              <a:prstDash val="solid"/>
              <a:miter lim="400000"/>
            </a:ln>
          </a:top>
          <a:bottom>
            <a:ln w="25400" cap="flat">
              <a:solidFill>
                <a:schemeClr val="accent4">
                  <a:hueOff val="-3747572"/>
                  <a:satOff val="-24537"/>
                  <a:lumOff val="-8376"/>
                </a:schemeClr>
              </a:solidFill>
              <a:prstDash val="solid"/>
              <a:miter lim="400000"/>
            </a:ln>
          </a:bottom>
          <a:insideH>
            <a:ln w="25400" cap="flat">
              <a:solidFill>
                <a:schemeClr val="accent4">
                  <a:hueOff val="-3747572"/>
                  <a:satOff val="-24537"/>
                  <a:lumOff val="-8376"/>
                </a:schemeClr>
              </a:solidFill>
              <a:prstDash val="solid"/>
              <a:miter lim="400000"/>
            </a:ln>
          </a:insideH>
          <a:insideV>
            <a:ln w="12700" cap="flat">
              <a:noFill/>
              <a:miter lim="400000"/>
            </a:ln>
          </a:insideV>
        </a:tcBdr>
        <a:fill>
          <a:solidFill>
            <a:srgbClr val="BFC0BF"/>
          </a:solidFill>
        </a:fill>
      </a:tcStyle>
    </a:lastRow>
    <a:firstRow>
      <a:tcTxStyle b="off" i="off">
        <a:fontRef idx="minor">
          <a:srgbClr val="343434"/>
        </a:fontRef>
        <a:srgbClr val="343434"/>
      </a:tcTxStyle>
      <a:tcStyle>
        <a:tcBdr>
          <a:left>
            <a:ln w="12700" cap="flat">
              <a:noFill/>
              <a:miter lim="400000"/>
            </a:ln>
          </a:left>
          <a:right>
            <a:ln w="12700" cap="flat">
              <a:noFill/>
              <a:miter lim="400000"/>
            </a:ln>
          </a:right>
          <a:top>
            <a:ln w="25400" cap="flat">
              <a:solidFill>
                <a:schemeClr val="accent4">
                  <a:hueOff val="-3747572"/>
                  <a:satOff val="-24537"/>
                  <a:lumOff val="-8376"/>
                </a:schemeClr>
              </a:solidFill>
              <a:prstDash val="solid"/>
              <a:miter lim="400000"/>
            </a:ln>
          </a:top>
          <a:bottom>
            <a:ln w="25400" cap="flat">
              <a:solidFill>
                <a:schemeClr val="accent4">
                  <a:hueOff val="-3747572"/>
                  <a:satOff val="-24537"/>
                  <a:lumOff val="-8376"/>
                </a:schemeClr>
              </a:solidFill>
              <a:prstDash val="solid"/>
              <a:miter lim="400000"/>
            </a:ln>
          </a:bottom>
          <a:insideH>
            <a:ln w="25400" cap="flat">
              <a:solidFill>
                <a:srgbClr val="616161"/>
              </a:solidFill>
              <a:prstDash val="solid"/>
              <a:miter lim="400000"/>
            </a:ln>
          </a:insideH>
          <a:insideV>
            <a:ln w="12700" cap="flat">
              <a:noFill/>
              <a:miter lim="400000"/>
            </a:ln>
          </a:insideV>
        </a:tcBdr>
        <a:fill>
          <a:solidFill>
            <a:srgbClr val="BFC0B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100000" sp="200000"/>
              </a:custDash>
              <a:miter lim="400000"/>
            </a:ln>
          </a:left>
          <a:right>
            <a:ln w="12700" cap="flat">
              <a:solidFill>
                <a:srgbClr val="000000"/>
              </a:solidFill>
              <a:custDash>
                <a:ds d="100000" sp="200000"/>
              </a:custDash>
              <a:miter lim="400000"/>
            </a:ln>
          </a:right>
          <a:top>
            <a:ln w="12700" cap="flat">
              <a:solidFill>
                <a:srgbClr val="000000"/>
              </a:solidFill>
              <a:custDash>
                <a:ds d="100000" sp="200000"/>
              </a:custDash>
              <a:miter lim="400000"/>
            </a:ln>
          </a:top>
          <a:bottom>
            <a:ln w="12700" cap="flat">
              <a:solidFill>
                <a:srgbClr val="000000"/>
              </a:solidFill>
              <a:custDash>
                <a:ds d="100000" sp="200000"/>
              </a:custDash>
              <a:miter lim="400000"/>
            </a:ln>
          </a:bottom>
          <a:insideH>
            <a:ln w="12700" cap="flat">
              <a:solidFill>
                <a:srgbClr val="000000"/>
              </a:solidFill>
              <a:custDash>
                <a:ds d="100000" sp="200000"/>
              </a:custDash>
              <a:miter lim="400000"/>
            </a:ln>
          </a:insideH>
          <a:insideV>
            <a:ln w="12700" cap="flat">
              <a:solidFill>
                <a:srgbClr val="000000"/>
              </a:solidFill>
              <a:custDash>
                <a:ds d="100000" sp="200000"/>
              </a:custDash>
              <a:miter lim="400000"/>
            </a:ln>
          </a:insideV>
        </a:tcBdr>
        <a:fill>
          <a:noFill/>
        </a:fill>
      </a:tcStyle>
    </a:wholeTbl>
    <a:band2H>
      <a:tcTxStyle/>
      <a:tcStyle>
        <a:tcBdr/>
        <a:fill>
          <a:solidFill>
            <a:srgbClr val="C8C8C8">
              <a:alpha val="30000"/>
            </a:srgbClr>
          </a:solidFill>
        </a:fill>
      </a:tcStyle>
    </a:band2H>
    <a:firstCol>
      <a:tcTxStyle b="on" i="off">
        <a:fontRef idx="minor">
          <a:srgbClr val="343434"/>
        </a:fontRef>
        <a:srgbClr val="343434"/>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100000" sp="200000"/>
              </a:custDash>
              <a:miter lim="400000"/>
            </a:ln>
          </a:top>
          <a:bottom>
            <a:ln w="12700" cap="flat">
              <a:solidFill>
                <a:srgbClr val="000000"/>
              </a:solidFill>
              <a:custDash>
                <a:ds d="100000" sp="200000"/>
              </a:custDash>
              <a:miter lim="400000"/>
            </a:ln>
          </a:bottom>
          <a:insideH>
            <a:ln w="12700" cap="flat">
              <a:solidFill>
                <a:srgbClr val="000000"/>
              </a:solidFill>
              <a:custDash>
                <a:ds d="100000" sp="200000"/>
              </a:custDash>
              <a:miter lim="400000"/>
            </a:ln>
          </a:insideH>
          <a:insideV>
            <a:ln w="12700" cap="flat">
              <a:solidFill>
                <a:srgbClr val="000000"/>
              </a:solidFill>
              <a:custDash>
                <a:ds d="100000" sp="200000"/>
              </a:custDash>
              <a:miter lim="400000"/>
            </a:ln>
          </a:insideV>
        </a:tcBdr>
        <a:fill>
          <a:noFill/>
        </a:fill>
      </a:tcStyle>
    </a:firstCol>
    <a:lastRow>
      <a:tcTxStyle b="on" i="off">
        <a:fontRef idx="minor">
          <a:srgbClr val="343434"/>
        </a:fontRef>
        <a:srgbClr val="343434"/>
      </a:tcTxStyle>
      <a:tcStyle>
        <a:tcBdr>
          <a:left>
            <a:ln w="12700" cap="flat">
              <a:solidFill>
                <a:srgbClr val="000000"/>
              </a:solidFill>
              <a:custDash>
                <a:ds d="100000" sp="200000"/>
              </a:custDash>
              <a:miter lim="400000"/>
            </a:ln>
          </a:left>
          <a:right>
            <a:ln w="12700" cap="flat">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100000" sp="200000"/>
              </a:custDash>
              <a:miter lim="400000"/>
            </a:ln>
          </a:insideH>
          <a:insideV>
            <a:ln w="12700" cap="flat">
              <a:solidFill>
                <a:srgbClr val="000000"/>
              </a:solidFill>
              <a:custDash>
                <a:ds d="100000" sp="200000"/>
              </a:custDash>
              <a:miter lim="400000"/>
            </a:ln>
          </a:insideV>
        </a:tcBdr>
        <a:fill>
          <a:noFill/>
        </a:fill>
      </a:tcStyle>
    </a:lastRow>
    <a:firstRow>
      <a:tcTxStyle b="on" i="off">
        <a:fontRef idx="minor">
          <a:srgbClr val="343434"/>
        </a:fontRef>
        <a:srgbClr val="343434"/>
      </a:tcTxStyle>
      <a:tcStyle>
        <a:tcBdr>
          <a:left>
            <a:ln w="12700" cap="flat">
              <a:solidFill>
                <a:srgbClr val="000000"/>
              </a:solidFill>
              <a:custDash>
                <a:ds d="100000" sp="200000"/>
              </a:custDash>
              <a:miter lim="400000"/>
            </a:ln>
          </a:left>
          <a:right>
            <a:ln w="12700" cap="flat">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100000" sp="200000"/>
              </a:custDash>
              <a:miter lim="400000"/>
            </a:ln>
          </a:insideH>
          <a:insideV>
            <a:ln w="12700" cap="flat">
              <a:solidFill>
                <a:srgbClr val="000000"/>
              </a:solidFill>
              <a:custDash>
                <a:ds d="1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8C8C8">
              <a:alpha val="30000"/>
            </a:srgbClr>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BFBFBF"/>
          </a:solid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BFBFBF"/>
          </a:solid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BFBFB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4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Boesen" userId="84d00d85-7fa1-4653-8586-a3dfabf7c182" providerId="ADAL" clId="{253F195F-5D0A-4BC3-8391-CCEB532B0D6E}"/>
    <pc:docChg chg="custSel modSld">
      <pc:chgData name="Jesper Boesen" userId="84d00d85-7fa1-4653-8586-a3dfabf7c182" providerId="ADAL" clId="{253F195F-5D0A-4BC3-8391-CCEB532B0D6E}" dt="2023-12-19T09:46:02.439" v="577" actId="20577"/>
      <pc:docMkLst>
        <pc:docMk/>
      </pc:docMkLst>
      <pc:sldChg chg="delSp mod">
        <pc:chgData name="Jesper Boesen" userId="84d00d85-7fa1-4653-8586-a3dfabf7c182" providerId="ADAL" clId="{253F195F-5D0A-4BC3-8391-CCEB532B0D6E}" dt="2023-12-08T08:37:20.142" v="16" actId="478"/>
        <pc:sldMkLst>
          <pc:docMk/>
          <pc:sldMk cId="0" sldId="261"/>
        </pc:sldMkLst>
        <pc:spChg chg="del">
          <ac:chgData name="Jesper Boesen" userId="84d00d85-7fa1-4653-8586-a3dfabf7c182" providerId="ADAL" clId="{253F195F-5D0A-4BC3-8391-CCEB532B0D6E}" dt="2023-12-08T08:37:20.142" v="16" actId="478"/>
          <ac:spMkLst>
            <pc:docMk/>
            <pc:sldMk cId="0" sldId="261"/>
            <ac:spMk id="234" creationId="{00000000-0000-0000-0000-000000000000}"/>
          </ac:spMkLst>
        </pc:spChg>
      </pc:sldChg>
      <pc:sldChg chg="delSp modSp mod">
        <pc:chgData name="Jesper Boesen" userId="84d00d85-7fa1-4653-8586-a3dfabf7c182" providerId="ADAL" clId="{253F195F-5D0A-4BC3-8391-CCEB532B0D6E}" dt="2023-12-08T08:35:04.902" v="1" actId="478"/>
        <pc:sldMkLst>
          <pc:docMk/>
          <pc:sldMk cId="0" sldId="262"/>
        </pc:sldMkLst>
        <pc:spChg chg="del mod">
          <ac:chgData name="Jesper Boesen" userId="84d00d85-7fa1-4653-8586-a3dfabf7c182" providerId="ADAL" clId="{253F195F-5D0A-4BC3-8391-CCEB532B0D6E}" dt="2023-12-08T08:35:04.902" v="1" actId="478"/>
          <ac:spMkLst>
            <pc:docMk/>
            <pc:sldMk cId="0" sldId="262"/>
            <ac:spMk id="252" creationId="{00000000-0000-0000-0000-000000000000}"/>
          </ac:spMkLst>
        </pc:spChg>
      </pc:sldChg>
      <pc:sldChg chg="delSp modSp mod">
        <pc:chgData name="Jesper Boesen" userId="84d00d85-7fa1-4653-8586-a3dfabf7c182" providerId="ADAL" clId="{253F195F-5D0A-4BC3-8391-CCEB532B0D6E}" dt="2023-12-08T08:35:27.696" v="4" actId="478"/>
        <pc:sldMkLst>
          <pc:docMk/>
          <pc:sldMk cId="0" sldId="264"/>
        </pc:sldMkLst>
        <pc:spChg chg="del mod">
          <ac:chgData name="Jesper Boesen" userId="84d00d85-7fa1-4653-8586-a3dfabf7c182" providerId="ADAL" clId="{253F195F-5D0A-4BC3-8391-CCEB532B0D6E}" dt="2023-12-08T08:35:27.696" v="4" actId="478"/>
          <ac:spMkLst>
            <pc:docMk/>
            <pc:sldMk cId="0" sldId="264"/>
            <ac:spMk id="259" creationId="{00000000-0000-0000-0000-000000000000}"/>
          </ac:spMkLst>
        </pc:spChg>
      </pc:sldChg>
      <pc:sldChg chg="delSp mod">
        <pc:chgData name="Jesper Boesen" userId="84d00d85-7fa1-4653-8586-a3dfabf7c182" providerId="ADAL" clId="{253F195F-5D0A-4BC3-8391-CCEB532B0D6E}" dt="2023-12-08T08:35:42.640" v="5" actId="478"/>
        <pc:sldMkLst>
          <pc:docMk/>
          <pc:sldMk cId="0" sldId="268"/>
        </pc:sldMkLst>
        <pc:spChg chg="del">
          <ac:chgData name="Jesper Boesen" userId="84d00d85-7fa1-4653-8586-a3dfabf7c182" providerId="ADAL" clId="{253F195F-5D0A-4BC3-8391-CCEB532B0D6E}" dt="2023-12-08T08:35:42.640" v="5" actId="478"/>
          <ac:spMkLst>
            <pc:docMk/>
            <pc:sldMk cId="0" sldId="268"/>
            <ac:spMk id="280" creationId="{00000000-0000-0000-0000-000000000000}"/>
          </ac:spMkLst>
        </pc:spChg>
      </pc:sldChg>
      <pc:sldChg chg="modSp mod">
        <pc:chgData name="Jesper Boesen" userId="84d00d85-7fa1-4653-8586-a3dfabf7c182" providerId="ADAL" clId="{253F195F-5D0A-4BC3-8391-CCEB532B0D6E}" dt="2023-12-19T08:33:26.037" v="358" actId="1076"/>
        <pc:sldMkLst>
          <pc:docMk/>
          <pc:sldMk cId="0" sldId="270"/>
        </pc:sldMkLst>
        <pc:spChg chg="mod">
          <ac:chgData name="Jesper Boesen" userId="84d00d85-7fa1-4653-8586-a3dfabf7c182" providerId="ADAL" clId="{253F195F-5D0A-4BC3-8391-CCEB532B0D6E}" dt="2023-12-19T08:33:16.236" v="356" actId="1076"/>
          <ac:spMkLst>
            <pc:docMk/>
            <pc:sldMk cId="0" sldId="270"/>
            <ac:spMk id="329" creationId="{00000000-0000-0000-0000-000000000000}"/>
          </ac:spMkLst>
        </pc:spChg>
        <pc:spChg chg="mod">
          <ac:chgData name="Jesper Boesen" userId="84d00d85-7fa1-4653-8586-a3dfabf7c182" providerId="ADAL" clId="{253F195F-5D0A-4BC3-8391-CCEB532B0D6E}" dt="2023-12-19T08:33:26.037" v="358" actId="1076"/>
          <ac:spMkLst>
            <pc:docMk/>
            <pc:sldMk cId="0" sldId="270"/>
            <ac:spMk id="331" creationId="{00000000-0000-0000-0000-000000000000}"/>
          </ac:spMkLst>
        </pc:spChg>
      </pc:sldChg>
      <pc:sldChg chg="delSp mod">
        <pc:chgData name="Jesper Boesen" userId="84d00d85-7fa1-4653-8586-a3dfabf7c182" providerId="ADAL" clId="{253F195F-5D0A-4BC3-8391-CCEB532B0D6E}" dt="2023-12-08T08:35:53.455" v="6" actId="478"/>
        <pc:sldMkLst>
          <pc:docMk/>
          <pc:sldMk cId="0" sldId="273"/>
        </pc:sldMkLst>
        <pc:spChg chg="del">
          <ac:chgData name="Jesper Boesen" userId="84d00d85-7fa1-4653-8586-a3dfabf7c182" providerId="ADAL" clId="{253F195F-5D0A-4BC3-8391-CCEB532B0D6E}" dt="2023-12-08T08:35:53.455" v="6" actId="478"/>
          <ac:spMkLst>
            <pc:docMk/>
            <pc:sldMk cId="0" sldId="273"/>
            <ac:spMk id="360" creationId="{00000000-0000-0000-0000-000000000000}"/>
          </ac:spMkLst>
        </pc:spChg>
      </pc:sldChg>
      <pc:sldChg chg="delSp mod">
        <pc:chgData name="Jesper Boesen" userId="84d00d85-7fa1-4653-8586-a3dfabf7c182" providerId="ADAL" clId="{253F195F-5D0A-4BC3-8391-CCEB532B0D6E}" dt="2023-12-08T08:36:04.359" v="7" actId="478"/>
        <pc:sldMkLst>
          <pc:docMk/>
          <pc:sldMk cId="0" sldId="277"/>
        </pc:sldMkLst>
        <pc:spChg chg="del">
          <ac:chgData name="Jesper Boesen" userId="84d00d85-7fa1-4653-8586-a3dfabf7c182" providerId="ADAL" clId="{253F195F-5D0A-4BC3-8391-CCEB532B0D6E}" dt="2023-12-08T08:36:04.359" v="7" actId="478"/>
          <ac:spMkLst>
            <pc:docMk/>
            <pc:sldMk cId="0" sldId="277"/>
            <ac:spMk id="391" creationId="{00000000-0000-0000-0000-000000000000}"/>
          </ac:spMkLst>
        </pc:spChg>
      </pc:sldChg>
      <pc:sldChg chg="delSp modSp mod">
        <pc:chgData name="Jesper Boesen" userId="84d00d85-7fa1-4653-8586-a3dfabf7c182" providerId="ADAL" clId="{253F195F-5D0A-4BC3-8391-CCEB532B0D6E}" dt="2023-12-08T08:37:56.238" v="31" actId="20577"/>
        <pc:sldMkLst>
          <pc:docMk/>
          <pc:sldMk cId="0" sldId="278"/>
        </pc:sldMkLst>
        <pc:spChg chg="del mod">
          <ac:chgData name="Jesper Boesen" userId="84d00d85-7fa1-4653-8586-a3dfabf7c182" providerId="ADAL" clId="{253F195F-5D0A-4BC3-8391-CCEB532B0D6E}" dt="2023-12-08T08:36:19.818" v="9" actId="478"/>
          <ac:spMkLst>
            <pc:docMk/>
            <pc:sldMk cId="0" sldId="278"/>
            <ac:spMk id="395" creationId="{00000000-0000-0000-0000-000000000000}"/>
          </ac:spMkLst>
        </pc:spChg>
        <pc:spChg chg="mod">
          <ac:chgData name="Jesper Boesen" userId="84d00d85-7fa1-4653-8586-a3dfabf7c182" providerId="ADAL" clId="{253F195F-5D0A-4BC3-8391-CCEB532B0D6E}" dt="2023-12-08T08:37:56.238" v="31" actId="20577"/>
          <ac:spMkLst>
            <pc:docMk/>
            <pc:sldMk cId="0" sldId="278"/>
            <ac:spMk id="396" creationId="{00000000-0000-0000-0000-000000000000}"/>
          </ac:spMkLst>
        </pc:spChg>
      </pc:sldChg>
      <pc:sldChg chg="delSp modSp mod">
        <pc:chgData name="Jesper Boesen" userId="84d00d85-7fa1-4653-8586-a3dfabf7c182" providerId="ADAL" clId="{253F195F-5D0A-4BC3-8391-CCEB532B0D6E}" dt="2023-12-19T09:46:02.439" v="577" actId="20577"/>
        <pc:sldMkLst>
          <pc:docMk/>
          <pc:sldMk cId="0" sldId="279"/>
        </pc:sldMkLst>
        <pc:spChg chg="del">
          <ac:chgData name="Jesper Boesen" userId="84d00d85-7fa1-4653-8586-a3dfabf7c182" providerId="ADAL" clId="{253F195F-5D0A-4BC3-8391-CCEB532B0D6E}" dt="2023-12-08T08:36:26.745" v="10" actId="478"/>
          <ac:spMkLst>
            <pc:docMk/>
            <pc:sldMk cId="0" sldId="279"/>
            <ac:spMk id="399" creationId="{00000000-0000-0000-0000-000000000000}"/>
          </ac:spMkLst>
        </pc:spChg>
        <pc:spChg chg="mod">
          <ac:chgData name="Jesper Boesen" userId="84d00d85-7fa1-4653-8586-a3dfabf7c182" providerId="ADAL" clId="{253F195F-5D0A-4BC3-8391-CCEB532B0D6E}" dt="2023-12-08T08:38:09.982" v="46" actId="20577"/>
          <ac:spMkLst>
            <pc:docMk/>
            <pc:sldMk cId="0" sldId="279"/>
            <ac:spMk id="400" creationId="{00000000-0000-0000-0000-000000000000}"/>
          </ac:spMkLst>
        </pc:spChg>
        <pc:spChg chg="mod">
          <ac:chgData name="Jesper Boesen" userId="84d00d85-7fa1-4653-8586-a3dfabf7c182" providerId="ADAL" clId="{253F195F-5D0A-4BC3-8391-CCEB532B0D6E}" dt="2023-12-19T09:45:53.776" v="570" actId="20577"/>
          <ac:spMkLst>
            <pc:docMk/>
            <pc:sldMk cId="0" sldId="279"/>
            <ac:spMk id="401" creationId="{00000000-0000-0000-0000-000000000000}"/>
          </ac:spMkLst>
        </pc:spChg>
        <pc:spChg chg="mod">
          <ac:chgData name="Jesper Boesen" userId="84d00d85-7fa1-4653-8586-a3dfabf7c182" providerId="ADAL" clId="{253F195F-5D0A-4BC3-8391-CCEB532B0D6E}" dt="2023-12-19T09:45:58.210" v="571" actId="20577"/>
          <ac:spMkLst>
            <pc:docMk/>
            <pc:sldMk cId="0" sldId="279"/>
            <ac:spMk id="403" creationId="{00000000-0000-0000-0000-000000000000}"/>
          </ac:spMkLst>
        </pc:spChg>
        <pc:spChg chg="mod">
          <ac:chgData name="Jesper Boesen" userId="84d00d85-7fa1-4653-8586-a3dfabf7c182" providerId="ADAL" clId="{253F195F-5D0A-4BC3-8391-CCEB532B0D6E}" dt="2023-12-19T09:46:02.439" v="577" actId="20577"/>
          <ac:spMkLst>
            <pc:docMk/>
            <pc:sldMk cId="0" sldId="279"/>
            <ac:spMk id="404" creationId="{00000000-0000-0000-0000-000000000000}"/>
          </ac:spMkLst>
        </pc:spChg>
        <pc:spChg chg="mod">
          <ac:chgData name="Jesper Boesen" userId="84d00d85-7fa1-4653-8586-a3dfabf7c182" providerId="ADAL" clId="{253F195F-5D0A-4BC3-8391-CCEB532B0D6E}" dt="2023-12-19T09:44:13.114" v="476" actId="20577"/>
          <ac:spMkLst>
            <pc:docMk/>
            <pc:sldMk cId="0" sldId="279"/>
            <ac:spMk id="406" creationId="{00000000-0000-0000-0000-000000000000}"/>
          </ac:spMkLst>
        </pc:spChg>
        <pc:spChg chg="mod">
          <ac:chgData name="Jesper Boesen" userId="84d00d85-7fa1-4653-8586-a3dfabf7c182" providerId="ADAL" clId="{253F195F-5D0A-4BC3-8391-CCEB532B0D6E}" dt="2023-12-19T09:45:37.604" v="563" actId="20577"/>
          <ac:spMkLst>
            <pc:docMk/>
            <pc:sldMk cId="0" sldId="279"/>
            <ac:spMk id="407" creationId="{00000000-0000-0000-0000-000000000000}"/>
          </ac:spMkLst>
        </pc:spChg>
      </pc:sldChg>
      <pc:sldChg chg="delSp modSp mod">
        <pc:chgData name="Jesper Boesen" userId="84d00d85-7fa1-4653-8586-a3dfabf7c182" providerId="ADAL" clId="{253F195F-5D0A-4BC3-8391-CCEB532B0D6E}" dt="2023-12-08T08:38:23.526" v="60" actId="20577"/>
        <pc:sldMkLst>
          <pc:docMk/>
          <pc:sldMk cId="0" sldId="280"/>
        </pc:sldMkLst>
        <pc:spChg chg="del">
          <ac:chgData name="Jesper Boesen" userId="84d00d85-7fa1-4653-8586-a3dfabf7c182" providerId="ADAL" clId="{253F195F-5D0A-4BC3-8391-CCEB532B0D6E}" dt="2023-12-08T08:36:32.536" v="11" actId="478"/>
          <ac:spMkLst>
            <pc:docMk/>
            <pc:sldMk cId="0" sldId="280"/>
            <ac:spMk id="409" creationId="{00000000-0000-0000-0000-000000000000}"/>
          </ac:spMkLst>
        </pc:spChg>
        <pc:spChg chg="mod">
          <ac:chgData name="Jesper Boesen" userId="84d00d85-7fa1-4653-8586-a3dfabf7c182" providerId="ADAL" clId="{253F195F-5D0A-4BC3-8391-CCEB532B0D6E}" dt="2023-12-08T08:38:23.526" v="60" actId="20577"/>
          <ac:spMkLst>
            <pc:docMk/>
            <pc:sldMk cId="0" sldId="280"/>
            <ac:spMk id="410" creationId="{00000000-0000-0000-0000-000000000000}"/>
          </ac:spMkLst>
        </pc:spChg>
      </pc:sldChg>
      <pc:sldChg chg="delSp modSp mod">
        <pc:chgData name="Jesper Boesen" userId="84d00d85-7fa1-4653-8586-a3dfabf7c182" providerId="ADAL" clId="{253F195F-5D0A-4BC3-8391-CCEB532B0D6E}" dt="2023-12-08T08:38:38.175" v="71" actId="20577"/>
        <pc:sldMkLst>
          <pc:docMk/>
          <pc:sldMk cId="0" sldId="281"/>
        </pc:sldMkLst>
        <pc:spChg chg="del">
          <ac:chgData name="Jesper Boesen" userId="84d00d85-7fa1-4653-8586-a3dfabf7c182" providerId="ADAL" clId="{253F195F-5D0A-4BC3-8391-CCEB532B0D6E}" dt="2023-12-08T08:36:40.638" v="12" actId="478"/>
          <ac:spMkLst>
            <pc:docMk/>
            <pc:sldMk cId="0" sldId="281"/>
            <ac:spMk id="416" creationId="{00000000-0000-0000-0000-000000000000}"/>
          </ac:spMkLst>
        </pc:spChg>
        <pc:spChg chg="mod">
          <ac:chgData name="Jesper Boesen" userId="84d00d85-7fa1-4653-8586-a3dfabf7c182" providerId="ADAL" clId="{253F195F-5D0A-4BC3-8391-CCEB532B0D6E}" dt="2023-12-08T08:38:38.175" v="71" actId="20577"/>
          <ac:spMkLst>
            <pc:docMk/>
            <pc:sldMk cId="0" sldId="281"/>
            <ac:spMk id="417" creationId="{00000000-0000-0000-0000-000000000000}"/>
          </ac:spMkLst>
        </pc:spChg>
      </pc:sldChg>
      <pc:sldChg chg="delSp modSp mod">
        <pc:chgData name="Jesper Boesen" userId="84d00d85-7fa1-4653-8586-a3dfabf7c182" providerId="ADAL" clId="{253F195F-5D0A-4BC3-8391-CCEB532B0D6E}" dt="2023-12-08T08:38:53.221" v="82" actId="20577"/>
        <pc:sldMkLst>
          <pc:docMk/>
          <pc:sldMk cId="0" sldId="282"/>
        </pc:sldMkLst>
        <pc:spChg chg="del">
          <ac:chgData name="Jesper Boesen" userId="84d00d85-7fa1-4653-8586-a3dfabf7c182" providerId="ADAL" clId="{253F195F-5D0A-4BC3-8391-CCEB532B0D6E}" dt="2023-12-08T08:36:46.401" v="13" actId="478"/>
          <ac:spMkLst>
            <pc:docMk/>
            <pc:sldMk cId="0" sldId="282"/>
            <ac:spMk id="422" creationId="{00000000-0000-0000-0000-000000000000}"/>
          </ac:spMkLst>
        </pc:spChg>
        <pc:spChg chg="mod">
          <ac:chgData name="Jesper Boesen" userId="84d00d85-7fa1-4653-8586-a3dfabf7c182" providerId="ADAL" clId="{253F195F-5D0A-4BC3-8391-CCEB532B0D6E}" dt="2023-12-08T08:38:53.221" v="82" actId="20577"/>
          <ac:spMkLst>
            <pc:docMk/>
            <pc:sldMk cId="0" sldId="282"/>
            <ac:spMk id="423" creationId="{00000000-0000-0000-0000-000000000000}"/>
          </ac:spMkLst>
        </pc:spChg>
      </pc:sldChg>
      <pc:sldChg chg="delSp modSp mod">
        <pc:chgData name="Jesper Boesen" userId="84d00d85-7fa1-4653-8586-a3dfabf7c182" providerId="ADAL" clId="{253F195F-5D0A-4BC3-8391-CCEB532B0D6E}" dt="2023-12-08T08:42:40.201" v="355" actId="20577"/>
        <pc:sldMkLst>
          <pc:docMk/>
          <pc:sldMk cId="0" sldId="283"/>
        </pc:sldMkLst>
        <pc:spChg chg="del">
          <ac:chgData name="Jesper Boesen" userId="84d00d85-7fa1-4653-8586-a3dfabf7c182" providerId="ADAL" clId="{253F195F-5D0A-4BC3-8391-CCEB532B0D6E}" dt="2023-12-08T08:36:50.619" v="14" actId="478"/>
          <ac:spMkLst>
            <pc:docMk/>
            <pc:sldMk cId="0" sldId="283"/>
            <ac:spMk id="426" creationId="{00000000-0000-0000-0000-000000000000}"/>
          </ac:spMkLst>
        </pc:spChg>
        <pc:spChg chg="mod">
          <ac:chgData name="Jesper Boesen" userId="84d00d85-7fa1-4653-8586-a3dfabf7c182" providerId="ADAL" clId="{253F195F-5D0A-4BC3-8391-CCEB532B0D6E}" dt="2023-12-08T08:39:02.709" v="92" actId="20577"/>
          <ac:spMkLst>
            <pc:docMk/>
            <pc:sldMk cId="0" sldId="283"/>
            <ac:spMk id="427" creationId="{00000000-0000-0000-0000-000000000000}"/>
          </ac:spMkLst>
        </pc:spChg>
        <pc:spChg chg="mod">
          <ac:chgData name="Jesper Boesen" userId="84d00d85-7fa1-4653-8586-a3dfabf7c182" providerId="ADAL" clId="{253F195F-5D0A-4BC3-8391-CCEB532B0D6E}" dt="2023-12-08T08:40:00.166" v="185" actId="20577"/>
          <ac:spMkLst>
            <pc:docMk/>
            <pc:sldMk cId="0" sldId="283"/>
            <ac:spMk id="428" creationId="{00000000-0000-0000-0000-000000000000}"/>
          </ac:spMkLst>
        </pc:spChg>
        <pc:spChg chg="mod">
          <ac:chgData name="Jesper Boesen" userId="84d00d85-7fa1-4653-8586-a3dfabf7c182" providerId="ADAL" clId="{253F195F-5D0A-4BC3-8391-CCEB532B0D6E}" dt="2023-12-08T08:40:29.653" v="233" actId="20577"/>
          <ac:spMkLst>
            <pc:docMk/>
            <pc:sldMk cId="0" sldId="283"/>
            <ac:spMk id="429" creationId="{00000000-0000-0000-0000-000000000000}"/>
          </ac:spMkLst>
        </pc:spChg>
        <pc:spChg chg="mod">
          <ac:chgData name="Jesper Boesen" userId="84d00d85-7fa1-4653-8586-a3dfabf7c182" providerId="ADAL" clId="{253F195F-5D0A-4BC3-8391-CCEB532B0D6E}" dt="2023-12-08T08:42:40.201" v="355" actId="20577"/>
          <ac:spMkLst>
            <pc:docMk/>
            <pc:sldMk cId="0" sldId="283"/>
            <ac:spMk id="430" creationId="{00000000-0000-0000-0000-000000000000}"/>
          </ac:spMkLst>
        </pc:spChg>
        <pc:spChg chg="mod">
          <ac:chgData name="Jesper Boesen" userId="84d00d85-7fa1-4653-8586-a3dfabf7c182" providerId="ADAL" clId="{253F195F-5D0A-4BC3-8391-CCEB532B0D6E}" dt="2023-12-08T08:42:07.044" v="354" actId="20577"/>
          <ac:spMkLst>
            <pc:docMk/>
            <pc:sldMk cId="0" sldId="283"/>
            <ac:spMk id="431" creationId="{00000000-0000-0000-0000-000000000000}"/>
          </ac:spMkLst>
        </pc:spChg>
      </pc:sldChg>
      <pc:sldChg chg="delSp mod">
        <pc:chgData name="Jesper Boesen" userId="84d00d85-7fa1-4653-8586-a3dfabf7c182" providerId="ADAL" clId="{253F195F-5D0A-4BC3-8391-CCEB532B0D6E}" dt="2023-12-08T08:36:59.622" v="15" actId="478"/>
        <pc:sldMkLst>
          <pc:docMk/>
          <pc:sldMk cId="0" sldId="284"/>
        </pc:sldMkLst>
        <pc:spChg chg="del">
          <ac:chgData name="Jesper Boesen" userId="84d00d85-7fa1-4653-8586-a3dfabf7c182" providerId="ADAL" clId="{253F195F-5D0A-4BC3-8391-CCEB532B0D6E}" dt="2023-12-08T08:36:59.622" v="15" actId="478"/>
          <ac:spMkLst>
            <pc:docMk/>
            <pc:sldMk cId="0" sldId="284"/>
            <ac:spMk id="433" creationId="{00000000-0000-0000-0000-000000000000}"/>
          </ac:spMkLst>
        </pc:spChg>
      </pc:sldChg>
    </pc:docChg>
  </pc:docChgLst>
  <pc:docChgLst>
    <pc:chgData name="Jesper Boesen" userId="84d00d85-7fa1-4653-8586-a3dfabf7c182" providerId="ADAL" clId="{ECAF9D51-39C8-4CC6-AEAB-974B62D93279}"/>
    <pc:docChg chg="undo custSel modSld">
      <pc:chgData name="Jesper Boesen" userId="84d00d85-7fa1-4653-8586-a3dfabf7c182" providerId="ADAL" clId="{ECAF9D51-39C8-4CC6-AEAB-974B62D93279}" dt="2023-10-11T14:01:18.500" v="916" actId="20577"/>
      <pc:docMkLst>
        <pc:docMk/>
      </pc:docMkLst>
      <pc:sldChg chg="addSp delSp modSp mod">
        <pc:chgData name="Jesper Boesen" userId="84d00d85-7fa1-4653-8586-a3dfabf7c182" providerId="ADAL" clId="{ECAF9D51-39C8-4CC6-AEAB-974B62D93279}" dt="2023-10-11T11:05:12.196" v="12" actId="478"/>
        <pc:sldMkLst>
          <pc:docMk/>
          <pc:sldMk cId="0" sldId="256"/>
        </pc:sldMkLst>
        <pc:spChg chg="add mod">
          <ac:chgData name="Jesper Boesen" userId="84d00d85-7fa1-4653-8586-a3dfabf7c182" providerId="ADAL" clId="{ECAF9D51-39C8-4CC6-AEAB-974B62D93279}" dt="2023-10-11T11:05:12.196" v="12" actId="478"/>
          <ac:spMkLst>
            <pc:docMk/>
            <pc:sldMk cId="0" sldId="256"/>
            <ac:spMk id="3" creationId="{BCCFF917-17F5-C29C-5BAE-BA5D881D2736}"/>
          </ac:spMkLst>
        </pc:spChg>
        <pc:spChg chg="mod">
          <ac:chgData name="Jesper Boesen" userId="84d00d85-7fa1-4653-8586-a3dfabf7c182" providerId="ADAL" clId="{ECAF9D51-39C8-4CC6-AEAB-974B62D93279}" dt="2023-10-11T11:04:29.437" v="7" actId="20577"/>
          <ac:spMkLst>
            <pc:docMk/>
            <pc:sldMk cId="0" sldId="256"/>
            <ac:spMk id="208" creationId="{00000000-0000-0000-0000-000000000000}"/>
          </ac:spMkLst>
        </pc:spChg>
        <pc:spChg chg="del mod">
          <ac:chgData name="Jesper Boesen" userId="84d00d85-7fa1-4653-8586-a3dfabf7c182" providerId="ADAL" clId="{ECAF9D51-39C8-4CC6-AEAB-974B62D93279}" dt="2023-10-11T11:05:12.196" v="12" actId="478"/>
          <ac:spMkLst>
            <pc:docMk/>
            <pc:sldMk cId="0" sldId="256"/>
            <ac:spMk id="209" creationId="{00000000-0000-0000-0000-000000000000}"/>
          </ac:spMkLst>
        </pc:spChg>
      </pc:sldChg>
      <pc:sldChg chg="delSp modSp mod">
        <pc:chgData name="Jesper Boesen" userId="84d00d85-7fa1-4653-8586-a3dfabf7c182" providerId="ADAL" clId="{ECAF9D51-39C8-4CC6-AEAB-974B62D93279}" dt="2023-10-11T11:05:19.236" v="13" actId="6549"/>
        <pc:sldMkLst>
          <pc:docMk/>
          <pc:sldMk cId="0" sldId="257"/>
        </pc:sldMkLst>
        <pc:spChg chg="del mod">
          <ac:chgData name="Jesper Boesen" userId="84d00d85-7fa1-4653-8586-a3dfabf7c182" providerId="ADAL" clId="{ECAF9D51-39C8-4CC6-AEAB-974B62D93279}" dt="2023-10-11T11:05:07.637" v="11" actId="478"/>
          <ac:spMkLst>
            <pc:docMk/>
            <pc:sldMk cId="0" sldId="257"/>
            <ac:spMk id="211" creationId="{00000000-0000-0000-0000-000000000000}"/>
          </ac:spMkLst>
        </pc:spChg>
        <pc:spChg chg="mod">
          <ac:chgData name="Jesper Boesen" userId="84d00d85-7fa1-4653-8586-a3dfabf7c182" providerId="ADAL" clId="{ECAF9D51-39C8-4CC6-AEAB-974B62D93279}" dt="2023-10-11T11:05:19.236" v="13" actId="6549"/>
          <ac:spMkLst>
            <pc:docMk/>
            <pc:sldMk cId="0" sldId="257"/>
            <ac:spMk id="212" creationId="{00000000-0000-0000-0000-000000000000}"/>
          </ac:spMkLst>
        </pc:spChg>
      </pc:sldChg>
      <pc:sldChg chg="delSp modSp mod">
        <pc:chgData name="Jesper Boesen" userId="84d00d85-7fa1-4653-8586-a3dfabf7c182" providerId="ADAL" clId="{ECAF9D51-39C8-4CC6-AEAB-974B62D93279}" dt="2023-10-11T11:06:18.920" v="29" actId="478"/>
        <pc:sldMkLst>
          <pc:docMk/>
          <pc:sldMk cId="0" sldId="258"/>
        </pc:sldMkLst>
        <pc:spChg chg="del">
          <ac:chgData name="Jesper Boesen" userId="84d00d85-7fa1-4653-8586-a3dfabf7c182" providerId="ADAL" clId="{ECAF9D51-39C8-4CC6-AEAB-974B62D93279}" dt="2023-10-11T11:06:18.920" v="29" actId="478"/>
          <ac:spMkLst>
            <pc:docMk/>
            <pc:sldMk cId="0" sldId="258"/>
            <ac:spMk id="219" creationId="{00000000-0000-0000-0000-000000000000}"/>
          </ac:spMkLst>
        </pc:spChg>
        <pc:spChg chg="mod">
          <ac:chgData name="Jesper Boesen" userId="84d00d85-7fa1-4653-8586-a3dfabf7c182" providerId="ADAL" clId="{ECAF9D51-39C8-4CC6-AEAB-974B62D93279}" dt="2023-10-11T11:05:35.711" v="27" actId="20577"/>
          <ac:spMkLst>
            <pc:docMk/>
            <pc:sldMk cId="0" sldId="258"/>
            <ac:spMk id="220" creationId="{00000000-0000-0000-0000-000000000000}"/>
          </ac:spMkLst>
        </pc:spChg>
        <pc:spChg chg="mod">
          <ac:chgData name="Jesper Boesen" userId="84d00d85-7fa1-4653-8586-a3dfabf7c182" providerId="ADAL" clId="{ECAF9D51-39C8-4CC6-AEAB-974B62D93279}" dt="2023-10-11T11:06:12.173" v="28"/>
          <ac:spMkLst>
            <pc:docMk/>
            <pc:sldMk cId="0" sldId="258"/>
            <ac:spMk id="221" creationId="{00000000-0000-0000-0000-000000000000}"/>
          </ac:spMkLst>
        </pc:spChg>
      </pc:sldChg>
      <pc:sldChg chg="delSp modSp mod">
        <pc:chgData name="Jesper Boesen" userId="84d00d85-7fa1-4653-8586-a3dfabf7c182" providerId="ADAL" clId="{ECAF9D51-39C8-4CC6-AEAB-974B62D93279}" dt="2023-10-11T11:07:46.472" v="46" actId="478"/>
        <pc:sldMkLst>
          <pc:docMk/>
          <pc:sldMk cId="0" sldId="259"/>
        </pc:sldMkLst>
        <pc:spChg chg="del">
          <ac:chgData name="Jesper Boesen" userId="84d00d85-7fa1-4653-8586-a3dfabf7c182" providerId="ADAL" clId="{ECAF9D51-39C8-4CC6-AEAB-974B62D93279}" dt="2023-10-11T11:07:46.472" v="46" actId="478"/>
          <ac:spMkLst>
            <pc:docMk/>
            <pc:sldMk cId="0" sldId="259"/>
            <ac:spMk id="224" creationId="{00000000-0000-0000-0000-000000000000}"/>
          </ac:spMkLst>
        </pc:spChg>
        <pc:spChg chg="mod">
          <ac:chgData name="Jesper Boesen" userId="84d00d85-7fa1-4653-8586-a3dfabf7c182" providerId="ADAL" clId="{ECAF9D51-39C8-4CC6-AEAB-974B62D93279}" dt="2023-10-11T11:06:35.762" v="42" actId="20577"/>
          <ac:spMkLst>
            <pc:docMk/>
            <pc:sldMk cId="0" sldId="259"/>
            <ac:spMk id="225" creationId="{00000000-0000-0000-0000-000000000000}"/>
          </ac:spMkLst>
        </pc:spChg>
        <pc:spChg chg="mod">
          <ac:chgData name="Jesper Boesen" userId="84d00d85-7fa1-4653-8586-a3dfabf7c182" providerId="ADAL" clId="{ECAF9D51-39C8-4CC6-AEAB-974B62D93279}" dt="2023-10-11T11:07:13.606" v="43"/>
          <ac:spMkLst>
            <pc:docMk/>
            <pc:sldMk cId="0" sldId="259"/>
            <ac:spMk id="226" creationId="{00000000-0000-0000-0000-000000000000}"/>
          </ac:spMkLst>
        </pc:spChg>
        <pc:spChg chg="mod">
          <ac:chgData name="Jesper Boesen" userId="84d00d85-7fa1-4653-8586-a3dfabf7c182" providerId="ADAL" clId="{ECAF9D51-39C8-4CC6-AEAB-974B62D93279}" dt="2023-10-11T11:07:38.599" v="45" actId="20577"/>
          <ac:spMkLst>
            <pc:docMk/>
            <pc:sldMk cId="0" sldId="259"/>
            <ac:spMk id="227" creationId="{00000000-0000-0000-0000-000000000000}"/>
          </ac:spMkLst>
        </pc:spChg>
      </pc:sldChg>
      <pc:sldChg chg="delSp modSp mod">
        <pc:chgData name="Jesper Boesen" userId="84d00d85-7fa1-4653-8586-a3dfabf7c182" providerId="ADAL" clId="{ECAF9D51-39C8-4CC6-AEAB-974B62D93279}" dt="2023-10-11T11:09:12.753" v="120" actId="478"/>
        <pc:sldMkLst>
          <pc:docMk/>
          <pc:sldMk cId="0" sldId="260"/>
        </pc:sldMkLst>
        <pc:spChg chg="del">
          <ac:chgData name="Jesper Boesen" userId="84d00d85-7fa1-4653-8586-a3dfabf7c182" providerId="ADAL" clId="{ECAF9D51-39C8-4CC6-AEAB-974B62D93279}" dt="2023-10-11T11:09:12.753" v="120" actId="478"/>
          <ac:spMkLst>
            <pc:docMk/>
            <pc:sldMk cId="0" sldId="260"/>
            <ac:spMk id="229" creationId="{00000000-0000-0000-0000-000000000000}"/>
          </ac:spMkLst>
        </pc:spChg>
        <pc:spChg chg="mod">
          <ac:chgData name="Jesper Boesen" userId="84d00d85-7fa1-4653-8586-a3dfabf7c182" providerId="ADAL" clId="{ECAF9D51-39C8-4CC6-AEAB-974B62D93279}" dt="2023-10-11T11:08:19.062" v="82" actId="14100"/>
          <ac:spMkLst>
            <pc:docMk/>
            <pc:sldMk cId="0" sldId="260"/>
            <ac:spMk id="230" creationId="{00000000-0000-0000-0000-000000000000}"/>
          </ac:spMkLst>
        </pc:spChg>
        <pc:spChg chg="mod">
          <ac:chgData name="Jesper Boesen" userId="84d00d85-7fa1-4653-8586-a3dfabf7c182" providerId="ADAL" clId="{ECAF9D51-39C8-4CC6-AEAB-974B62D93279}" dt="2023-10-11T11:08:24.963" v="83" actId="20577"/>
          <ac:spMkLst>
            <pc:docMk/>
            <pc:sldMk cId="0" sldId="260"/>
            <ac:spMk id="231" creationId="{00000000-0000-0000-0000-000000000000}"/>
          </ac:spMkLst>
        </pc:spChg>
        <pc:spChg chg="mod">
          <ac:chgData name="Jesper Boesen" userId="84d00d85-7fa1-4653-8586-a3dfabf7c182" providerId="ADAL" clId="{ECAF9D51-39C8-4CC6-AEAB-974B62D93279}" dt="2023-10-11T11:09:08.556" v="119" actId="20577"/>
          <ac:spMkLst>
            <pc:docMk/>
            <pc:sldMk cId="0" sldId="260"/>
            <ac:spMk id="232" creationId="{00000000-0000-0000-0000-000000000000}"/>
          </ac:spMkLst>
        </pc:spChg>
      </pc:sldChg>
      <pc:sldChg chg="modSp mod">
        <pc:chgData name="Jesper Boesen" userId="84d00d85-7fa1-4653-8586-a3dfabf7c182" providerId="ADAL" clId="{ECAF9D51-39C8-4CC6-AEAB-974B62D93279}" dt="2023-10-11T11:11:59.526" v="299" actId="20577"/>
        <pc:sldMkLst>
          <pc:docMk/>
          <pc:sldMk cId="0" sldId="261"/>
        </pc:sldMkLst>
        <pc:spChg chg="mod">
          <ac:chgData name="Jesper Boesen" userId="84d00d85-7fa1-4653-8586-a3dfabf7c182" providerId="ADAL" clId="{ECAF9D51-39C8-4CC6-AEAB-974B62D93279}" dt="2023-10-11T11:09:22.710" v="127" actId="20577"/>
          <ac:spMkLst>
            <pc:docMk/>
            <pc:sldMk cId="0" sldId="261"/>
            <ac:spMk id="235" creationId="{00000000-0000-0000-0000-000000000000}"/>
          </ac:spMkLst>
        </pc:spChg>
        <pc:spChg chg="mod">
          <ac:chgData name="Jesper Boesen" userId="84d00d85-7fa1-4653-8586-a3dfabf7c182" providerId="ADAL" clId="{ECAF9D51-39C8-4CC6-AEAB-974B62D93279}" dt="2023-10-11T11:11:03.293" v="244" actId="20577"/>
          <ac:spMkLst>
            <pc:docMk/>
            <pc:sldMk cId="0" sldId="261"/>
            <ac:spMk id="243" creationId="{00000000-0000-0000-0000-000000000000}"/>
          </ac:spMkLst>
        </pc:spChg>
        <pc:spChg chg="mod">
          <ac:chgData name="Jesper Boesen" userId="84d00d85-7fa1-4653-8586-a3dfabf7c182" providerId="ADAL" clId="{ECAF9D51-39C8-4CC6-AEAB-974B62D93279}" dt="2023-10-11T11:11:14.205" v="258" actId="20577"/>
          <ac:spMkLst>
            <pc:docMk/>
            <pc:sldMk cId="0" sldId="261"/>
            <ac:spMk id="245" creationId="{00000000-0000-0000-0000-000000000000}"/>
          </ac:spMkLst>
        </pc:spChg>
        <pc:spChg chg="mod">
          <ac:chgData name="Jesper Boesen" userId="84d00d85-7fa1-4653-8586-a3dfabf7c182" providerId="ADAL" clId="{ECAF9D51-39C8-4CC6-AEAB-974B62D93279}" dt="2023-10-11T11:11:59.526" v="299" actId="20577"/>
          <ac:spMkLst>
            <pc:docMk/>
            <pc:sldMk cId="0" sldId="261"/>
            <ac:spMk id="248" creationId="{00000000-0000-0000-0000-000000000000}"/>
          </ac:spMkLst>
        </pc:spChg>
      </pc:sldChg>
      <pc:sldChg chg="delSp modSp mod">
        <pc:chgData name="Jesper Boesen" userId="84d00d85-7fa1-4653-8586-a3dfabf7c182" providerId="ADAL" clId="{ECAF9D51-39C8-4CC6-AEAB-974B62D93279}" dt="2023-10-11T11:12:36.889" v="302" actId="33524"/>
        <pc:sldMkLst>
          <pc:docMk/>
          <pc:sldMk cId="0" sldId="263"/>
        </pc:sldMkLst>
        <pc:spChg chg="del">
          <ac:chgData name="Jesper Boesen" userId="84d00d85-7fa1-4653-8586-a3dfabf7c182" providerId="ADAL" clId="{ECAF9D51-39C8-4CC6-AEAB-974B62D93279}" dt="2023-10-11T11:12:30.883" v="301" actId="478"/>
          <ac:spMkLst>
            <pc:docMk/>
            <pc:sldMk cId="0" sldId="263"/>
            <ac:spMk id="255" creationId="{00000000-0000-0000-0000-000000000000}"/>
          </ac:spMkLst>
        </pc:spChg>
        <pc:spChg chg="del">
          <ac:chgData name="Jesper Boesen" userId="84d00d85-7fa1-4653-8586-a3dfabf7c182" providerId="ADAL" clId="{ECAF9D51-39C8-4CC6-AEAB-974B62D93279}" dt="2023-10-11T11:12:27.749" v="300" actId="478"/>
          <ac:spMkLst>
            <pc:docMk/>
            <pc:sldMk cId="0" sldId="263"/>
            <ac:spMk id="256" creationId="{00000000-0000-0000-0000-000000000000}"/>
          </ac:spMkLst>
        </pc:spChg>
        <pc:spChg chg="mod">
          <ac:chgData name="Jesper Boesen" userId="84d00d85-7fa1-4653-8586-a3dfabf7c182" providerId="ADAL" clId="{ECAF9D51-39C8-4CC6-AEAB-974B62D93279}" dt="2023-10-11T11:12:36.889" v="302" actId="33524"/>
          <ac:spMkLst>
            <pc:docMk/>
            <pc:sldMk cId="0" sldId="263"/>
            <ac:spMk id="257" creationId="{00000000-0000-0000-0000-000000000000}"/>
          </ac:spMkLst>
        </pc:spChg>
      </pc:sldChg>
      <pc:sldChg chg="modSp mod">
        <pc:chgData name="Jesper Boesen" userId="84d00d85-7fa1-4653-8586-a3dfabf7c182" providerId="ADAL" clId="{ECAF9D51-39C8-4CC6-AEAB-974B62D93279}" dt="2023-10-11T11:12:49.948" v="320" actId="20577"/>
        <pc:sldMkLst>
          <pc:docMk/>
          <pc:sldMk cId="0" sldId="264"/>
        </pc:sldMkLst>
        <pc:spChg chg="mod">
          <ac:chgData name="Jesper Boesen" userId="84d00d85-7fa1-4653-8586-a3dfabf7c182" providerId="ADAL" clId="{ECAF9D51-39C8-4CC6-AEAB-974B62D93279}" dt="2023-10-11T11:12:49.948" v="320" actId="20577"/>
          <ac:spMkLst>
            <pc:docMk/>
            <pc:sldMk cId="0" sldId="264"/>
            <ac:spMk id="260" creationId="{00000000-0000-0000-0000-000000000000}"/>
          </ac:spMkLst>
        </pc:spChg>
      </pc:sldChg>
      <pc:sldChg chg="delSp modSp mod">
        <pc:chgData name="Jesper Boesen" userId="84d00d85-7fa1-4653-8586-a3dfabf7c182" providerId="ADAL" clId="{ECAF9D51-39C8-4CC6-AEAB-974B62D93279}" dt="2023-10-11T11:27:04.582" v="365" actId="478"/>
        <pc:sldMkLst>
          <pc:docMk/>
          <pc:sldMk cId="0" sldId="265"/>
        </pc:sldMkLst>
        <pc:spChg chg="del">
          <ac:chgData name="Jesper Boesen" userId="84d00d85-7fa1-4653-8586-a3dfabf7c182" providerId="ADAL" clId="{ECAF9D51-39C8-4CC6-AEAB-974B62D93279}" dt="2023-10-11T11:27:04.582" v="365" actId="478"/>
          <ac:spMkLst>
            <pc:docMk/>
            <pc:sldMk cId="0" sldId="265"/>
            <ac:spMk id="263" creationId="{00000000-0000-0000-0000-000000000000}"/>
          </ac:spMkLst>
        </pc:spChg>
        <pc:spChg chg="mod">
          <ac:chgData name="Jesper Boesen" userId="84d00d85-7fa1-4653-8586-a3dfabf7c182" providerId="ADAL" clId="{ECAF9D51-39C8-4CC6-AEAB-974B62D93279}" dt="2023-10-11T11:13:09.021" v="327" actId="20577"/>
          <ac:spMkLst>
            <pc:docMk/>
            <pc:sldMk cId="0" sldId="265"/>
            <ac:spMk id="264" creationId="{00000000-0000-0000-0000-000000000000}"/>
          </ac:spMkLst>
        </pc:spChg>
      </pc:sldChg>
      <pc:sldChg chg="delSp modSp mod">
        <pc:chgData name="Jesper Boesen" userId="84d00d85-7fa1-4653-8586-a3dfabf7c182" providerId="ADAL" clId="{ECAF9D51-39C8-4CC6-AEAB-974B62D93279}" dt="2023-10-11T11:26:59.556" v="364" actId="478"/>
        <pc:sldMkLst>
          <pc:docMk/>
          <pc:sldMk cId="0" sldId="266"/>
        </pc:sldMkLst>
        <pc:spChg chg="del">
          <ac:chgData name="Jesper Boesen" userId="84d00d85-7fa1-4653-8586-a3dfabf7c182" providerId="ADAL" clId="{ECAF9D51-39C8-4CC6-AEAB-974B62D93279}" dt="2023-10-11T11:26:59.556" v="364" actId="478"/>
          <ac:spMkLst>
            <pc:docMk/>
            <pc:sldMk cId="0" sldId="266"/>
            <ac:spMk id="267" creationId="{00000000-0000-0000-0000-000000000000}"/>
          </ac:spMkLst>
        </pc:spChg>
        <pc:spChg chg="mod">
          <ac:chgData name="Jesper Boesen" userId="84d00d85-7fa1-4653-8586-a3dfabf7c182" providerId="ADAL" clId="{ECAF9D51-39C8-4CC6-AEAB-974B62D93279}" dt="2023-10-11T11:25:30.783" v="355" actId="207"/>
          <ac:spMkLst>
            <pc:docMk/>
            <pc:sldMk cId="0" sldId="266"/>
            <ac:spMk id="268" creationId="{00000000-0000-0000-0000-000000000000}"/>
          </ac:spMkLst>
        </pc:spChg>
        <pc:spChg chg="mod">
          <ac:chgData name="Jesper Boesen" userId="84d00d85-7fa1-4653-8586-a3dfabf7c182" providerId="ADAL" clId="{ECAF9D51-39C8-4CC6-AEAB-974B62D93279}" dt="2023-10-11T11:26:49.492" v="363" actId="20577"/>
          <ac:spMkLst>
            <pc:docMk/>
            <pc:sldMk cId="0" sldId="266"/>
            <ac:spMk id="272" creationId="{00000000-0000-0000-0000-000000000000}"/>
          </ac:spMkLst>
        </pc:spChg>
      </pc:sldChg>
      <pc:sldChg chg="delSp modSp mod">
        <pc:chgData name="Jesper Boesen" userId="84d00d85-7fa1-4653-8586-a3dfabf7c182" providerId="ADAL" clId="{ECAF9D51-39C8-4CC6-AEAB-974B62D93279}" dt="2023-10-11T11:41:12.579" v="380" actId="478"/>
        <pc:sldMkLst>
          <pc:docMk/>
          <pc:sldMk cId="0" sldId="267"/>
        </pc:sldMkLst>
        <pc:spChg chg="del">
          <ac:chgData name="Jesper Boesen" userId="84d00d85-7fa1-4653-8586-a3dfabf7c182" providerId="ADAL" clId="{ECAF9D51-39C8-4CC6-AEAB-974B62D93279}" dt="2023-10-11T11:41:12.579" v="380" actId="478"/>
          <ac:spMkLst>
            <pc:docMk/>
            <pc:sldMk cId="0" sldId="267"/>
            <ac:spMk id="275" creationId="{00000000-0000-0000-0000-000000000000}"/>
          </ac:spMkLst>
        </pc:spChg>
        <pc:spChg chg="mod">
          <ac:chgData name="Jesper Boesen" userId="84d00d85-7fa1-4653-8586-a3dfabf7c182" providerId="ADAL" clId="{ECAF9D51-39C8-4CC6-AEAB-974B62D93279}" dt="2023-10-11T11:40:43.669" v="378"/>
          <ac:spMkLst>
            <pc:docMk/>
            <pc:sldMk cId="0" sldId="267"/>
            <ac:spMk id="276" creationId="{00000000-0000-0000-0000-000000000000}"/>
          </ac:spMkLst>
        </pc:spChg>
        <pc:spChg chg="mod">
          <ac:chgData name="Jesper Boesen" userId="84d00d85-7fa1-4653-8586-a3dfabf7c182" providerId="ADAL" clId="{ECAF9D51-39C8-4CC6-AEAB-974B62D93279}" dt="2023-10-11T11:41:07.409" v="379"/>
          <ac:spMkLst>
            <pc:docMk/>
            <pc:sldMk cId="0" sldId="267"/>
            <ac:spMk id="277" creationId="{00000000-0000-0000-0000-000000000000}"/>
          </ac:spMkLst>
        </pc:spChg>
        <pc:spChg chg="mod">
          <ac:chgData name="Jesper Boesen" userId="84d00d85-7fa1-4653-8586-a3dfabf7c182" providerId="ADAL" clId="{ECAF9D51-39C8-4CC6-AEAB-974B62D93279}" dt="2023-10-11T11:40:04.504" v="377" actId="6549"/>
          <ac:spMkLst>
            <pc:docMk/>
            <pc:sldMk cId="0" sldId="267"/>
            <ac:spMk id="278" creationId="{00000000-0000-0000-0000-000000000000}"/>
          </ac:spMkLst>
        </pc:spChg>
      </pc:sldChg>
      <pc:sldChg chg="delSp modSp mod">
        <pc:chgData name="Jesper Boesen" userId="84d00d85-7fa1-4653-8586-a3dfabf7c182" providerId="ADAL" clId="{ECAF9D51-39C8-4CC6-AEAB-974B62D93279}" dt="2023-10-11T13:40:02.249" v="400" actId="478"/>
        <pc:sldMkLst>
          <pc:docMk/>
          <pc:sldMk cId="0" sldId="269"/>
        </pc:sldMkLst>
        <pc:spChg chg="del">
          <ac:chgData name="Jesper Boesen" userId="84d00d85-7fa1-4653-8586-a3dfabf7c182" providerId="ADAL" clId="{ECAF9D51-39C8-4CC6-AEAB-974B62D93279}" dt="2023-10-11T13:40:02.249" v="400" actId="478"/>
          <ac:spMkLst>
            <pc:docMk/>
            <pc:sldMk cId="0" sldId="269"/>
            <ac:spMk id="314" creationId="{00000000-0000-0000-0000-000000000000}"/>
          </ac:spMkLst>
        </pc:spChg>
        <pc:spChg chg="mod">
          <ac:chgData name="Jesper Boesen" userId="84d00d85-7fa1-4653-8586-a3dfabf7c182" providerId="ADAL" clId="{ECAF9D51-39C8-4CC6-AEAB-974B62D93279}" dt="2023-10-11T13:38:28.495" v="389" actId="20577"/>
          <ac:spMkLst>
            <pc:docMk/>
            <pc:sldMk cId="0" sldId="269"/>
            <ac:spMk id="315" creationId="{00000000-0000-0000-0000-000000000000}"/>
          </ac:spMkLst>
        </pc:spChg>
        <pc:spChg chg="mod">
          <ac:chgData name="Jesper Boesen" userId="84d00d85-7fa1-4653-8586-a3dfabf7c182" providerId="ADAL" clId="{ECAF9D51-39C8-4CC6-AEAB-974B62D93279}" dt="2023-10-11T13:38:16.082" v="381"/>
          <ac:spMkLst>
            <pc:docMk/>
            <pc:sldMk cId="0" sldId="269"/>
            <ac:spMk id="316" creationId="{00000000-0000-0000-0000-000000000000}"/>
          </ac:spMkLst>
        </pc:spChg>
      </pc:sldChg>
      <pc:sldChg chg="delSp modSp mod">
        <pc:chgData name="Jesper Boesen" userId="84d00d85-7fa1-4653-8586-a3dfabf7c182" providerId="ADAL" clId="{ECAF9D51-39C8-4CC6-AEAB-974B62D93279}" dt="2023-10-11T13:40:06.910" v="401" actId="478"/>
        <pc:sldMkLst>
          <pc:docMk/>
          <pc:sldMk cId="0" sldId="270"/>
        </pc:sldMkLst>
        <pc:spChg chg="del">
          <ac:chgData name="Jesper Boesen" userId="84d00d85-7fa1-4653-8586-a3dfabf7c182" providerId="ADAL" clId="{ECAF9D51-39C8-4CC6-AEAB-974B62D93279}" dt="2023-10-11T13:40:06.910" v="401" actId="478"/>
          <ac:spMkLst>
            <pc:docMk/>
            <pc:sldMk cId="0" sldId="270"/>
            <ac:spMk id="328" creationId="{00000000-0000-0000-0000-000000000000}"/>
          </ac:spMkLst>
        </pc:spChg>
        <pc:spChg chg="mod">
          <ac:chgData name="Jesper Boesen" userId="84d00d85-7fa1-4653-8586-a3dfabf7c182" providerId="ADAL" clId="{ECAF9D51-39C8-4CC6-AEAB-974B62D93279}" dt="2023-10-11T13:39:23.886" v="398"/>
          <ac:spMkLst>
            <pc:docMk/>
            <pc:sldMk cId="0" sldId="270"/>
            <ac:spMk id="329" creationId="{00000000-0000-0000-0000-000000000000}"/>
          </ac:spMkLst>
        </pc:spChg>
        <pc:spChg chg="mod">
          <ac:chgData name="Jesper Boesen" userId="84d00d85-7fa1-4653-8586-a3dfabf7c182" providerId="ADAL" clId="{ECAF9D51-39C8-4CC6-AEAB-974B62D93279}" dt="2023-10-11T13:38:55.790" v="397" actId="20577"/>
          <ac:spMkLst>
            <pc:docMk/>
            <pc:sldMk cId="0" sldId="270"/>
            <ac:spMk id="330" creationId="{00000000-0000-0000-0000-000000000000}"/>
          </ac:spMkLst>
        </pc:spChg>
        <pc:spChg chg="mod">
          <ac:chgData name="Jesper Boesen" userId="84d00d85-7fa1-4653-8586-a3dfabf7c182" providerId="ADAL" clId="{ECAF9D51-39C8-4CC6-AEAB-974B62D93279}" dt="2023-10-11T13:39:55.936" v="399"/>
          <ac:spMkLst>
            <pc:docMk/>
            <pc:sldMk cId="0" sldId="270"/>
            <ac:spMk id="331" creationId="{00000000-0000-0000-0000-000000000000}"/>
          </ac:spMkLst>
        </pc:spChg>
      </pc:sldChg>
      <pc:sldChg chg="delSp modSp mod">
        <pc:chgData name="Jesper Boesen" userId="84d00d85-7fa1-4653-8586-a3dfabf7c182" providerId="ADAL" clId="{ECAF9D51-39C8-4CC6-AEAB-974B62D93279}" dt="2023-10-11T13:41:29.050" v="417" actId="478"/>
        <pc:sldMkLst>
          <pc:docMk/>
          <pc:sldMk cId="0" sldId="271"/>
        </pc:sldMkLst>
        <pc:spChg chg="del">
          <ac:chgData name="Jesper Boesen" userId="84d00d85-7fa1-4653-8586-a3dfabf7c182" providerId="ADAL" clId="{ECAF9D51-39C8-4CC6-AEAB-974B62D93279}" dt="2023-10-11T13:41:29.050" v="417" actId="478"/>
          <ac:spMkLst>
            <pc:docMk/>
            <pc:sldMk cId="0" sldId="271"/>
            <ac:spMk id="333" creationId="{00000000-0000-0000-0000-000000000000}"/>
          </ac:spMkLst>
        </pc:spChg>
        <pc:spChg chg="mod">
          <ac:chgData name="Jesper Boesen" userId="84d00d85-7fa1-4653-8586-a3dfabf7c182" providerId="ADAL" clId="{ECAF9D51-39C8-4CC6-AEAB-974B62D93279}" dt="2023-10-11T13:40:30.246" v="413" actId="20577"/>
          <ac:spMkLst>
            <pc:docMk/>
            <pc:sldMk cId="0" sldId="271"/>
            <ac:spMk id="334" creationId="{00000000-0000-0000-0000-000000000000}"/>
          </ac:spMkLst>
        </pc:spChg>
        <pc:spChg chg="mod">
          <ac:chgData name="Jesper Boesen" userId="84d00d85-7fa1-4653-8586-a3dfabf7c182" providerId="ADAL" clId="{ECAF9D51-39C8-4CC6-AEAB-974B62D93279}" dt="2023-10-11T13:40:53.300" v="414"/>
          <ac:spMkLst>
            <pc:docMk/>
            <pc:sldMk cId="0" sldId="271"/>
            <ac:spMk id="335" creationId="{00000000-0000-0000-0000-000000000000}"/>
          </ac:spMkLst>
        </pc:spChg>
        <pc:spChg chg="mod">
          <ac:chgData name="Jesper Boesen" userId="84d00d85-7fa1-4653-8586-a3dfabf7c182" providerId="ADAL" clId="{ECAF9D51-39C8-4CC6-AEAB-974B62D93279}" dt="2023-10-11T13:41:24.674" v="416" actId="20577"/>
          <ac:spMkLst>
            <pc:docMk/>
            <pc:sldMk cId="0" sldId="271"/>
            <ac:spMk id="339" creationId="{00000000-0000-0000-0000-000000000000}"/>
          </ac:spMkLst>
        </pc:spChg>
      </pc:sldChg>
      <pc:sldChg chg="delSp modSp mod">
        <pc:chgData name="Jesper Boesen" userId="84d00d85-7fa1-4653-8586-a3dfabf7c182" providerId="ADAL" clId="{ECAF9D51-39C8-4CC6-AEAB-974B62D93279}" dt="2023-10-11T14:00:54.969" v="906" actId="20577"/>
        <pc:sldMkLst>
          <pc:docMk/>
          <pc:sldMk cId="0" sldId="272"/>
        </pc:sldMkLst>
        <pc:spChg chg="del">
          <ac:chgData name="Jesper Boesen" userId="84d00d85-7fa1-4653-8586-a3dfabf7c182" providerId="ADAL" clId="{ECAF9D51-39C8-4CC6-AEAB-974B62D93279}" dt="2023-10-11T13:43:48.808" v="609" actId="478"/>
          <ac:spMkLst>
            <pc:docMk/>
            <pc:sldMk cId="0" sldId="272"/>
            <ac:spMk id="341" creationId="{00000000-0000-0000-0000-000000000000}"/>
          </ac:spMkLst>
        </pc:spChg>
        <pc:spChg chg="mod">
          <ac:chgData name="Jesper Boesen" userId="84d00d85-7fa1-4653-8586-a3dfabf7c182" providerId="ADAL" clId="{ECAF9D51-39C8-4CC6-AEAB-974B62D93279}" dt="2023-10-11T13:41:54.543" v="442" actId="20577"/>
          <ac:spMkLst>
            <pc:docMk/>
            <pc:sldMk cId="0" sldId="272"/>
            <ac:spMk id="342" creationId="{00000000-0000-0000-0000-000000000000}"/>
          </ac:spMkLst>
        </pc:spChg>
        <pc:spChg chg="mod">
          <ac:chgData name="Jesper Boesen" userId="84d00d85-7fa1-4653-8586-a3dfabf7c182" providerId="ADAL" clId="{ECAF9D51-39C8-4CC6-AEAB-974B62D93279}" dt="2023-10-11T13:42:10.473" v="468" actId="20577"/>
          <ac:spMkLst>
            <pc:docMk/>
            <pc:sldMk cId="0" sldId="272"/>
            <ac:spMk id="343" creationId="{00000000-0000-0000-0000-000000000000}"/>
          </ac:spMkLst>
        </pc:spChg>
        <pc:spChg chg="mod">
          <ac:chgData name="Jesper Boesen" userId="84d00d85-7fa1-4653-8586-a3dfabf7c182" providerId="ADAL" clId="{ECAF9D51-39C8-4CC6-AEAB-974B62D93279}" dt="2023-10-11T13:42:22.933" v="489" actId="20577"/>
          <ac:spMkLst>
            <pc:docMk/>
            <pc:sldMk cId="0" sldId="272"/>
            <ac:spMk id="344" creationId="{00000000-0000-0000-0000-000000000000}"/>
          </ac:spMkLst>
        </pc:spChg>
        <pc:spChg chg="mod">
          <ac:chgData name="Jesper Boesen" userId="84d00d85-7fa1-4653-8586-a3dfabf7c182" providerId="ADAL" clId="{ECAF9D51-39C8-4CC6-AEAB-974B62D93279}" dt="2023-10-11T14:00:54.969" v="906" actId="20577"/>
          <ac:spMkLst>
            <pc:docMk/>
            <pc:sldMk cId="0" sldId="272"/>
            <ac:spMk id="345" creationId="{00000000-0000-0000-0000-000000000000}"/>
          </ac:spMkLst>
        </pc:spChg>
        <pc:spChg chg="mod">
          <ac:chgData name="Jesper Boesen" userId="84d00d85-7fa1-4653-8586-a3dfabf7c182" providerId="ADAL" clId="{ECAF9D51-39C8-4CC6-AEAB-974B62D93279}" dt="2023-10-11T13:43:02.124" v="532" actId="20577"/>
          <ac:spMkLst>
            <pc:docMk/>
            <pc:sldMk cId="0" sldId="272"/>
            <ac:spMk id="346" creationId="{00000000-0000-0000-0000-000000000000}"/>
          </ac:spMkLst>
        </pc:spChg>
        <pc:spChg chg="mod">
          <ac:chgData name="Jesper Boesen" userId="84d00d85-7fa1-4653-8586-a3dfabf7c182" providerId="ADAL" clId="{ECAF9D51-39C8-4CC6-AEAB-974B62D93279}" dt="2023-10-11T13:43:12.078" v="552" actId="20577"/>
          <ac:spMkLst>
            <pc:docMk/>
            <pc:sldMk cId="0" sldId="272"/>
            <ac:spMk id="347" creationId="{00000000-0000-0000-0000-000000000000}"/>
          </ac:spMkLst>
        </pc:spChg>
        <pc:spChg chg="mod">
          <ac:chgData name="Jesper Boesen" userId="84d00d85-7fa1-4653-8586-a3dfabf7c182" providerId="ADAL" clId="{ECAF9D51-39C8-4CC6-AEAB-974B62D93279}" dt="2023-10-11T13:43:24.166" v="576" actId="20577"/>
          <ac:spMkLst>
            <pc:docMk/>
            <pc:sldMk cId="0" sldId="272"/>
            <ac:spMk id="348" creationId="{00000000-0000-0000-0000-000000000000}"/>
          </ac:spMkLst>
        </pc:spChg>
        <pc:spChg chg="mod">
          <ac:chgData name="Jesper Boesen" userId="84d00d85-7fa1-4653-8586-a3dfabf7c182" providerId="ADAL" clId="{ECAF9D51-39C8-4CC6-AEAB-974B62D93279}" dt="2023-10-11T13:43:42.255" v="608" actId="20577"/>
          <ac:spMkLst>
            <pc:docMk/>
            <pc:sldMk cId="0" sldId="272"/>
            <ac:spMk id="349" creationId="{00000000-0000-0000-0000-000000000000}"/>
          </ac:spMkLst>
        </pc:spChg>
      </pc:sldChg>
      <pc:sldChg chg="modSp mod">
        <pc:chgData name="Jesper Boesen" userId="84d00d85-7fa1-4653-8586-a3dfabf7c182" providerId="ADAL" clId="{ECAF9D51-39C8-4CC6-AEAB-974B62D93279}" dt="2023-10-11T13:44:07.140" v="625" actId="20577"/>
        <pc:sldMkLst>
          <pc:docMk/>
          <pc:sldMk cId="0" sldId="273"/>
        </pc:sldMkLst>
        <pc:spChg chg="mod">
          <ac:chgData name="Jesper Boesen" userId="84d00d85-7fa1-4653-8586-a3dfabf7c182" providerId="ADAL" clId="{ECAF9D51-39C8-4CC6-AEAB-974B62D93279}" dt="2023-10-11T13:44:07.140" v="625" actId="20577"/>
          <ac:spMkLst>
            <pc:docMk/>
            <pc:sldMk cId="0" sldId="273"/>
            <ac:spMk id="361" creationId="{00000000-0000-0000-0000-000000000000}"/>
          </ac:spMkLst>
        </pc:spChg>
      </pc:sldChg>
      <pc:sldChg chg="delSp modSp mod">
        <pc:chgData name="Jesper Boesen" userId="84d00d85-7fa1-4653-8586-a3dfabf7c182" providerId="ADAL" clId="{ECAF9D51-39C8-4CC6-AEAB-974B62D93279}" dt="2023-10-11T13:45:25.677" v="643" actId="478"/>
        <pc:sldMkLst>
          <pc:docMk/>
          <pc:sldMk cId="0" sldId="274"/>
        </pc:sldMkLst>
        <pc:spChg chg="del">
          <ac:chgData name="Jesper Boesen" userId="84d00d85-7fa1-4653-8586-a3dfabf7c182" providerId="ADAL" clId="{ECAF9D51-39C8-4CC6-AEAB-974B62D93279}" dt="2023-10-11T13:45:25.677" v="643" actId="478"/>
          <ac:spMkLst>
            <pc:docMk/>
            <pc:sldMk cId="0" sldId="274"/>
            <ac:spMk id="363" creationId="{00000000-0000-0000-0000-000000000000}"/>
          </ac:spMkLst>
        </pc:spChg>
        <pc:spChg chg="mod">
          <ac:chgData name="Jesper Boesen" userId="84d00d85-7fa1-4653-8586-a3dfabf7c182" providerId="ADAL" clId="{ECAF9D51-39C8-4CC6-AEAB-974B62D93279}" dt="2023-10-11T13:44:27.114" v="640" actId="20577"/>
          <ac:spMkLst>
            <pc:docMk/>
            <pc:sldMk cId="0" sldId="274"/>
            <ac:spMk id="364" creationId="{00000000-0000-0000-0000-000000000000}"/>
          </ac:spMkLst>
        </pc:spChg>
        <pc:spChg chg="mod">
          <ac:chgData name="Jesper Boesen" userId="84d00d85-7fa1-4653-8586-a3dfabf7c182" providerId="ADAL" clId="{ECAF9D51-39C8-4CC6-AEAB-974B62D93279}" dt="2023-10-11T13:45:20.600" v="642"/>
          <ac:spMkLst>
            <pc:docMk/>
            <pc:sldMk cId="0" sldId="274"/>
            <ac:spMk id="365" creationId="{00000000-0000-0000-0000-000000000000}"/>
          </ac:spMkLst>
        </pc:spChg>
        <pc:spChg chg="mod">
          <ac:chgData name="Jesper Boesen" userId="84d00d85-7fa1-4653-8586-a3dfabf7c182" providerId="ADAL" clId="{ECAF9D51-39C8-4CC6-AEAB-974B62D93279}" dt="2023-10-11T13:44:48.624" v="641"/>
          <ac:spMkLst>
            <pc:docMk/>
            <pc:sldMk cId="0" sldId="274"/>
            <ac:spMk id="370" creationId="{00000000-0000-0000-0000-000000000000}"/>
          </ac:spMkLst>
        </pc:spChg>
      </pc:sldChg>
      <pc:sldChg chg="delSp modSp mod">
        <pc:chgData name="Jesper Boesen" userId="84d00d85-7fa1-4653-8586-a3dfabf7c182" providerId="ADAL" clId="{ECAF9D51-39C8-4CC6-AEAB-974B62D93279}" dt="2023-10-11T13:59:19.091" v="829" actId="478"/>
        <pc:sldMkLst>
          <pc:docMk/>
          <pc:sldMk cId="0" sldId="275"/>
        </pc:sldMkLst>
        <pc:spChg chg="del">
          <ac:chgData name="Jesper Boesen" userId="84d00d85-7fa1-4653-8586-a3dfabf7c182" providerId="ADAL" clId="{ECAF9D51-39C8-4CC6-AEAB-974B62D93279}" dt="2023-10-11T13:59:19.091" v="829" actId="478"/>
          <ac:spMkLst>
            <pc:docMk/>
            <pc:sldMk cId="0" sldId="275"/>
            <ac:spMk id="375" creationId="{00000000-0000-0000-0000-000000000000}"/>
          </ac:spMkLst>
        </pc:spChg>
        <pc:spChg chg="mod">
          <ac:chgData name="Jesper Boesen" userId="84d00d85-7fa1-4653-8586-a3dfabf7c182" providerId="ADAL" clId="{ECAF9D51-39C8-4CC6-AEAB-974B62D93279}" dt="2023-10-11T13:45:43.695" v="658" actId="20577"/>
          <ac:spMkLst>
            <pc:docMk/>
            <pc:sldMk cId="0" sldId="275"/>
            <ac:spMk id="376" creationId="{00000000-0000-0000-0000-000000000000}"/>
          </ac:spMkLst>
        </pc:spChg>
        <pc:spChg chg="mod">
          <ac:chgData name="Jesper Boesen" userId="84d00d85-7fa1-4653-8586-a3dfabf7c182" providerId="ADAL" clId="{ECAF9D51-39C8-4CC6-AEAB-974B62D93279}" dt="2023-10-11T13:46:02.142" v="659"/>
          <ac:spMkLst>
            <pc:docMk/>
            <pc:sldMk cId="0" sldId="275"/>
            <ac:spMk id="377" creationId="{00000000-0000-0000-0000-000000000000}"/>
          </ac:spMkLst>
        </pc:spChg>
        <pc:spChg chg="mod">
          <ac:chgData name="Jesper Boesen" userId="84d00d85-7fa1-4653-8586-a3dfabf7c182" providerId="ADAL" clId="{ECAF9D51-39C8-4CC6-AEAB-974B62D93279}" dt="2023-10-11T13:58:14.980" v="827" actId="20577"/>
          <ac:spMkLst>
            <pc:docMk/>
            <pc:sldMk cId="0" sldId="275"/>
            <ac:spMk id="378" creationId="{00000000-0000-0000-0000-000000000000}"/>
          </ac:spMkLst>
        </pc:spChg>
        <pc:spChg chg="mod">
          <ac:chgData name="Jesper Boesen" userId="84d00d85-7fa1-4653-8586-a3dfabf7c182" providerId="ADAL" clId="{ECAF9D51-39C8-4CC6-AEAB-974B62D93279}" dt="2023-10-11T13:47:48.710" v="717" actId="20577"/>
          <ac:spMkLst>
            <pc:docMk/>
            <pc:sldMk cId="0" sldId="275"/>
            <ac:spMk id="379" creationId="{00000000-0000-0000-0000-000000000000}"/>
          </ac:spMkLst>
        </pc:spChg>
        <pc:spChg chg="mod">
          <ac:chgData name="Jesper Boesen" userId="84d00d85-7fa1-4653-8586-a3dfabf7c182" providerId="ADAL" clId="{ECAF9D51-39C8-4CC6-AEAB-974B62D93279}" dt="2023-10-11T13:59:03.532" v="828"/>
          <ac:spMkLst>
            <pc:docMk/>
            <pc:sldMk cId="0" sldId="275"/>
            <ac:spMk id="380" creationId="{00000000-0000-0000-0000-000000000000}"/>
          </ac:spMkLst>
        </pc:spChg>
      </pc:sldChg>
      <pc:sldChg chg="delSp modSp mod">
        <pc:chgData name="Jesper Boesen" userId="84d00d85-7fa1-4653-8586-a3dfabf7c182" providerId="ADAL" clId="{ECAF9D51-39C8-4CC6-AEAB-974B62D93279}" dt="2023-10-11T14:00:26.782" v="892" actId="478"/>
        <pc:sldMkLst>
          <pc:docMk/>
          <pc:sldMk cId="0" sldId="276"/>
        </pc:sldMkLst>
        <pc:spChg chg="del">
          <ac:chgData name="Jesper Boesen" userId="84d00d85-7fa1-4653-8586-a3dfabf7c182" providerId="ADAL" clId="{ECAF9D51-39C8-4CC6-AEAB-974B62D93279}" dt="2023-10-11T14:00:26.782" v="892" actId="478"/>
          <ac:spMkLst>
            <pc:docMk/>
            <pc:sldMk cId="0" sldId="276"/>
            <ac:spMk id="382" creationId="{00000000-0000-0000-0000-000000000000}"/>
          </ac:spMkLst>
        </pc:spChg>
        <pc:spChg chg="mod">
          <ac:chgData name="Jesper Boesen" userId="84d00d85-7fa1-4653-8586-a3dfabf7c182" providerId="ADAL" clId="{ECAF9D51-39C8-4CC6-AEAB-974B62D93279}" dt="2023-10-11T13:59:35.935" v="845" actId="20577"/>
          <ac:spMkLst>
            <pc:docMk/>
            <pc:sldMk cId="0" sldId="276"/>
            <ac:spMk id="383" creationId="{00000000-0000-0000-0000-000000000000}"/>
          </ac:spMkLst>
        </pc:spChg>
        <pc:spChg chg="mod">
          <ac:chgData name="Jesper Boesen" userId="84d00d85-7fa1-4653-8586-a3dfabf7c182" providerId="ADAL" clId="{ECAF9D51-39C8-4CC6-AEAB-974B62D93279}" dt="2023-10-11T14:00:21.391" v="891" actId="20577"/>
          <ac:spMkLst>
            <pc:docMk/>
            <pc:sldMk cId="0" sldId="276"/>
            <ac:spMk id="384" creationId="{00000000-0000-0000-0000-000000000000}"/>
          </ac:spMkLst>
        </pc:spChg>
        <pc:spChg chg="mod">
          <ac:chgData name="Jesper Boesen" userId="84d00d85-7fa1-4653-8586-a3dfabf7c182" providerId="ADAL" clId="{ECAF9D51-39C8-4CC6-AEAB-974B62D93279}" dt="2023-10-11T14:00:07.685" v="862" actId="20577"/>
          <ac:spMkLst>
            <pc:docMk/>
            <pc:sldMk cId="0" sldId="276"/>
            <ac:spMk id="385" creationId="{00000000-0000-0000-0000-000000000000}"/>
          </ac:spMkLst>
        </pc:spChg>
        <pc:spChg chg="mod">
          <ac:chgData name="Jesper Boesen" userId="84d00d85-7fa1-4653-8586-a3dfabf7c182" providerId="ADAL" clId="{ECAF9D51-39C8-4CC6-AEAB-974B62D93279}" dt="2023-10-11T13:59:54.488" v="854" actId="20577"/>
          <ac:spMkLst>
            <pc:docMk/>
            <pc:sldMk cId="0" sldId="276"/>
            <ac:spMk id="387" creationId="{00000000-0000-0000-0000-000000000000}"/>
          </ac:spMkLst>
        </pc:spChg>
        <pc:spChg chg="mod">
          <ac:chgData name="Jesper Boesen" userId="84d00d85-7fa1-4653-8586-a3dfabf7c182" providerId="ADAL" clId="{ECAF9D51-39C8-4CC6-AEAB-974B62D93279}" dt="2023-10-11T13:59:47.827" v="851" actId="20577"/>
          <ac:spMkLst>
            <pc:docMk/>
            <pc:sldMk cId="0" sldId="276"/>
            <ac:spMk id="388" creationId="{00000000-0000-0000-0000-000000000000}"/>
          </ac:spMkLst>
        </pc:spChg>
      </pc:sldChg>
      <pc:sldChg chg="modSp mod">
        <pc:chgData name="Jesper Boesen" userId="84d00d85-7fa1-4653-8586-a3dfabf7c182" providerId="ADAL" clId="{ECAF9D51-39C8-4CC6-AEAB-974B62D93279}" dt="2023-10-11T14:01:18.500" v="916" actId="20577"/>
        <pc:sldMkLst>
          <pc:docMk/>
          <pc:sldMk cId="0" sldId="277"/>
        </pc:sldMkLst>
        <pc:spChg chg="mod">
          <ac:chgData name="Jesper Boesen" userId="84d00d85-7fa1-4653-8586-a3dfabf7c182" providerId="ADAL" clId="{ECAF9D51-39C8-4CC6-AEAB-974B62D93279}" dt="2023-10-11T14:01:18.500" v="916" actId="20577"/>
          <ac:spMkLst>
            <pc:docMk/>
            <pc:sldMk cId="0" sldId="277"/>
            <ac:spMk id="3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1143000" y="685800"/>
            <a:ext cx="4572000" cy="3429000"/>
          </a:xfrm>
          <a:prstGeom prst="rect">
            <a:avLst/>
          </a:prstGeom>
        </p:spPr>
        <p:txBody>
          <a:bodyPr/>
          <a:lstStyle/>
          <a:p>
            <a:endParaRPr/>
          </a:p>
        </p:txBody>
      </p:sp>
      <p:sp>
        <p:nvSpPr>
          <p:cNvPr id="205" name="Shape 2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Line"/>
          <p:cNvSpPr/>
          <p:nvPr/>
        </p:nvSpPr>
        <p:spPr>
          <a:xfrm>
            <a:off x="647700" y="4749800"/>
            <a:ext cx="11709422" cy="127"/>
          </a:xfrm>
          <a:prstGeom prst="line">
            <a:avLst/>
          </a:prstGeom>
          <a:ln w="12700">
            <a:solidFill>
              <a:srgbClr val="9A9A9A"/>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3" name="Brödtext nivå ett…"/>
          <p:cNvSpPr txBox="1">
            <a:spLocks noGrp="1"/>
          </p:cNvSpPr>
          <p:nvPr>
            <p:ph type="body" sz="half" idx="1"/>
          </p:nvPr>
        </p:nvSpPr>
        <p:spPr>
          <a:xfrm>
            <a:off x="571500" y="5016500"/>
            <a:ext cx="118618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Brödtext nivå ett</a:t>
            </a:r>
          </a:p>
          <a:p>
            <a:pPr lvl="1"/>
            <a:r>
              <a:t>Brödtext nivå två</a:t>
            </a:r>
          </a:p>
          <a:p>
            <a:pPr lvl="2"/>
            <a:r>
              <a:t>Brödtext nivå tre</a:t>
            </a:r>
          </a:p>
          <a:p>
            <a:pPr lvl="3"/>
            <a:r>
              <a:t>Brödtext nivå fyra</a:t>
            </a:r>
          </a:p>
          <a:p>
            <a:pPr lvl="4"/>
            <a:r>
              <a:t>Brödtext nivå fem</a:t>
            </a:r>
          </a:p>
        </p:txBody>
      </p:sp>
      <p:sp>
        <p:nvSpPr>
          <p:cNvPr id="14" name="Titeltext"/>
          <p:cNvSpPr txBox="1">
            <a:spLocks noGrp="1"/>
          </p:cNvSpPr>
          <p:nvPr>
            <p:ph type="title"/>
          </p:nvPr>
        </p:nvSpPr>
        <p:spPr>
          <a:xfrm>
            <a:off x="571500" y="1320800"/>
            <a:ext cx="11861800" cy="3175000"/>
          </a:xfrm>
          <a:prstGeom prst="rect">
            <a:avLst/>
          </a:prstGeom>
        </p:spPr>
        <p:txBody>
          <a:bodyPr/>
          <a:lstStyle/>
          <a:p>
            <a:r>
              <a:t>Titeltext</a:t>
            </a:r>
          </a:p>
        </p:txBody>
      </p:sp>
      <p:sp>
        <p:nvSpPr>
          <p:cNvPr id="15" name="01"/>
          <p:cNvSpPr txBox="1">
            <a:spLocks noGrp="1"/>
          </p:cNvSpPr>
          <p:nvPr>
            <p:ph type="sldNum" sz="quarter" idx="2"/>
          </p:nvPr>
        </p:nvSpPr>
        <p:spPr>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3" name="Line"/>
          <p:cNvSpPr/>
          <p:nvPr/>
        </p:nvSpPr>
        <p:spPr>
          <a:xfrm>
            <a:off x="647700" y="1968500"/>
            <a:ext cx="4876867" cy="127"/>
          </a:xfrm>
          <a:prstGeom prst="line">
            <a:avLst/>
          </a:prstGeom>
          <a:ln w="12700">
            <a:solidFill>
              <a:srgbClr val="9A9A9A"/>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94" name="Brödtext nivå ett…"/>
          <p:cNvSpPr txBox="1">
            <a:spLocks noGrp="1"/>
          </p:cNvSpPr>
          <p:nvPr>
            <p:ph type="body" sz="half" idx="1"/>
          </p:nvPr>
        </p:nvSpPr>
        <p:spPr>
          <a:xfrm>
            <a:off x="571500" y="2324100"/>
            <a:ext cx="5080000" cy="65659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95" name="Titeltext"/>
          <p:cNvSpPr txBox="1">
            <a:spLocks noGrp="1"/>
          </p:cNvSpPr>
          <p:nvPr>
            <p:ph type="title"/>
          </p:nvPr>
        </p:nvSpPr>
        <p:spPr>
          <a:xfrm>
            <a:off x="571500" y="330200"/>
            <a:ext cx="5080000" cy="1397000"/>
          </a:xfrm>
          <a:prstGeom prst="rect">
            <a:avLst/>
          </a:prstGeom>
        </p:spPr>
        <p:txBody>
          <a:bodyPr/>
          <a:lstStyle/>
          <a:p>
            <a:r>
              <a:t>Titeltext</a:t>
            </a:r>
          </a:p>
        </p:txBody>
      </p:sp>
      <p:sp>
        <p:nvSpPr>
          <p:cNvPr id="96" name="stk213280rke.jpg"/>
          <p:cNvSpPr>
            <a:spLocks noGrp="1"/>
          </p:cNvSpPr>
          <p:nvPr>
            <p:ph type="pic" idx="21"/>
          </p:nvPr>
        </p:nvSpPr>
        <p:spPr>
          <a:xfrm>
            <a:off x="6481167" y="-146050"/>
            <a:ext cx="6654801" cy="9904215"/>
          </a:xfrm>
          <a:prstGeom prst="rect">
            <a:avLst/>
          </a:prstGeom>
        </p:spPr>
        <p:txBody>
          <a:bodyPr lIns="91439" tIns="45719" rIns="91439" bIns="45719">
            <a:noAutofit/>
          </a:bodyPr>
          <a:lstStyle/>
          <a:p>
            <a:endParaRPr/>
          </a:p>
        </p:txBody>
      </p:sp>
      <p:sp>
        <p:nvSpPr>
          <p:cNvPr id="97" name="01"/>
          <p:cNvSpPr txBox="1">
            <a:spLocks noGrp="1"/>
          </p:cNvSpPr>
          <p:nvPr>
            <p:ph type="sldNum" sz="quarter" idx="2"/>
          </p:nvPr>
        </p:nvSpPr>
        <p:spPr>
          <a:xfrm>
            <a:off x="510743" y="9194800"/>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104" name="Line"/>
          <p:cNvSpPr/>
          <p:nvPr/>
        </p:nvSpPr>
        <p:spPr>
          <a:xfrm flipH="1">
            <a:off x="6502399" y="1803400"/>
            <a:ext cx="1" cy="4318000"/>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05"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06" name="dv1989002.jpg"/>
          <p:cNvSpPr>
            <a:spLocks noGrp="1"/>
          </p:cNvSpPr>
          <p:nvPr>
            <p:ph type="pic" sz="half" idx="21"/>
          </p:nvPr>
        </p:nvSpPr>
        <p:spPr>
          <a:xfrm>
            <a:off x="6040709" y="1640743"/>
            <a:ext cx="6965736" cy="4651900"/>
          </a:xfrm>
          <a:prstGeom prst="rect">
            <a:avLst/>
          </a:prstGeom>
        </p:spPr>
        <p:txBody>
          <a:bodyPr lIns="91439" tIns="45719" rIns="91439" bIns="45719">
            <a:noAutofit/>
          </a:bodyPr>
          <a:lstStyle/>
          <a:p>
            <a:endParaRPr/>
          </a:p>
        </p:txBody>
      </p:sp>
      <p:sp>
        <p:nvSpPr>
          <p:cNvPr id="107" name="phaagb000019.jpg"/>
          <p:cNvSpPr>
            <a:spLocks noGrp="1"/>
          </p:cNvSpPr>
          <p:nvPr>
            <p:ph type="pic" sz="half" idx="22"/>
          </p:nvPr>
        </p:nvSpPr>
        <p:spPr>
          <a:xfrm>
            <a:off x="330200" y="1701800"/>
            <a:ext cx="6960197" cy="4648200"/>
          </a:xfrm>
          <a:prstGeom prst="rect">
            <a:avLst/>
          </a:prstGeom>
        </p:spPr>
        <p:txBody>
          <a:bodyPr lIns="91439" tIns="45719" rIns="91439" bIns="45719">
            <a:noAutofit/>
          </a:bodyPr>
          <a:lstStyle/>
          <a:p>
            <a:endParaRPr/>
          </a:p>
        </p:txBody>
      </p:sp>
      <p:sp>
        <p:nvSpPr>
          <p:cNvPr id="108"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115" name="Line"/>
          <p:cNvSpPr/>
          <p:nvPr/>
        </p:nvSpPr>
        <p:spPr>
          <a:xfrm flipH="1">
            <a:off x="4432299" y="1778000"/>
            <a:ext cx="1" cy="5054600"/>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16"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17" name="200171796-1.jpg"/>
          <p:cNvSpPr>
            <a:spLocks noGrp="1"/>
          </p:cNvSpPr>
          <p:nvPr>
            <p:ph type="pic" sz="half" idx="21"/>
          </p:nvPr>
        </p:nvSpPr>
        <p:spPr>
          <a:xfrm>
            <a:off x="-414201" y="1647535"/>
            <a:ext cx="7354056" cy="5363642"/>
          </a:xfrm>
          <a:prstGeom prst="rect">
            <a:avLst/>
          </a:prstGeom>
        </p:spPr>
        <p:txBody>
          <a:bodyPr lIns="91439" tIns="45719" rIns="91439" bIns="45719">
            <a:noAutofit/>
          </a:bodyPr>
          <a:lstStyle/>
          <a:p>
            <a:endParaRPr/>
          </a:p>
        </p:txBody>
      </p:sp>
      <p:sp>
        <p:nvSpPr>
          <p:cNvPr id="118" name="phaagb000019.jpg"/>
          <p:cNvSpPr>
            <a:spLocks noGrp="1"/>
          </p:cNvSpPr>
          <p:nvPr>
            <p:ph type="pic" idx="22"/>
          </p:nvPr>
        </p:nvSpPr>
        <p:spPr>
          <a:xfrm>
            <a:off x="3792931" y="1077019"/>
            <a:ext cx="9012626" cy="6018865"/>
          </a:xfrm>
          <a:prstGeom prst="rect">
            <a:avLst/>
          </a:prstGeom>
        </p:spPr>
        <p:txBody>
          <a:bodyPr lIns="91439" tIns="45719" rIns="91439" bIns="45719">
            <a:noAutofit/>
          </a:bodyPr>
          <a:lstStyle/>
          <a:p>
            <a:endParaRPr/>
          </a:p>
        </p:txBody>
      </p:sp>
      <p:sp>
        <p:nvSpPr>
          <p:cNvPr id="119"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126" name="Line"/>
          <p:cNvSpPr/>
          <p:nvPr/>
        </p:nvSpPr>
        <p:spPr>
          <a:xfrm flipH="1">
            <a:off x="6489699" y="508000"/>
            <a:ext cx="1" cy="8013731"/>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27"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28" name="200171796-1.jpg"/>
          <p:cNvSpPr>
            <a:spLocks noGrp="1"/>
          </p:cNvSpPr>
          <p:nvPr>
            <p:ph type="pic" idx="21"/>
          </p:nvPr>
        </p:nvSpPr>
        <p:spPr>
          <a:xfrm>
            <a:off x="-800100" y="509193"/>
            <a:ext cx="11039774" cy="8051801"/>
          </a:xfrm>
          <a:prstGeom prst="rect">
            <a:avLst/>
          </a:prstGeom>
        </p:spPr>
        <p:txBody>
          <a:bodyPr lIns="91439" tIns="45719" rIns="91439" bIns="45719">
            <a:noAutofit/>
          </a:bodyPr>
          <a:lstStyle/>
          <a:p>
            <a:endParaRPr/>
          </a:p>
        </p:txBody>
      </p:sp>
      <p:sp>
        <p:nvSpPr>
          <p:cNvPr id="129" name="stk213280rke.jpg"/>
          <p:cNvSpPr>
            <a:spLocks noGrp="1"/>
          </p:cNvSpPr>
          <p:nvPr>
            <p:ph type="pic" idx="22"/>
          </p:nvPr>
        </p:nvSpPr>
        <p:spPr>
          <a:xfrm>
            <a:off x="6615466" y="-234950"/>
            <a:ext cx="5998935" cy="8928100"/>
          </a:xfrm>
          <a:prstGeom prst="rect">
            <a:avLst/>
          </a:prstGeom>
        </p:spPr>
        <p:txBody>
          <a:bodyPr lIns="91439" tIns="45719" rIns="91439" bIns="45719">
            <a:noAutofit/>
          </a:bodyPr>
          <a:lstStyle/>
          <a:p>
            <a:endParaRPr/>
          </a:p>
        </p:txBody>
      </p:sp>
      <p:sp>
        <p:nvSpPr>
          <p:cNvPr id="130"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137" name="Line"/>
          <p:cNvSpPr/>
          <p:nvPr/>
        </p:nvSpPr>
        <p:spPr>
          <a:xfrm flipH="1">
            <a:off x="4444998" y="1777968"/>
            <a:ext cx="1" cy="5067381"/>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38" name="Line"/>
          <p:cNvSpPr/>
          <p:nvPr/>
        </p:nvSpPr>
        <p:spPr>
          <a:xfrm flipH="1">
            <a:off x="8547098" y="1777968"/>
            <a:ext cx="1" cy="5067381"/>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39"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40" name="phaagb000019.jpg"/>
          <p:cNvSpPr>
            <a:spLocks noGrp="1"/>
          </p:cNvSpPr>
          <p:nvPr>
            <p:ph type="pic" sz="half" idx="21"/>
          </p:nvPr>
        </p:nvSpPr>
        <p:spPr>
          <a:xfrm>
            <a:off x="-3403600" y="1612900"/>
            <a:ext cx="8082196" cy="5397500"/>
          </a:xfrm>
          <a:prstGeom prst="rect">
            <a:avLst/>
          </a:prstGeom>
        </p:spPr>
        <p:txBody>
          <a:bodyPr lIns="91439" tIns="45719" rIns="91439" bIns="45719">
            <a:noAutofit/>
          </a:bodyPr>
          <a:lstStyle/>
          <a:p>
            <a:endParaRPr/>
          </a:p>
        </p:txBody>
      </p:sp>
      <p:sp>
        <p:nvSpPr>
          <p:cNvPr id="141" name="stk213280rke.jpg"/>
          <p:cNvSpPr>
            <a:spLocks noGrp="1"/>
          </p:cNvSpPr>
          <p:nvPr>
            <p:ph type="pic" idx="22"/>
          </p:nvPr>
        </p:nvSpPr>
        <p:spPr>
          <a:xfrm>
            <a:off x="7009166" y="-1035050"/>
            <a:ext cx="5998935" cy="8928100"/>
          </a:xfrm>
          <a:prstGeom prst="rect">
            <a:avLst/>
          </a:prstGeom>
        </p:spPr>
        <p:txBody>
          <a:bodyPr lIns="91439" tIns="45719" rIns="91439" bIns="45719">
            <a:noAutofit/>
          </a:bodyPr>
          <a:lstStyle/>
          <a:p>
            <a:endParaRPr/>
          </a:p>
        </p:txBody>
      </p:sp>
      <p:sp>
        <p:nvSpPr>
          <p:cNvPr id="142" name="200171796-1.jpg"/>
          <p:cNvSpPr>
            <a:spLocks noGrp="1"/>
          </p:cNvSpPr>
          <p:nvPr>
            <p:ph type="pic" sz="half" idx="23"/>
          </p:nvPr>
        </p:nvSpPr>
        <p:spPr>
          <a:xfrm>
            <a:off x="3201348" y="1263662"/>
            <a:ext cx="7806387" cy="5693546"/>
          </a:xfrm>
          <a:prstGeom prst="rect">
            <a:avLst/>
          </a:prstGeom>
        </p:spPr>
        <p:txBody>
          <a:bodyPr lIns="91439" tIns="45719" rIns="91439" bIns="45719">
            <a:noAutofit/>
          </a:bodyPr>
          <a:lstStyle/>
          <a:p>
            <a:endParaRPr/>
          </a:p>
        </p:txBody>
      </p:sp>
      <p:sp>
        <p:nvSpPr>
          <p:cNvPr id="143"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150"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51" name="200171796-1.jpg"/>
          <p:cNvSpPr>
            <a:spLocks noGrp="1"/>
          </p:cNvSpPr>
          <p:nvPr>
            <p:ph type="pic" idx="21"/>
          </p:nvPr>
        </p:nvSpPr>
        <p:spPr>
          <a:xfrm>
            <a:off x="241300" y="305993"/>
            <a:ext cx="12522200" cy="9133001"/>
          </a:xfrm>
          <a:prstGeom prst="rect">
            <a:avLst/>
          </a:prstGeom>
        </p:spPr>
        <p:txBody>
          <a:bodyPr lIns="91439" tIns="45719" rIns="91439" bIns="45719">
            <a:noAutofit/>
          </a:bodyPr>
          <a:lstStyle/>
          <a:p>
            <a:endParaRPr/>
          </a:p>
        </p:txBody>
      </p:sp>
      <p:sp>
        <p:nvSpPr>
          <p:cNvPr id="152"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59" name="Line"/>
          <p:cNvSpPr/>
          <p:nvPr/>
        </p:nvSpPr>
        <p:spPr>
          <a:xfrm flipH="1">
            <a:off x="6489698" y="520668"/>
            <a:ext cx="1" cy="7962963"/>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60" name="Line"/>
          <p:cNvSpPr/>
          <p:nvPr/>
        </p:nvSpPr>
        <p:spPr>
          <a:xfrm>
            <a:off x="6489696" y="4476750"/>
            <a:ext cx="5994408" cy="127"/>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61"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62" name="stk213280rke.jpg"/>
          <p:cNvSpPr>
            <a:spLocks noGrp="1"/>
          </p:cNvSpPr>
          <p:nvPr>
            <p:ph type="pic" idx="21"/>
          </p:nvPr>
        </p:nvSpPr>
        <p:spPr>
          <a:xfrm>
            <a:off x="506766" y="-234950"/>
            <a:ext cx="5998934" cy="8928100"/>
          </a:xfrm>
          <a:prstGeom prst="rect">
            <a:avLst/>
          </a:prstGeom>
        </p:spPr>
        <p:txBody>
          <a:bodyPr lIns="91439" tIns="45719" rIns="91439" bIns="45719">
            <a:noAutofit/>
          </a:bodyPr>
          <a:lstStyle/>
          <a:p>
            <a:endParaRPr/>
          </a:p>
        </p:txBody>
      </p:sp>
      <p:sp>
        <p:nvSpPr>
          <p:cNvPr id="163" name="dv1989002.jpg"/>
          <p:cNvSpPr>
            <a:spLocks noGrp="1"/>
          </p:cNvSpPr>
          <p:nvPr>
            <p:ph type="pic" sz="quarter" idx="22"/>
          </p:nvPr>
        </p:nvSpPr>
        <p:spPr>
          <a:xfrm>
            <a:off x="6634195" y="431800"/>
            <a:ext cx="5918201" cy="3952329"/>
          </a:xfrm>
          <a:prstGeom prst="rect">
            <a:avLst/>
          </a:prstGeom>
        </p:spPr>
        <p:txBody>
          <a:bodyPr lIns="91439" tIns="45719" rIns="91439" bIns="45719">
            <a:noAutofit/>
          </a:bodyPr>
          <a:lstStyle/>
          <a:p>
            <a:endParaRPr/>
          </a:p>
        </p:txBody>
      </p:sp>
      <p:sp>
        <p:nvSpPr>
          <p:cNvPr id="164" name="phaagb000019.jpg"/>
          <p:cNvSpPr>
            <a:spLocks noGrp="1"/>
          </p:cNvSpPr>
          <p:nvPr>
            <p:ph type="pic" sz="half" idx="23"/>
          </p:nvPr>
        </p:nvSpPr>
        <p:spPr>
          <a:xfrm>
            <a:off x="5917141" y="4016137"/>
            <a:ext cx="6693960" cy="4470401"/>
          </a:xfrm>
          <a:prstGeom prst="rect">
            <a:avLst/>
          </a:prstGeom>
        </p:spPr>
        <p:txBody>
          <a:bodyPr lIns="91439" tIns="45719" rIns="91439" bIns="45719">
            <a:noAutofit/>
          </a:bodyPr>
          <a:lstStyle/>
          <a:p>
            <a:endParaRPr/>
          </a:p>
        </p:txBody>
      </p:sp>
      <p:sp>
        <p:nvSpPr>
          <p:cNvPr id="16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172" name="Line"/>
          <p:cNvSpPr/>
          <p:nvPr/>
        </p:nvSpPr>
        <p:spPr>
          <a:xfrm flipH="1">
            <a:off x="9067798" y="520668"/>
            <a:ext cx="1" cy="7962963"/>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73" name="Line"/>
          <p:cNvSpPr/>
          <p:nvPr/>
        </p:nvSpPr>
        <p:spPr>
          <a:xfrm>
            <a:off x="9067796" y="3092450"/>
            <a:ext cx="3429023" cy="127"/>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74" name="Line"/>
          <p:cNvSpPr/>
          <p:nvPr/>
        </p:nvSpPr>
        <p:spPr>
          <a:xfrm>
            <a:off x="9067796" y="5873750"/>
            <a:ext cx="3429023" cy="127"/>
          </a:xfrm>
          <a:prstGeom prst="line">
            <a:avLst/>
          </a:prstGeom>
          <a:ln w="12700">
            <a:solidFill>
              <a:srgbClr val="9B9B9B"/>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75" name="Brödtext nivå ett…"/>
          <p:cNvSpPr txBox="1">
            <a:spLocks noGrp="1"/>
          </p:cNvSpPr>
          <p:nvPr>
            <p:ph type="body" sz="quarter" idx="1"/>
          </p:nvPr>
        </p:nvSpPr>
        <p:spPr>
          <a:xfrm>
            <a:off x="431800" y="8813800"/>
            <a:ext cx="8255000" cy="812800"/>
          </a:xfrm>
          <a:prstGeom prst="rect">
            <a:avLst/>
          </a:prstGeom>
        </p:spPr>
        <p:txBody>
          <a:bodyPr/>
          <a:lstStyle>
            <a:lvl1pPr marL="0" indent="0">
              <a:spcBef>
                <a:spcPts val="0"/>
              </a:spcBef>
              <a:buSzTx/>
              <a:buNone/>
              <a:defRPr sz="2000">
                <a:solidFill>
                  <a:srgbClr val="737373"/>
                </a:solidFill>
              </a:defRPr>
            </a:lvl1pPr>
            <a:lvl2pPr marL="0" indent="0">
              <a:spcBef>
                <a:spcPts val="0"/>
              </a:spcBef>
              <a:buSzTx/>
              <a:buNone/>
              <a:defRPr sz="2000">
                <a:solidFill>
                  <a:srgbClr val="737373"/>
                </a:solidFill>
              </a:defRPr>
            </a:lvl2pPr>
            <a:lvl3pPr marL="0" indent="0">
              <a:spcBef>
                <a:spcPts val="0"/>
              </a:spcBef>
              <a:buSzTx/>
              <a:buNone/>
              <a:defRPr sz="2000">
                <a:solidFill>
                  <a:srgbClr val="737373"/>
                </a:solidFill>
              </a:defRPr>
            </a:lvl3pPr>
            <a:lvl4pPr marL="0" indent="0">
              <a:spcBef>
                <a:spcPts val="0"/>
              </a:spcBef>
              <a:buSzTx/>
              <a:buNone/>
              <a:defRPr sz="2000">
                <a:solidFill>
                  <a:srgbClr val="737373"/>
                </a:solidFill>
              </a:defRPr>
            </a:lvl4pPr>
            <a:lvl5pPr marL="0" indent="0">
              <a:spcBef>
                <a:spcPts val="0"/>
              </a:spcBef>
              <a:buSzTx/>
              <a:buNone/>
              <a:defRPr sz="2000">
                <a:solidFill>
                  <a:srgbClr val="737373"/>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76" name="200171796-1.jpg"/>
          <p:cNvSpPr>
            <a:spLocks noGrp="1"/>
          </p:cNvSpPr>
          <p:nvPr>
            <p:ph type="pic" idx="21"/>
          </p:nvPr>
        </p:nvSpPr>
        <p:spPr>
          <a:xfrm>
            <a:off x="-800100" y="509193"/>
            <a:ext cx="11039774" cy="8051801"/>
          </a:xfrm>
          <a:prstGeom prst="rect">
            <a:avLst/>
          </a:prstGeom>
        </p:spPr>
        <p:txBody>
          <a:bodyPr lIns="91439" tIns="45719" rIns="91439" bIns="45719">
            <a:noAutofit/>
          </a:bodyPr>
          <a:lstStyle/>
          <a:p>
            <a:endParaRPr/>
          </a:p>
        </p:txBody>
      </p:sp>
      <p:sp>
        <p:nvSpPr>
          <p:cNvPr id="177" name="dv1989002.jpg"/>
          <p:cNvSpPr>
            <a:spLocks noGrp="1"/>
          </p:cNvSpPr>
          <p:nvPr>
            <p:ph type="pic" sz="quarter" idx="22"/>
          </p:nvPr>
        </p:nvSpPr>
        <p:spPr>
          <a:xfrm>
            <a:off x="8837910" y="3187700"/>
            <a:ext cx="3803386" cy="2540000"/>
          </a:xfrm>
          <a:prstGeom prst="rect">
            <a:avLst/>
          </a:prstGeom>
        </p:spPr>
        <p:txBody>
          <a:bodyPr lIns="91439" tIns="45719" rIns="91439" bIns="45719">
            <a:noAutofit/>
          </a:bodyPr>
          <a:lstStyle/>
          <a:p>
            <a:endParaRPr/>
          </a:p>
        </p:txBody>
      </p:sp>
      <p:sp>
        <p:nvSpPr>
          <p:cNvPr id="178" name="phaagb000019.jpg"/>
          <p:cNvSpPr>
            <a:spLocks noGrp="1"/>
          </p:cNvSpPr>
          <p:nvPr>
            <p:ph type="pic" sz="quarter" idx="23"/>
          </p:nvPr>
        </p:nvSpPr>
        <p:spPr>
          <a:xfrm>
            <a:off x="8877302" y="5993009"/>
            <a:ext cx="3733800" cy="2493529"/>
          </a:xfrm>
          <a:prstGeom prst="rect">
            <a:avLst/>
          </a:prstGeom>
        </p:spPr>
        <p:txBody>
          <a:bodyPr lIns="91439" tIns="45719" rIns="91439" bIns="45719">
            <a:noAutofit/>
          </a:bodyPr>
          <a:lstStyle/>
          <a:p>
            <a:endParaRPr/>
          </a:p>
        </p:txBody>
      </p:sp>
      <p:sp>
        <p:nvSpPr>
          <p:cNvPr id="179" name="stk213280rke.jpg"/>
          <p:cNvSpPr>
            <a:spLocks noGrp="1"/>
          </p:cNvSpPr>
          <p:nvPr>
            <p:ph type="pic" sz="quarter" idx="24"/>
          </p:nvPr>
        </p:nvSpPr>
        <p:spPr>
          <a:xfrm>
            <a:off x="9207500" y="-107950"/>
            <a:ext cx="3365500" cy="5008811"/>
          </a:xfrm>
          <a:prstGeom prst="rect">
            <a:avLst/>
          </a:prstGeom>
        </p:spPr>
        <p:txBody>
          <a:bodyPr lIns="91439" tIns="45719" rIns="91439" bIns="45719">
            <a:noAutofit/>
          </a:bodyPr>
          <a:lstStyle/>
          <a:p>
            <a:endParaRPr/>
          </a:p>
        </p:txBody>
      </p:sp>
      <p:sp>
        <p:nvSpPr>
          <p:cNvPr id="180"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87" name="Brödtext nivå ett…"/>
          <p:cNvSpPr txBox="1">
            <a:spLocks noGrp="1"/>
          </p:cNvSpPr>
          <p:nvPr>
            <p:ph type="body" sz="half" idx="1"/>
          </p:nvPr>
        </p:nvSpPr>
        <p:spPr>
          <a:xfrm>
            <a:off x="571500" y="2324100"/>
            <a:ext cx="5080000" cy="65659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88" name="Titeltext"/>
          <p:cNvSpPr txBox="1">
            <a:spLocks noGrp="1"/>
          </p:cNvSpPr>
          <p:nvPr>
            <p:ph type="title"/>
          </p:nvPr>
        </p:nvSpPr>
        <p:spPr>
          <a:prstGeom prst="rect">
            <a:avLst/>
          </a:prstGeom>
        </p:spPr>
        <p:txBody>
          <a:bodyPr/>
          <a:lstStyle/>
          <a:p>
            <a:r>
              <a:t>Titeltext</a:t>
            </a:r>
          </a:p>
        </p:txBody>
      </p:sp>
      <p:sp>
        <p:nvSpPr>
          <p:cNvPr id="189"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96" name="Brödtext nivå ett…"/>
          <p:cNvSpPr txBox="1">
            <a:spLocks noGrp="1"/>
          </p:cNvSpPr>
          <p:nvPr>
            <p:ph type="body" sz="half" idx="1"/>
          </p:nvPr>
        </p:nvSpPr>
        <p:spPr>
          <a:xfrm>
            <a:off x="8369300" y="2324100"/>
            <a:ext cx="4064000" cy="65659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97" name="Titeltext"/>
          <p:cNvSpPr txBox="1">
            <a:spLocks noGrp="1"/>
          </p:cNvSpPr>
          <p:nvPr>
            <p:ph type="title"/>
          </p:nvPr>
        </p:nvSpPr>
        <p:spPr>
          <a:prstGeom prst="rect">
            <a:avLst/>
          </a:prstGeom>
        </p:spPr>
        <p:txBody>
          <a:bodyPr/>
          <a:lstStyle/>
          <a:p>
            <a:r>
              <a:t>Titeltext</a:t>
            </a:r>
          </a:p>
        </p:txBody>
      </p:sp>
      <p:sp>
        <p:nvSpPr>
          <p:cNvPr id="198"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Titeltext"/>
          <p:cNvSpPr txBox="1">
            <a:spLocks noGrp="1"/>
          </p:cNvSpPr>
          <p:nvPr>
            <p:ph type="title"/>
          </p:nvPr>
        </p:nvSpPr>
        <p:spPr>
          <a:prstGeom prst="rect">
            <a:avLst/>
          </a:prstGeom>
        </p:spPr>
        <p:txBody>
          <a:bodyPr/>
          <a:lstStyle/>
          <a:p>
            <a:r>
              <a:t>Titeltext</a:t>
            </a:r>
          </a:p>
        </p:txBody>
      </p:sp>
      <p:sp>
        <p:nvSpPr>
          <p:cNvPr id="23"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1" name="Brödtext nivå ett…"/>
          <p:cNvSpPr txBox="1">
            <a:spLocks noGrp="1"/>
          </p:cNvSpPr>
          <p:nvPr>
            <p:ph type="body" idx="1"/>
          </p:nvPr>
        </p:nvSpPr>
        <p:spPr>
          <a:prstGeom prst="rect">
            <a:avLst/>
          </a:prstGeom>
        </p:spPr>
        <p:txBody>
          <a:bodyPr numCol="2" spcCol="593090"/>
          <a:lstStyle/>
          <a:p>
            <a:r>
              <a:t>Brödtext nivå ett</a:t>
            </a:r>
          </a:p>
          <a:p>
            <a:pPr lvl="1"/>
            <a:r>
              <a:t>Brödtext nivå två</a:t>
            </a:r>
          </a:p>
          <a:p>
            <a:pPr lvl="2"/>
            <a:r>
              <a:t>Brödtext nivå tre</a:t>
            </a:r>
          </a:p>
          <a:p>
            <a:pPr lvl="3"/>
            <a:r>
              <a:t>Brödtext nivå fyra</a:t>
            </a:r>
          </a:p>
          <a:p>
            <a:pPr lvl="4"/>
            <a:r>
              <a:t>Brödtext nivå fem</a:t>
            </a:r>
          </a:p>
        </p:txBody>
      </p:sp>
      <p:sp>
        <p:nvSpPr>
          <p:cNvPr id="32" name="Titeltext"/>
          <p:cNvSpPr txBox="1">
            <a:spLocks noGrp="1"/>
          </p:cNvSpPr>
          <p:nvPr>
            <p:ph type="title"/>
          </p:nvPr>
        </p:nvSpPr>
        <p:spPr>
          <a:prstGeom prst="rect">
            <a:avLst/>
          </a:prstGeom>
        </p:spPr>
        <p:txBody>
          <a:bodyPr/>
          <a:lstStyle/>
          <a:p>
            <a:r>
              <a:t>Titeltext</a:t>
            </a:r>
          </a:p>
        </p:txBody>
      </p:sp>
      <p:sp>
        <p:nvSpPr>
          <p:cNvPr id="33"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0" name="Brödtext nivå ett…"/>
          <p:cNvSpPr txBox="1">
            <a:spLocks noGrp="1"/>
          </p:cNvSpPr>
          <p:nvPr>
            <p:ph type="body" idx="1"/>
          </p:nvPr>
        </p:nvSpPr>
        <p:spPr>
          <a:xfrm>
            <a:off x="571500" y="863600"/>
            <a:ext cx="11861800" cy="8026400"/>
          </a:xfrm>
          <a:prstGeom prst="rect">
            <a:avLst/>
          </a:prstGeom>
        </p:spPr>
        <p:txBody>
          <a:bodyPr/>
          <a:lstStyle>
            <a:lvl1pPr>
              <a:spcBef>
                <a:spcPts val="7200"/>
              </a:spcBef>
            </a:lvl1pPr>
            <a:lvl2pPr>
              <a:spcBef>
                <a:spcPts val="7200"/>
              </a:spcBef>
            </a:lvl2pPr>
            <a:lvl3pPr>
              <a:spcBef>
                <a:spcPts val="7200"/>
              </a:spcBef>
            </a:lvl3pPr>
            <a:lvl4pPr>
              <a:spcBef>
                <a:spcPts val="7200"/>
              </a:spcBef>
            </a:lvl4pPr>
            <a:lvl5pPr>
              <a:spcBef>
                <a:spcPts val="7200"/>
              </a:spcBef>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8"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Titeltext"/>
          <p:cNvSpPr txBox="1">
            <a:spLocks noGrp="1"/>
          </p:cNvSpPr>
          <p:nvPr>
            <p:ph type="title"/>
          </p:nvPr>
        </p:nvSpPr>
        <p:spPr>
          <a:prstGeom prst="rect">
            <a:avLst/>
          </a:prstGeom>
        </p:spPr>
        <p:txBody>
          <a:bodyPr/>
          <a:lstStyle/>
          <a:p>
            <a:r>
              <a:t>Titeltext</a:t>
            </a:r>
          </a:p>
        </p:txBody>
      </p:sp>
      <p:sp>
        <p:nvSpPr>
          <p:cNvPr id="56"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63" name="Titeltext"/>
          <p:cNvSpPr txBox="1">
            <a:spLocks noGrp="1"/>
          </p:cNvSpPr>
          <p:nvPr>
            <p:ph type="title"/>
          </p:nvPr>
        </p:nvSpPr>
        <p:spPr>
          <a:xfrm>
            <a:off x="571500" y="3708400"/>
            <a:ext cx="11861800" cy="2336800"/>
          </a:xfrm>
          <a:prstGeom prst="rect">
            <a:avLst/>
          </a:prstGeom>
        </p:spPr>
        <p:txBody>
          <a:bodyPr anchor="ctr"/>
          <a:lstStyle/>
          <a:p>
            <a:r>
              <a:t>Titeltext</a:t>
            </a:r>
          </a:p>
        </p:txBody>
      </p:sp>
      <p:sp>
        <p:nvSpPr>
          <p:cNvPr id="64" name="01"/>
          <p:cNvSpPr txBox="1">
            <a:spLocks noGrp="1"/>
          </p:cNvSpPr>
          <p:nvPr>
            <p:ph type="sldNum" sz="quarter" idx="2"/>
          </p:nvPr>
        </p:nvSpPr>
        <p:spPr>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71" name="Line"/>
          <p:cNvSpPr/>
          <p:nvPr/>
        </p:nvSpPr>
        <p:spPr>
          <a:xfrm>
            <a:off x="7543800" y="7975599"/>
            <a:ext cx="1" cy="1422529"/>
          </a:xfrm>
          <a:prstGeom prst="line">
            <a:avLst/>
          </a:prstGeom>
          <a:ln w="12700">
            <a:solidFill>
              <a:srgbClr val="9A9A9A"/>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72" name="Titeltext"/>
          <p:cNvSpPr txBox="1">
            <a:spLocks noGrp="1"/>
          </p:cNvSpPr>
          <p:nvPr>
            <p:ph type="title"/>
          </p:nvPr>
        </p:nvSpPr>
        <p:spPr>
          <a:xfrm>
            <a:off x="1409700" y="7785100"/>
            <a:ext cx="5791200" cy="1701800"/>
          </a:xfrm>
          <a:prstGeom prst="rect">
            <a:avLst/>
          </a:prstGeom>
        </p:spPr>
        <p:txBody>
          <a:bodyPr anchor="ctr"/>
          <a:lstStyle>
            <a:lvl1pPr algn="r"/>
          </a:lstStyle>
          <a:p>
            <a:r>
              <a:t>Titeltext</a:t>
            </a:r>
          </a:p>
        </p:txBody>
      </p:sp>
      <p:sp>
        <p:nvSpPr>
          <p:cNvPr id="73" name="Brödtext nivå ett…"/>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None/>
              <a:defRPr>
                <a:solidFill>
                  <a:srgbClr val="999999"/>
                </a:solidFill>
              </a:defRPr>
            </a:lvl1pPr>
            <a:lvl2pPr marL="0" indent="0">
              <a:spcBef>
                <a:spcPts val="0"/>
              </a:spcBef>
              <a:buSzTx/>
              <a:buNone/>
              <a:defRPr>
                <a:solidFill>
                  <a:srgbClr val="999999"/>
                </a:solidFill>
              </a:defRPr>
            </a:lvl2pPr>
            <a:lvl3pPr marL="0" indent="0">
              <a:spcBef>
                <a:spcPts val="0"/>
              </a:spcBef>
              <a:buSzTx/>
              <a:buNone/>
              <a:defRPr>
                <a:solidFill>
                  <a:srgbClr val="999999"/>
                </a:solidFill>
              </a:defRPr>
            </a:lvl3pPr>
            <a:lvl4pPr marL="0" indent="0">
              <a:spcBef>
                <a:spcPts val="0"/>
              </a:spcBef>
              <a:buSzTx/>
              <a:buNone/>
              <a:defRPr>
                <a:solidFill>
                  <a:srgbClr val="999999"/>
                </a:solidFill>
              </a:defRPr>
            </a:lvl4pPr>
            <a:lvl5pPr marL="0" indent="0">
              <a:spcBef>
                <a:spcPts val="0"/>
              </a:spcBef>
              <a:buSzTx/>
              <a:buNone/>
              <a:defRPr>
                <a:solidFill>
                  <a:srgbClr val="999999"/>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74" name="dv1989002.jpg"/>
          <p:cNvSpPr>
            <a:spLocks noGrp="1"/>
          </p:cNvSpPr>
          <p:nvPr>
            <p:ph type="pic" idx="21"/>
          </p:nvPr>
        </p:nvSpPr>
        <p:spPr>
          <a:xfrm>
            <a:off x="-101600" y="0"/>
            <a:ext cx="13106400" cy="8752796"/>
          </a:xfrm>
          <a:prstGeom prst="rect">
            <a:avLst/>
          </a:prstGeom>
        </p:spPr>
        <p:txBody>
          <a:bodyPr lIns="91439" tIns="45719" rIns="91439" bIns="45719">
            <a:noAutofit/>
          </a:bodyPr>
          <a:lstStyle/>
          <a:p>
            <a:endParaRPr/>
          </a:p>
        </p:txBody>
      </p:sp>
      <p:sp>
        <p:nvSpPr>
          <p:cNvPr id="7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82" name="Line"/>
          <p:cNvSpPr/>
          <p:nvPr/>
        </p:nvSpPr>
        <p:spPr>
          <a:xfrm>
            <a:off x="647700" y="4749800"/>
            <a:ext cx="4882122" cy="127"/>
          </a:xfrm>
          <a:prstGeom prst="line">
            <a:avLst/>
          </a:prstGeom>
          <a:ln w="12700">
            <a:solidFill>
              <a:srgbClr val="9A9A9A"/>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83" name="Brödtext nivå ett…"/>
          <p:cNvSpPr txBox="1">
            <a:spLocks noGrp="1"/>
          </p:cNvSpPr>
          <p:nvPr>
            <p:ph type="body" sz="quarter" idx="1"/>
          </p:nvPr>
        </p:nvSpPr>
        <p:spPr>
          <a:xfrm>
            <a:off x="571500" y="5016500"/>
            <a:ext cx="50800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Brödtext nivå ett</a:t>
            </a:r>
          </a:p>
          <a:p>
            <a:pPr lvl="1"/>
            <a:r>
              <a:t>Brödtext nivå två</a:t>
            </a:r>
          </a:p>
          <a:p>
            <a:pPr lvl="2"/>
            <a:r>
              <a:t>Brödtext nivå tre</a:t>
            </a:r>
          </a:p>
          <a:p>
            <a:pPr lvl="3"/>
            <a:r>
              <a:t>Brödtext nivå fyra</a:t>
            </a:r>
          </a:p>
          <a:p>
            <a:pPr lvl="4"/>
            <a:r>
              <a:t>Brödtext nivå fem</a:t>
            </a:r>
          </a:p>
        </p:txBody>
      </p:sp>
      <p:sp>
        <p:nvSpPr>
          <p:cNvPr id="84" name="Titeltext"/>
          <p:cNvSpPr txBox="1">
            <a:spLocks noGrp="1"/>
          </p:cNvSpPr>
          <p:nvPr>
            <p:ph type="title"/>
          </p:nvPr>
        </p:nvSpPr>
        <p:spPr>
          <a:xfrm>
            <a:off x="571500" y="1320800"/>
            <a:ext cx="5080000" cy="3175000"/>
          </a:xfrm>
          <a:prstGeom prst="rect">
            <a:avLst/>
          </a:prstGeom>
        </p:spPr>
        <p:txBody>
          <a:bodyPr/>
          <a:lstStyle/>
          <a:p>
            <a:r>
              <a:t>Titeltext</a:t>
            </a:r>
          </a:p>
        </p:txBody>
      </p:sp>
      <p:sp>
        <p:nvSpPr>
          <p:cNvPr id="85" name="stk213280rke.jpg"/>
          <p:cNvSpPr>
            <a:spLocks noGrp="1"/>
          </p:cNvSpPr>
          <p:nvPr>
            <p:ph type="pic" idx="21"/>
          </p:nvPr>
        </p:nvSpPr>
        <p:spPr>
          <a:xfrm>
            <a:off x="6481167" y="-146050"/>
            <a:ext cx="6654801" cy="9904215"/>
          </a:xfrm>
          <a:prstGeom prst="rect">
            <a:avLst/>
          </a:prstGeom>
        </p:spPr>
        <p:txBody>
          <a:bodyPr lIns="91439" tIns="45719" rIns="91439" bIns="45719">
            <a:noAutofit/>
          </a:bodyPr>
          <a:lstStyle/>
          <a:p>
            <a:endParaRPr/>
          </a:p>
        </p:txBody>
      </p:sp>
      <p:sp>
        <p:nvSpPr>
          <p:cNvPr id="86" name="01"/>
          <p:cNvSpPr txBox="1">
            <a:spLocks noGrp="1"/>
          </p:cNvSpPr>
          <p:nvPr>
            <p:ph type="sldNum" sz="quarter" idx="2"/>
          </p:nvPr>
        </p:nvSpPr>
        <p:spPr>
          <a:xfrm>
            <a:off x="508000" y="9194800"/>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647700" y="1968500"/>
            <a:ext cx="11709400" cy="127"/>
          </a:xfrm>
          <a:prstGeom prst="line">
            <a:avLst/>
          </a:prstGeom>
          <a:ln w="12700">
            <a:solidFill>
              <a:srgbClr val="9A9A9A"/>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3" name="Titeltext"/>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Titeltext</a:t>
            </a:r>
          </a:p>
        </p:txBody>
      </p:sp>
      <p:sp>
        <p:nvSpPr>
          <p:cNvPr id="4" name="Brödtext nivå ett…"/>
          <p:cNvSpPr txBox="1">
            <a:spLocks noGrp="1"/>
          </p:cNvSpPr>
          <p:nvPr>
            <p:ph type="body" idx="1"/>
          </p:nvPr>
        </p:nvSpPr>
        <p:spPr>
          <a:xfrm>
            <a:off x="571500" y="2324100"/>
            <a:ext cx="11861800"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5" name="01"/>
          <p:cNvSpPr txBox="1">
            <a:spLocks noGrp="1"/>
          </p:cNvSpPr>
          <p:nvPr>
            <p:ph type="sldNum" sz="quarter" idx="2"/>
          </p:nvPr>
        </p:nvSpPr>
        <p:spPr>
          <a:xfrm>
            <a:off x="12268200" y="9194800"/>
            <a:ext cx="312014" cy="299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r">
              <a:defRPr sz="1400">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1pPr>
      <a:lvl2pPr marL="0" marR="0" indent="3429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2pPr>
      <a:lvl3pPr marL="0" marR="0" indent="6858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3pPr>
      <a:lvl4pPr marL="0" marR="0" indent="10287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4pPr>
      <a:lvl5pPr marL="0" marR="0" indent="13716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5pPr>
      <a:lvl6pPr marL="0" marR="0" indent="17145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6pPr>
      <a:lvl7pPr marL="0" marR="0" indent="20574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7pPr>
      <a:lvl8pPr marL="0" marR="0" indent="24003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8pPr>
      <a:lvl9pPr marL="0" marR="0" indent="2743200" algn="l" defTabSz="584200"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j-lt"/>
          <a:ea typeface="+mj-ea"/>
          <a:cs typeface="+mj-cs"/>
          <a:sym typeface="Helvetica Neue Light"/>
        </a:defRPr>
      </a:lvl9pPr>
    </p:titleStyle>
    <p:bodyStyle>
      <a:lvl1pPr marL="2667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1pPr>
      <a:lvl2pPr marL="7112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2pPr>
      <a:lvl3pPr marL="11557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3pPr>
      <a:lvl4pPr marL="16002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4pPr>
      <a:lvl5pPr marL="20447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5pPr>
      <a:lvl6pPr marL="24892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6pPr>
      <a:lvl7pPr marL="29337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7pPr>
      <a:lvl8pPr marL="33782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8pPr>
      <a:lvl9pPr marL="3822700" marR="0" indent="-266700" algn="l" defTabSz="584200" latinLnBrk="0">
        <a:lnSpc>
          <a:spcPct val="100000"/>
        </a:lnSpc>
        <a:spcBef>
          <a:spcPts val="4800"/>
        </a:spcBef>
        <a:spcAft>
          <a:spcPts val="0"/>
        </a:spcAft>
        <a:buClrTx/>
        <a:buSzPct val="100000"/>
        <a:buFontTx/>
        <a:buChar char="•"/>
        <a:tabLst/>
        <a:defRPr sz="2600" b="0" i="0" u="none" strike="noStrike" cap="none" spc="0" baseline="0">
          <a:solidFill>
            <a:srgbClr val="747474"/>
          </a:solidFill>
          <a:uFillTx/>
          <a:latin typeface="+mn-lt"/>
          <a:ea typeface="+mn-ea"/>
          <a:cs typeface="+mn-cs"/>
          <a:sym typeface="Helvetica Neue"/>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1pPr>
      <a:lvl2pPr marL="0" marR="0" indent="3429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2pPr>
      <a:lvl3pPr marL="0" marR="0" indent="6858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3pPr>
      <a:lvl4pPr marL="0" marR="0" indent="10287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4pPr>
      <a:lvl5pPr marL="0" marR="0" indent="13716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5pPr>
      <a:lvl6pPr marL="0" marR="0" indent="17145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6pPr>
      <a:lvl7pPr marL="0" marR="0" indent="20574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7pPr>
      <a:lvl8pPr marL="0" marR="0" indent="24003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8pPr>
      <a:lvl9pPr marL="0" marR="0" indent="2743200" algn="r" defTabSz="58420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ti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Bild 7.pdf" descr="Bild 7.pdf"/>
          <p:cNvPicPr>
            <a:picLocks noGrp="1" noChangeAspect="1"/>
          </p:cNvPicPr>
          <p:nvPr>
            <p:ph type="pic" idx="21"/>
          </p:nvPr>
        </p:nvPicPr>
        <p:blipFill>
          <a:blip r:embed="rId2"/>
          <a:srcRect l="4376" t="14107" r="4376" b="14171"/>
          <a:stretch>
            <a:fillRect/>
          </a:stretch>
        </p:blipFill>
        <p:spPr>
          <a:xfrm>
            <a:off x="-65352" y="0"/>
            <a:ext cx="13135504" cy="7658100"/>
          </a:xfrm>
          <a:prstGeom prst="rect">
            <a:avLst/>
          </a:prstGeom>
          <a:effectLst>
            <a:reflection stA="50000" endPos="40000" dir="5400000" sy="-100000" algn="bl" rotWithShape="0"/>
          </a:effectLst>
        </p:spPr>
      </p:pic>
      <p:sp>
        <p:nvSpPr>
          <p:cNvPr id="208" name="Vilka typer av matematiska resonemang (ut)värderas i skolmatematiken?…"/>
          <p:cNvSpPr txBox="1">
            <a:spLocks noGrp="1"/>
          </p:cNvSpPr>
          <p:nvPr>
            <p:ph type="title"/>
          </p:nvPr>
        </p:nvSpPr>
        <p:spPr>
          <a:xfrm>
            <a:off x="203200" y="7785100"/>
            <a:ext cx="7315200" cy="2019300"/>
          </a:xfrm>
          <a:prstGeom prst="rect">
            <a:avLst/>
          </a:prstGeom>
        </p:spPr>
        <p:txBody>
          <a:bodyPr anchor="t">
            <a:normAutofit fontScale="90000"/>
          </a:bodyPr>
          <a:lstStyle/>
          <a:p>
            <a:pPr>
              <a:defRPr sz="3200"/>
            </a:pPr>
            <a:r>
              <a:rPr lang="en-US" dirty="0"/>
              <a:t>What types of mathematical reasoning are evaluated in school mathematics?</a:t>
            </a:r>
            <a:br>
              <a:rPr lang="en-US" dirty="0"/>
            </a:br>
            <a:r>
              <a:rPr lang="en-US" dirty="0"/>
              <a:t>  - An analysis of Swedish high school exams</a:t>
            </a:r>
            <a:endParaRPr dirty="0"/>
          </a:p>
        </p:txBody>
      </p:sp>
      <p:sp>
        <p:nvSpPr>
          <p:cNvPr id="3" name="Platshållare för text 2">
            <a:extLst>
              <a:ext uri="{FF2B5EF4-FFF2-40B4-BE49-F238E27FC236}">
                <a16:creationId xmlns:a16="http://schemas.microsoft.com/office/drawing/2014/main" id="{BCCFF917-17F5-C29C-5BAE-BA5D881D2736}"/>
              </a:ext>
            </a:extLst>
          </p:cNvPr>
          <p:cNvSpPr>
            <a:spLocks noGrp="1"/>
          </p:cNvSpPr>
          <p:nvPr>
            <p:ph type="body" sz="quarter" idx="1"/>
          </p:nvPr>
        </p:nvSpPr>
        <p:spPr/>
        <p:txBody>
          <a:bodyPr/>
          <a:lstStyle/>
          <a:p>
            <a:endParaRPr lang="sv-SE"/>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Exempel på MR"/>
          <p:cNvSpPr txBox="1"/>
          <p:nvPr/>
        </p:nvSpPr>
        <p:spPr>
          <a:xfrm>
            <a:off x="521334" y="794127"/>
            <a:ext cx="7086601"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r>
              <a:rPr lang="sv-SE" dirty="0" err="1"/>
              <a:t>Example</a:t>
            </a:r>
            <a:r>
              <a:rPr dirty="0"/>
              <a:t> MR</a:t>
            </a:r>
          </a:p>
        </p:txBody>
      </p:sp>
      <p:pic>
        <p:nvPicPr>
          <p:cNvPr id="265" name="Balo.jpg" descr="Balo.jpg"/>
          <p:cNvPicPr>
            <a:picLocks noChangeAspect="1"/>
          </p:cNvPicPr>
          <p:nvPr/>
        </p:nvPicPr>
        <p:blipFill>
          <a:blip r:embed="rId2"/>
          <a:stretch>
            <a:fillRect/>
          </a:stretch>
        </p:blipFill>
        <p:spPr>
          <a:xfrm>
            <a:off x="2184400" y="1727200"/>
            <a:ext cx="8629585" cy="5854700"/>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p:cNvGrpSpPr/>
          <p:nvPr/>
        </p:nvGrpSpPr>
        <p:grpSpPr>
          <a:xfrm>
            <a:off x="584814" y="965200"/>
            <a:ext cx="11731850" cy="2882900"/>
            <a:chOff x="0" y="0"/>
            <a:chExt cx="11731849" cy="2882900"/>
          </a:xfrm>
        </p:grpSpPr>
        <p:sp>
          <p:nvSpPr>
            <p:cNvPr id="268" name="Konsistent:…"/>
            <p:cNvSpPr txBox="1"/>
            <p:nvPr/>
          </p:nvSpPr>
          <p:spPr>
            <a:xfrm>
              <a:off x="0" y="0"/>
              <a:ext cx="9639300" cy="2882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defRPr sz="2400"/>
              </a:pPr>
              <a:r>
                <a:rPr lang="sv-SE" dirty="0" err="1"/>
                <a:t>Consistent</a:t>
              </a:r>
              <a:r>
                <a:rPr dirty="0"/>
                <a:t>:</a:t>
              </a:r>
              <a:endParaRPr lang="sv-SE" dirty="0"/>
            </a:p>
            <a:p>
              <a:pPr algn="l">
                <a:defRPr sz="2400"/>
              </a:pPr>
              <a:r>
                <a:rPr dirty="0"/>
                <a:t>  </a:t>
              </a:r>
            </a:p>
            <a:p>
              <a:pPr algn="l">
                <a:defRPr sz="2400"/>
              </a:pPr>
              <a:r>
                <a:rPr lang="en-US" dirty="0"/>
                <a:t>At </a:t>
              </a:r>
              <a:r>
                <a:rPr lang="en-US" dirty="0" err="1"/>
                <a:t>Konsum</a:t>
              </a:r>
              <a:r>
                <a:rPr lang="en-US" dirty="0"/>
                <a:t>, a large soft drink costs 15 SEK. At ICA</a:t>
              </a:r>
            </a:p>
            <a:p>
              <a:pPr algn="l">
                <a:defRPr sz="2400"/>
              </a:pPr>
              <a:r>
                <a:rPr lang="en-US" dirty="0"/>
                <a:t>the soft drink costs 2 SEK </a:t>
              </a:r>
              <a:r>
                <a:rPr lang="en-US" dirty="0">
                  <a:solidFill>
                    <a:srgbClr val="FF0000"/>
                  </a:solidFill>
                </a:rPr>
                <a:t>more</a:t>
              </a:r>
              <a:r>
                <a:rPr lang="en-US" dirty="0"/>
                <a:t>.</a:t>
              </a:r>
            </a:p>
            <a:p>
              <a:pPr algn="l">
                <a:defRPr sz="2400"/>
              </a:pPr>
              <a:r>
                <a:rPr lang="en-US" dirty="0"/>
                <a:t>How much does soft drink cost at ICA?</a:t>
              </a:r>
              <a:endParaRPr dirty="0"/>
            </a:p>
          </p:txBody>
        </p:sp>
        <p:sp>
          <p:nvSpPr>
            <p:cNvPr id="269" name="15+2=17"/>
            <p:cNvSpPr txBox="1"/>
            <p:nvPr/>
          </p:nvSpPr>
          <p:spPr>
            <a:xfrm>
              <a:off x="9420449" y="441939"/>
              <a:ext cx="2311401" cy="1993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r">
                <a:defRPr sz="2400"/>
              </a:pPr>
              <a:r>
                <a:t>15</a:t>
              </a:r>
              <a:r>
                <a:rPr>
                  <a:solidFill>
                    <a:srgbClr val="FF0000"/>
                  </a:solidFill>
                </a:rPr>
                <a:t>+</a:t>
              </a:r>
              <a:r>
                <a:t>2=17</a:t>
              </a:r>
            </a:p>
          </p:txBody>
        </p:sp>
      </p:grpSp>
      <p:grpSp>
        <p:nvGrpSpPr>
          <p:cNvPr id="273" name="Group"/>
          <p:cNvGrpSpPr/>
          <p:nvPr/>
        </p:nvGrpSpPr>
        <p:grpSpPr>
          <a:xfrm>
            <a:off x="484685" y="4064000"/>
            <a:ext cx="11824696" cy="3276600"/>
            <a:chOff x="0" y="0"/>
            <a:chExt cx="11824694" cy="3276600"/>
          </a:xfrm>
        </p:grpSpPr>
        <p:sp>
          <p:nvSpPr>
            <p:cNvPr id="271" name="15-2=13"/>
            <p:cNvSpPr txBox="1"/>
            <p:nvPr/>
          </p:nvSpPr>
          <p:spPr>
            <a:xfrm>
              <a:off x="9576794" y="895640"/>
              <a:ext cx="2247901" cy="1460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r">
                <a:defRPr sz="2400"/>
              </a:pPr>
              <a:r>
                <a:t>15</a:t>
              </a:r>
              <a:r>
                <a:rPr>
                  <a:solidFill>
                    <a:srgbClr val="FF0000"/>
                  </a:solidFill>
                </a:rPr>
                <a:t>-</a:t>
              </a:r>
              <a:r>
                <a:t>2=13</a:t>
              </a:r>
            </a:p>
          </p:txBody>
        </p:sp>
        <p:sp>
          <p:nvSpPr>
            <p:cNvPr id="272" name="Inkonsistent:…"/>
            <p:cNvSpPr txBox="1"/>
            <p:nvPr/>
          </p:nvSpPr>
          <p:spPr>
            <a:xfrm>
              <a:off x="0" y="0"/>
              <a:ext cx="9309100" cy="32766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defRPr sz="2400"/>
              </a:pPr>
              <a:r>
                <a:rPr lang="en-US" b="0" i="0" dirty="0">
                  <a:solidFill>
                    <a:srgbClr val="3C4043"/>
                  </a:solidFill>
                  <a:effectLst/>
                  <a:latin typeface="Roboto" panose="02000000000000000000" pitchFamily="2" charset="0"/>
                </a:rPr>
                <a:t>Inconsistent: </a:t>
              </a:r>
            </a:p>
            <a:p>
              <a:pPr algn="l">
                <a:defRPr sz="2400"/>
              </a:pPr>
              <a:endParaRPr lang="en-US" dirty="0">
                <a:solidFill>
                  <a:srgbClr val="3C4043"/>
                </a:solidFill>
                <a:latin typeface="Roboto" panose="02000000000000000000" pitchFamily="2" charset="0"/>
              </a:endParaRPr>
            </a:p>
            <a:p>
              <a:pPr algn="l">
                <a:defRPr sz="2400"/>
              </a:pPr>
              <a:r>
                <a:rPr lang="en-US" b="0" i="0" dirty="0">
                  <a:solidFill>
                    <a:srgbClr val="3C4043"/>
                  </a:solidFill>
                  <a:effectLst/>
                  <a:latin typeface="Roboto" panose="02000000000000000000" pitchFamily="2" charset="0"/>
                </a:rPr>
                <a:t>At </a:t>
              </a:r>
              <a:r>
                <a:rPr lang="en-US" b="0" i="0" dirty="0" err="1">
                  <a:solidFill>
                    <a:srgbClr val="3C4043"/>
                  </a:solidFill>
                  <a:effectLst/>
                  <a:latin typeface="Roboto" panose="02000000000000000000" pitchFamily="2" charset="0"/>
                </a:rPr>
                <a:t>Konsum</a:t>
              </a:r>
              <a:r>
                <a:rPr lang="en-US" b="0" i="0" dirty="0">
                  <a:solidFill>
                    <a:srgbClr val="3C4043"/>
                  </a:solidFill>
                  <a:effectLst/>
                  <a:latin typeface="Roboto" panose="02000000000000000000" pitchFamily="2" charset="0"/>
                </a:rPr>
                <a:t>, a large soft drink costs SEK 15 SEK. That is 2 SEK </a:t>
              </a:r>
              <a:r>
                <a:rPr lang="en-US" b="0" i="0" dirty="0">
                  <a:solidFill>
                    <a:srgbClr val="FF0000"/>
                  </a:solidFill>
                  <a:effectLst/>
                  <a:latin typeface="Roboto" panose="02000000000000000000" pitchFamily="2" charset="0"/>
                </a:rPr>
                <a:t>less</a:t>
              </a:r>
              <a:r>
                <a:rPr lang="en-US" b="0" i="0" dirty="0">
                  <a:solidFill>
                    <a:srgbClr val="3C4043"/>
                  </a:solidFill>
                  <a:effectLst/>
                  <a:latin typeface="Roboto" panose="02000000000000000000" pitchFamily="2" charset="0"/>
                </a:rPr>
                <a:t> than what the soft drink costs at ICA. How much does soft drink cost at ICA?</a:t>
              </a:r>
              <a:endParaRPr dirty="0"/>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73"/>
                                        </p:tgtEl>
                                        <p:attrNameLst>
                                          <p:attrName>style.visibility</p:attrName>
                                        </p:attrNameLst>
                                      </p:cBhvr>
                                      <p:to>
                                        <p:strVal val="visible"/>
                                      </p:to>
                                    </p:set>
                                    <p:anim calcmode="lin" valueType="num">
                                      <p:cBhvr>
                                        <p:cTn id="7" dur="1000" fill="hold"/>
                                        <p:tgtEl>
                                          <p:spTgt spid="273"/>
                                        </p:tgtEl>
                                        <p:attrNameLst>
                                          <p:attrName>ppt_x</p:attrName>
                                        </p:attrNameLst>
                                      </p:cBhvr>
                                      <p:tavLst>
                                        <p:tav tm="0">
                                          <p:val>
                                            <p:strVal val="0-#ppt_w/2"/>
                                          </p:val>
                                        </p:tav>
                                        <p:tav tm="100000">
                                          <p:val>
                                            <p:strVal val="#ppt_x"/>
                                          </p:val>
                                        </p:tav>
                                      </p:tavLst>
                                    </p:anim>
                                    <p:anim calcmode="lin" valueType="num">
                                      <p:cBhvr>
                                        <p:cTn id="8" dur="1000" fill="hold"/>
                                        <p:tgtEl>
                                          <p:spTgt spid="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öst exempel ur lärobok:…"/>
          <p:cNvSpPr txBox="1"/>
          <p:nvPr/>
        </p:nvSpPr>
        <p:spPr>
          <a:xfrm>
            <a:off x="1117600" y="1678891"/>
            <a:ext cx="10756900" cy="3407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400"/>
            </a:pPr>
            <a:r>
              <a:rPr lang="en-US" dirty="0"/>
              <a:t>Solved example from textbook:</a:t>
            </a:r>
          </a:p>
          <a:p>
            <a:pPr algn="l">
              <a:defRPr sz="2400"/>
            </a:pPr>
            <a:endParaRPr lang="en-US" dirty="0"/>
          </a:p>
          <a:p>
            <a:pPr algn="l">
              <a:defRPr sz="2400"/>
            </a:pPr>
            <a:r>
              <a:rPr lang="en-US" dirty="0"/>
              <a:t>Of the 80 students who left </a:t>
            </a:r>
            <a:r>
              <a:rPr lang="en-US" dirty="0" err="1"/>
              <a:t>Vallaskolan</a:t>
            </a:r>
            <a:r>
              <a:rPr lang="en-US" dirty="0"/>
              <a:t>, 16 had applied to the natural science program in the upper secondary school. What percentage of the students were there?</a:t>
            </a:r>
          </a:p>
          <a:p>
            <a:pPr algn="l">
              <a:defRPr sz="2400"/>
            </a:pPr>
            <a:endParaRPr lang="en-US" dirty="0"/>
          </a:p>
          <a:p>
            <a:pPr algn="l">
              <a:defRPr sz="2400"/>
            </a:pPr>
            <a:r>
              <a:rPr lang="en-US" dirty="0"/>
              <a:t>Percentage of applicants: 16/80 = 0.20 = 20%</a:t>
            </a:r>
          </a:p>
          <a:p>
            <a:pPr algn="l">
              <a:defRPr sz="2400"/>
            </a:pPr>
            <a:endParaRPr lang="en-US" dirty="0"/>
          </a:p>
          <a:p>
            <a:pPr algn="l">
              <a:defRPr sz="2400"/>
            </a:pPr>
            <a:r>
              <a:rPr lang="en-US" dirty="0"/>
              <a:t>Answer: 20% of the students applied for the science program.</a:t>
            </a:r>
            <a:endParaRPr dirty="0"/>
          </a:p>
        </p:txBody>
      </p:sp>
      <p:sp>
        <p:nvSpPr>
          <p:cNvPr id="277" name="Uppgift ur samma lärobok:…"/>
          <p:cNvSpPr txBox="1"/>
          <p:nvPr/>
        </p:nvSpPr>
        <p:spPr>
          <a:xfrm>
            <a:off x="1130300" y="5811480"/>
            <a:ext cx="960120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400"/>
            </a:pPr>
            <a:r>
              <a:rPr lang="en-US" dirty="0"/>
              <a:t>Task from the same textbook:</a:t>
            </a:r>
          </a:p>
          <a:p>
            <a:pPr algn="l">
              <a:defRPr sz="2400"/>
            </a:pPr>
            <a:endParaRPr lang="en-US" dirty="0"/>
          </a:p>
          <a:p>
            <a:pPr algn="l">
              <a:defRPr sz="2400"/>
            </a:pPr>
            <a:r>
              <a:rPr lang="en-US" dirty="0"/>
              <a:t>During a police check outside a school, it was found that 84 cars out of 400 were driving too fast. What percentage were speeding?</a:t>
            </a:r>
            <a:endParaRPr dirty="0"/>
          </a:p>
        </p:txBody>
      </p:sp>
      <p:sp>
        <p:nvSpPr>
          <p:cNvPr id="278" name="Exempel på IR"/>
          <p:cNvSpPr txBox="1"/>
          <p:nvPr/>
        </p:nvSpPr>
        <p:spPr>
          <a:xfrm>
            <a:off x="1117600" y="159068"/>
            <a:ext cx="8813800"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3400"/>
            </a:pPr>
            <a:endParaRPr dirty="0"/>
          </a:p>
          <a:p>
            <a:pPr algn="l">
              <a:defRPr sz="3400"/>
            </a:pPr>
            <a:r>
              <a:rPr lang="sv-SE" dirty="0" err="1"/>
              <a:t>Example</a:t>
            </a:r>
            <a:r>
              <a:rPr dirty="0"/>
              <a:t> IR</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76"/>
                                        </p:tgtEl>
                                        <p:attrNameLst>
                                          <p:attrName>style.visibility</p:attrName>
                                        </p:attrNameLst>
                                      </p:cBhvr>
                                      <p:to>
                                        <p:strVal val="visible"/>
                                      </p:to>
                                    </p:set>
                                    <p:anim calcmode="lin" valueType="num">
                                      <p:cBhvr>
                                        <p:cTn id="7" dur="1000" fill="hold"/>
                                        <p:tgtEl>
                                          <p:spTgt spid="276"/>
                                        </p:tgtEl>
                                        <p:attrNameLst>
                                          <p:attrName>ppt_x</p:attrName>
                                        </p:attrNameLst>
                                      </p:cBhvr>
                                      <p:tavLst>
                                        <p:tav tm="0">
                                          <p:val>
                                            <p:strVal val="0-#ppt_w/2"/>
                                          </p:val>
                                        </p:tav>
                                        <p:tav tm="100000">
                                          <p:val>
                                            <p:strVal val="#ppt_x"/>
                                          </p:val>
                                        </p:tav>
                                      </p:tavLst>
                                    </p:anim>
                                    <p:anim calcmode="lin" valueType="num">
                                      <p:cBhvr>
                                        <p:cTn id="8" dur="1000" fill="hold"/>
                                        <p:tgtEl>
                                          <p:spTgt spid="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0-#ppt_w/2"/>
                                          </p:val>
                                        </p:tav>
                                        <p:tav tm="100000">
                                          <p:val>
                                            <p:strVal val="#ppt_x"/>
                                          </p:val>
                                        </p:tav>
                                      </p:tavLst>
                                    </p:anim>
                                    <p:anim calcmode="lin" valueType="num">
                                      <p:cBhvr>
                                        <p:cTn id="14" dur="1000" fill="hold"/>
                                        <p:tgtEl>
                                          <p:spTgt spid="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advAuto="0"/>
      <p:bldP spid="277"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R:"/>
          <p:cNvSpPr txBox="1"/>
          <p:nvPr/>
        </p:nvSpPr>
        <p:spPr>
          <a:xfrm>
            <a:off x="1276222" y="1123950"/>
            <a:ext cx="7086601" cy="73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stStyle>
          <a:p>
            <a:r>
              <a:t>CR:</a:t>
            </a:r>
          </a:p>
        </p:txBody>
      </p:sp>
      <p:grpSp>
        <p:nvGrpSpPr>
          <p:cNvPr id="289" name="Group"/>
          <p:cNvGrpSpPr/>
          <p:nvPr/>
        </p:nvGrpSpPr>
        <p:grpSpPr>
          <a:xfrm>
            <a:off x="1473199" y="2362199"/>
            <a:ext cx="2921003" cy="1449939"/>
            <a:chOff x="0" y="0"/>
            <a:chExt cx="2921001" cy="1449937"/>
          </a:xfrm>
        </p:grpSpPr>
        <p:sp>
          <p:nvSpPr>
            <p:cNvPr id="282" name="5"/>
            <p:cNvSpPr txBox="1"/>
            <p:nvPr/>
          </p:nvSpPr>
          <p:spPr>
            <a:xfrm>
              <a:off x="693335" y="21013"/>
              <a:ext cx="399484" cy="630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5</a:t>
              </a:r>
            </a:p>
          </p:txBody>
        </p:sp>
        <p:grpSp>
          <p:nvGrpSpPr>
            <p:cNvPr id="288" name="Group"/>
            <p:cNvGrpSpPr/>
            <p:nvPr/>
          </p:nvGrpSpPr>
          <p:grpSpPr>
            <a:xfrm>
              <a:off x="-1" y="-1"/>
              <a:ext cx="2921003" cy="1449939"/>
              <a:chOff x="0" y="0"/>
              <a:chExt cx="2921001" cy="1449937"/>
            </a:xfrm>
          </p:grpSpPr>
          <p:sp>
            <p:nvSpPr>
              <p:cNvPr id="283" name="3"/>
              <p:cNvSpPr txBox="1"/>
              <p:nvPr/>
            </p:nvSpPr>
            <p:spPr>
              <a:xfrm>
                <a:off x="2521517" y="0"/>
                <a:ext cx="399485" cy="630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3</a:t>
                </a:r>
              </a:p>
            </p:txBody>
          </p:sp>
          <p:grpSp>
            <p:nvGrpSpPr>
              <p:cNvPr id="287" name="Group"/>
              <p:cNvGrpSpPr/>
              <p:nvPr/>
            </p:nvGrpSpPr>
            <p:grpSpPr>
              <a:xfrm>
                <a:off x="0" y="21013"/>
                <a:ext cx="2500617" cy="1428925"/>
                <a:chOff x="0" y="0"/>
                <a:chExt cx="2500616" cy="1428924"/>
              </a:xfrm>
            </p:grpSpPr>
            <p:sp>
              <p:nvSpPr>
                <p:cNvPr id="284" name="x"/>
                <p:cNvSpPr txBox="1"/>
                <p:nvPr/>
              </p:nvSpPr>
              <p:spPr>
                <a:xfrm>
                  <a:off x="0" y="0"/>
                  <a:ext cx="714462" cy="1428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a:t>
                  </a:r>
                </a:p>
              </p:txBody>
            </p:sp>
            <p:sp>
              <p:nvSpPr>
                <p:cNvPr id="285" name="x"/>
                <p:cNvSpPr txBox="1"/>
                <p:nvPr/>
              </p:nvSpPr>
              <p:spPr>
                <a:xfrm>
                  <a:off x="1786154" y="0"/>
                  <a:ext cx="714463" cy="1428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a:t>
                  </a:r>
                </a:p>
              </p:txBody>
            </p:sp>
            <p:sp>
              <p:nvSpPr>
                <p:cNvPr id="286" name="⋅"/>
                <p:cNvSpPr txBox="1"/>
                <p:nvPr/>
              </p:nvSpPr>
              <p:spPr>
                <a:xfrm>
                  <a:off x="1155747" y="231149"/>
                  <a:ext cx="399259" cy="11347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a:t>
                  </a:r>
                </a:p>
              </p:txBody>
            </p:sp>
          </p:grpSp>
        </p:grpSp>
      </p:grpSp>
      <p:grpSp>
        <p:nvGrpSpPr>
          <p:cNvPr id="292" name="Group"/>
          <p:cNvGrpSpPr/>
          <p:nvPr/>
        </p:nvGrpSpPr>
        <p:grpSpPr>
          <a:xfrm>
            <a:off x="4674012" y="2692400"/>
            <a:ext cx="3642964" cy="1105409"/>
            <a:chOff x="0" y="0"/>
            <a:chExt cx="3642963" cy="1105408"/>
          </a:xfrm>
        </p:grpSpPr>
        <p:sp>
          <p:nvSpPr>
            <p:cNvPr id="290" name="="/>
            <p:cNvSpPr txBox="1"/>
            <p:nvPr/>
          </p:nvSpPr>
          <p:spPr>
            <a:xfrm>
              <a:off x="0" y="0"/>
              <a:ext cx="620967" cy="1105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a:t>
              </a:r>
            </a:p>
          </p:txBody>
        </p:sp>
        <p:sp>
          <p:nvSpPr>
            <p:cNvPr id="291" name="x⋅x⋅x⋅x⋅x"/>
            <p:cNvSpPr txBox="1"/>
            <p:nvPr/>
          </p:nvSpPr>
          <p:spPr>
            <a:xfrm>
              <a:off x="814419" y="0"/>
              <a:ext cx="2828545" cy="1105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x⋅x⋅x⋅x⋅x</a:t>
              </a:r>
            </a:p>
          </p:txBody>
        </p:sp>
      </p:grpSp>
      <p:grpSp>
        <p:nvGrpSpPr>
          <p:cNvPr id="300" name="Group"/>
          <p:cNvGrpSpPr/>
          <p:nvPr/>
        </p:nvGrpSpPr>
        <p:grpSpPr>
          <a:xfrm>
            <a:off x="1276222" y="4889500"/>
            <a:ext cx="7086601" cy="2642250"/>
            <a:chOff x="0" y="0"/>
            <a:chExt cx="7086600" cy="2642249"/>
          </a:xfrm>
        </p:grpSpPr>
        <p:sp>
          <p:nvSpPr>
            <p:cNvPr id="293" name="AR:"/>
            <p:cNvSpPr txBox="1"/>
            <p:nvPr/>
          </p:nvSpPr>
          <p:spPr>
            <a:xfrm>
              <a:off x="0" y="0"/>
              <a:ext cx="7086600" cy="7151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stStyle>
            <a:p>
              <a:r>
                <a:t>AR:</a:t>
              </a:r>
            </a:p>
          </p:txBody>
        </p:sp>
        <p:grpSp>
          <p:nvGrpSpPr>
            <p:cNvPr id="299" name="Group"/>
            <p:cNvGrpSpPr/>
            <p:nvPr/>
          </p:nvGrpSpPr>
          <p:grpSpPr>
            <a:xfrm>
              <a:off x="651115" y="952117"/>
              <a:ext cx="2438401" cy="1690133"/>
              <a:chOff x="0" y="0"/>
              <a:chExt cx="2438400" cy="1690131"/>
            </a:xfrm>
          </p:grpSpPr>
          <p:sp>
            <p:nvSpPr>
              <p:cNvPr id="294" name="5"/>
              <p:cNvSpPr txBox="1"/>
              <p:nvPr/>
            </p:nvSpPr>
            <p:spPr>
              <a:xfrm>
                <a:off x="572615" y="469900"/>
                <a:ext cx="468960" cy="74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lvl1pPr>
                  <a:defRPr sz="3500"/>
                </a:lvl1pPr>
              </a:lstStyle>
              <a:p>
                <a:r>
                  <a:t>5</a:t>
                </a:r>
              </a:p>
            </p:txBody>
          </p:sp>
          <p:sp>
            <p:nvSpPr>
              <p:cNvPr id="295" name="3"/>
              <p:cNvSpPr txBox="1"/>
              <p:nvPr/>
            </p:nvSpPr>
            <p:spPr>
              <a:xfrm>
                <a:off x="1969441" y="483331"/>
                <a:ext cx="468960" cy="74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lvl1pPr>
                  <a:defRPr sz="3600"/>
                </a:lvl1pPr>
              </a:lstStyle>
              <a:p>
                <a:r>
                  <a:t>3</a:t>
                </a:r>
              </a:p>
            </p:txBody>
          </p:sp>
          <p:sp>
            <p:nvSpPr>
              <p:cNvPr id="296" name="x"/>
              <p:cNvSpPr txBox="1"/>
              <p:nvPr/>
            </p:nvSpPr>
            <p:spPr>
              <a:xfrm>
                <a:off x="0" y="674131"/>
                <a:ext cx="863600" cy="1016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a:t>
                </a:r>
              </a:p>
            </p:txBody>
          </p:sp>
          <p:sp>
            <p:nvSpPr>
              <p:cNvPr id="297" name="x"/>
              <p:cNvSpPr txBox="1"/>
              <p:nvPr/>
            </p:nvSpPr>
            <p:spPr>
              <a:xfrm>
                <a:off x="1449089" y="0"/>
                <a:ext cx="838717" cy="1677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a:t>
                </a:r>
              </a:p>
            </p:txBody>
          </p:sp>
          <p:sp>
            <p:nvSpPr>
              <p:cNvPr id="298" name="⋅"/>
              <p:cNvSpPr txBox="1"/>
              <p:nvPr/>
            </p:nvSpPr>
            <p:spPr>
              <a:xfrm>
                <a:off x="899546" y="309449"/>
                <a:ext cx="468695" cy="13320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a:t>
                </a:r>
              </a:p>
            </p:txBody>
          </p:sp>
        </p:grpSp>
      </p:grpSp>
      <p:grpSp>
        <p:nvGrpSpPr>
          <p:cNvPr id="304" name="Group"/>
          <p:cNvGrpSpPr/>
          <p:nvPr/>
        </p:nvGrpSpPr>
        <p:grpSpPr>
          <a:xfrm>
            <a:off x="4699038" y="6188803"/>
            <a:ext cx="2649373" cy="1384650"/>
            <a:chOff x="0" y="0"/>
            <a:chExt cx="2649372" cy="1384649"/>
          </a:xfrm>
        </p:grpSpPr>
        <p:sp>
          <p:nvSpPr>
            <p:cNvPr id="301" name="="/>
            <p:cNvSpPr txBox="1"/>
            <p:nvPr/>
          </p:nvSpPr>
          <p:spPr>
            <a:xfrm>
              <a:off x="0" y="279399"/>
              <a:ext cx="620878" cy="11052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a:t>
              </a:r>
            </a:p>
          </p:txBody>
        </p:sp>
        <p:sp>
          <p:nvSpPr>
            <p:cNvPr id="302" name="5+3"/>
            <p:cNvSpPr txBox="1"/>
            <p:nvPr/>
          </p:nvSpPr>
          <p:spPr>
            <a:xfrm>
              <a:off x="1455572" y="0"/>
              <a:ext cx="1193801" cy="1028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lvl1pPr>
                <a:defRPr sz="3400"/>
              </a:lvl1pPr>
            </a:lstStyle>
            <a:p>
              <a:r>
                <a:t>5+3</a:t>
              </a:r>
            </a:p>
          </p:txBody>
        </p:sp>
        <p:sp>
          <p:nvSpPr>
            <p:cNvPr id="303" name="x"/>
            <p:cNvSpPr txBox="1"/>
            <p:nvPr/>
          </p:nvSpPr>
          <p:spPr>
            <a:xfrm>
              <a:off x="955517" y="279400"/>
              <a:ext cx="552626" cy="1105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a:t>
              </a:r>
            </a:p>
          </p:txBody>
        </p:sp>
      </p:grpSp>
      <p:grpSp>
        <p:nvGrpSpPr>
          <p:cNvPr id="307" name="Group"/>
          <p:cNvGrpSpPr/>
          <p:nvPr/>
        </p:nvGrpSpPr>
        <p:grpSpPr>
          <a:xfrm>
            <a:off x="8369300" y="2692400"/>
            <a:ext cx="2146300" cy="1105670"/>
            <a:chOff x="0" y="0"/>
            <a:chExt cx="2146300" cy="1105669"/>
          </a:xfrm>
        </p:grpSpPr>
        <p:sp>
          <p:nvSpPr>
            <p:cNvPr id="305" name="⋅"/>
            <p:cNvSpPr txBox="1"/>
            <p:nvPr/>
          </p:nvSpPr>
          <p:spPr>
            <a:xfrm>
              <a:off x="0" y="211378"/>
              <a:ext cx="308938" cy="8780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a:t>
              </a:r>
            </a:p>
          </p:txBody>
        </p:sp>
        <p:sp>
          <p:nvSpPr>
            <p:cNvPr id="306" name="x⋅x⋅x"/>
            <p:cNvSpPr txBox="1"/>
            <p:nvPr/>
          </p:nvSpPr>
          <p:spPr>
            <a:xfrm>
              <a:off x="455275" y="0"/>
              <a:ext cx="1691025" cy="11056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x⋅x⋅x</a:t>
              </a:r>
            </a:p>
          </p:txBody>
        </p:sp>
      </p:grpSp>
      <p:grpSp>
        <p:nvGrpSpPr>
          <p:cNvPr id="312" name="Group"/>
          <p:cNvGrpSpPr/>
          <p:nvPr/>
        </p:nvGrpSpPr>
        <p:grpSpPr>
          <a:xfrm>
            <a:off x="10579138" y="2057017"/>
            <a:ext cx="1749501" cy="1744536"/>
            <a:chOff x="0" y="0"/>
            <a:chExt cx="1749499" cy="1744534"/>
          </a:xfrm>
        </p:grpSpPr>
        <p:sp>
          <p:nvSpPr>
            <p:cNvPr id="308" name="="/>
            <p:cNvSpPr txBox="1"/>
            <p:nvPr/>
          </p:nvSpPr>
          <p:spPr>
            <a:xfrm>
              <a:off x="0" y="639285"/>
              <a:ext cx="620878" cy="11052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a:t>
              </a:r>
            </a:p>
          </p:txBody>
        </p:sp>
        <p:grpSp>
          <p:nvGrpSpPr>
            <p:cNvPr id="311" name="Group"/>
            <p:cNvGrpSpPr/>
            <p:nvPr/>
          </p:nvGrpSpPr>
          <p:grpSpPr>
            <a:xfrm>
              <a:off x="722089" y="0"/>
              <a:ext cx="1027411" cy="1677432"/>
              <a:chOff x="0" y="0"/>
              <a:chExt cx="1027410" cy="1677431"/>
            </a:xfrm>
          </p:grpSpPr>
          <p:sp>
            <p:nvSpPr>
              <p:cNvPr id="309" name="8"/>
              <p:cNvSpPr txBox="1"/>
              <p:nvPr/>
            </p:nvSpPr>
            <p:spPr>
              <a:xfrm>
                <a:off x="558451" y="470631"/>
                <a:ext cx="468960" cy="74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lvl1pPr>
                  <a:defRPr sz="3600"/>
                </a:lvl1pPr>
              </a:lstStyle>
              <a:p>
                <a:r>
                  <a:t>8</a:t>
                </a:r>
              </a:p>
            </p:txBody>
          </p:sp>
          <p:sp>
            <p:nvSpPr>
              <p:cNvPr id="310" name="x"/>
              <p:cNvSpPr txBox="1"/>
              <p:nvPr/>
            </p:nvSpPr>
            <p:spPr>
              <a:xfrm>
                <a:off x="0" y="0"/>
                <a:ext cx="838716" cy="1677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noAutofit/>
              </a:bodyPr>
              <a:lstStyle/>
              <a:p>
                <a:r>
                  <a:t>x</a:t>
                </a:r>
              </a:p>
            </p:txBody>
          </p:sp>
        </p:gr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92"/>
                                        </p:tgtEl>
                                        <p:attrNameLst>
                                          <p:attrName>style.visibility</p:attrName>
                                        </p:attrNameLst>
                                      </p:cBhvr>
                                      <p:to>
                                        <p:strVal val="visible"/>
                                      </p:to>
                                    </p:set>
                                    <p:anim calcmode="lin" valueType="num">
                                      <p:cBhvr>
                                        <p:cTn id="7" dur="1000" fill="hold"/>
                                        <p:tgtEl>
                                          <p:spTgt spid="292"/>
                                        </p:tgtEl>
                                        <p:attrNameLst>
                                          <p:attrName>ppt_x</p:attrName>
                                        </p:attrNameLst>
                                      </p:cBhvr>
                                      <p:tavLst>
                                        <p:tav tm="0">
                                          <p:val>
                                            <p:strVal val="0-#ppt_w/2"/>
                                          </p:val>
                                        </p:tav>
                                        <p:tav tm="100000">
                                          <p:val>
                                            <p:strVal val="#ppt_x"/>
                                          </p:val>
                                        </p:tav>
                                      </p:tavLst>
                                    </p:anim>
                                    <p:anim calcmode="lin" valueType="num">
                                      <p:cBhvr>
                                        <p:cTn id="8" dur="1000" fill="hold"/>
                                        <p:tgtEl>
                                          <p:spTgt spid="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07"/>
                                        </p:tgtEl>
                                        <p:attrNameLst>
                                          <p:attrName>style.visibility</p:attrName>
                                        </p:attrNameLst>
                                      </p:cBhvr>
                                      <p:to>
                                        <p:strVal val="visible"/>
                                      </p:to>
                                    </p:set>
                                    <p:anim calcmode="lin" valueType="num">
                                      <p:cBhvr>
                                        <p:cTn id="13" dur="1000" fill="hold"/>
                                        <p:tgtEl>
                                          <p:spTgt spid="307"/>
                                        </p:tgtEl>
                                        <p:attrNameLst>
                                          <p:attrName>ppt_x</p:attrName>
                                        </p:attrNameLst>
                                      </p:cBhvr>
                                      <p:tavLst>
                                        <p:tav tm="0">
                                          <p:val>
                                            <p:strVal val="0-#ppt_w/2"/>
                                          </p:val>
                                        </p:tav>
                                        <p:tav tm="100000">
                                          <p:val>
                                            <p:strVal val="#ppt_x"/>
                                          </p:val>
                                        </p:tav>
                                      </p:tavLst>
                                    </p:anim>
                                    <p:anim calcmode="lin" valueType="num">
                                      <p:cBhvr>
                                        <p:cTn id="14" dur="1000" fill="hold"/>
                                        <p:tgtEl>
                                          <p:spTgt spid="3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312"/>
                                        </p:tgtEl>
                                        <p:attrNameLst>
                                          <p:attrName>style.visibility</p:attrName>
                                        </p:attrNameLst>
                                      </p:cBhvr>
                                      <p:to>
                                        <p:strVal val="visible"/>
                                      </p:to>
                                    </p:set>
                                    <p:anim calcmode="lin" valueType="num">
                                      <p:cBhvr>
                                        <p:cTn id="19" dur="1000" fill="hold"/>
                                        <p:tgtEl>
                                          <p:spTgt spid="312"/>
                                        </p:tgtEl>
                                        <p:attrNameLst>
                                          <p:attrName>ppt_x</p:attrName>
                                        </p:attrNameLst>
                                      </p:cBhvr>
                                      <p:tavLst>
                                        <p:tav tm="0">
                                          <p:val>
                                            <p:strVal val="0-#ppt_w/2"/>
                                          </p:val>
                                        </p:tav>
                                        <p:tav tm="100000">
                                          <p:val>
                                            <p:strVal val="#ppt_x"/>
                                          </p:val>
                                        </p:tav>
                                      </p:tavLst>
                                    </p:anim>
                                    <p:anim calcmode="lin" valueType="num">
                                      <p:cBhvr>
                                        <p:cTn id="20" dur="1000" fill="hold"/>
                                        <p:tgtEl>
                                          <p:spTgt spid="3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300"/>
                                        </p:tgtEl>
                                        <p:attrNameLst>
                                          <p:attrName>style.visibility</p:attrName>
                                        </p:attrNameLst>
                                      </p:cBhvr>
                                      <p:to>
                                        <p:strVal val="visible"/>
                                      </p:to>
                                    </p:set>
                                    <p:anim calcmode="lin" valueType="num">
                                      <p:cBhvr>
                                        <p:cTn id="25" dur="1000" fill="hold"/>
                                        <p:tgtEl>
                                          <p:spTgt spid="300"/>
                                        </p:tgtEl>
                                        <p:attrNameLst>
                                          <p:attrName>ppt_x</p:attrName>
                                        </p:attrNameLst>
                                      </p:cBhvr>
                                      <p:tavLst>
                                        <p:tav tm="0">
                                          <p:val>
                                            <p:strVal val="0-#ppt_w/2"/>
                                          </p:val>
                                        </p:tav>
                                        <p:tav tm="100000">
                                          <p:val>
                                            <p:strVal val="#ppt_x"/>
                                          </p:val>
                                        </p:tav>
                                      </p:tavLst>
                                    </p:anim>
                                    <p:anim calcmode="lin" valueType="num">
                                      <p:cBhvr>
                                        <p:cTn id="26" dur="1000" fill="hold"/>
                                        <p:tgtEl>
                                          <p:spTgt spid="30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304"/>
                                        </p:tgtEl>
                                        <p:attrNameLst>
                                          <p:attrName>style.visibility</p:attrName>
                                        </p:attrNameLst>
                                      </p:cBhvr>
                                      <p:to>
                                        <p:strVal val="visible"/>
                                      </p:to>
                                    </p:set>
                                    <p:anim calcmode="lin" valueType="num">
                                      <p:cBhvr>
                                        <p:cTn id="31" dur="1000" fill="hold"/>
                                        <p:tgtEl>
                                          <p:spTgt spid="304"/>
                                        </p:tgtEl>
                                        <p:attrNameLst>
                                          <p:attrName>ppt_x</p:attrName>
                                        </p:attrNameLst>
                                      </p:cBhvr>
                                      <p:tavLst>
                                        <p:tav tm="0">
                                          <p:val>
                                            <p:strVal val="0-#ppt_w/2"/>
                                          </p:val>
                                        </p:tav>
                                        <p:tav tm="100000">
                                          <p:val>
                                            <p:strVal val="#ppt_x"/>
                                          </p:val>
                                        </p:tav>
                                      </p:tavLst>
                                    </p:anim>
                                    <p:anim calcmode="lin" valueType="num">
                                      <p:cBhvr>
                                        <p:cTn id="32" dur="10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advAuto="0"/>
      <p:bldP spid="300" grpId="0" animBg="1" advAuto="0"/>
      <p:bldP spid="304" grpId="0" animBg="1" advAuto="0"/>
      <p:bldP spid="307" grpId="0" animBg="1" advAuto="0"/>
      <p:bldP spid="31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Exempel på AR"/>
          <p:cNvSpPr txBox="1"/>
          <p:nvPr/>
        </p:nvSpPr>
        <p:spPr>
          <a:xfrm>
            <a:off x="2070100" y="1206500"/>
            <a:ext cx="8813800"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Example</a:t>
            </a:r>
            <a:r>
              <a:rPr lang="sv-SE" dirty="0"/>
              <a:t> </a:t>
            </a:r>
            <a:r>
              <a:rPr dirty="0"/>
              <a:t>AR</a:t>
            </a:r>
          </a:p>
        </p:txBody>
      </p:sp>
      <p:sp>
        <p:nvSpPr>
          <p:cNvPr id="316" name="Bestäm rätblockets volym."/>
          <p:cNvSpPr txBox="1"/>
          <p:nvPr/>
        </p:nvSpPr>
        <p:spPr>
          <a:xfrm>
            <a:off x="1011437" y="2564576"/>
            <a:ext cx="7134967" cy="610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defRPr sz="3300"/>
            </a:lvl1pPr>
          </a:lstStyle>
          <a:p>
            <a:r>
              <a:rPr lang="en-US" dirty="0"/>
              <a:t>Determine the volume of the rectangle.</a:t>
            </a:r>
            <a:endParaRPr dirty="0"/>
          </a:p>
        </p:txBody>
      </p:sp>
      <p:sp>
        <p:nvSpPr>
          <p:cNvPr id="317" name="Rectangle"/>
          <p:cNvSpPr/>
          <p:nvPr/>
        </p:nvSpPr>
        <p:spPr>
          <a:xfrm>
            <a:off x="3302000" y="4572000"/>
            <a:ext cx="3848100" cy="1549400"/>
          </a:xfrm>
          <a:prstGeom prst="rect">
            <a:avLst/>
          </a:prstGeom>
          <a:ln w="25400">
            <a:solidFill>
              <a:srgbClr val="000000"/>
            </a:solidFill>
            <a:miter lim="400000"/>
          </a:ln>
        </p:spPr>
        <p:txBody>
          <a:bodyPr lIns="50800" tIns="50800" rIns="50800" bIns="50800" anchor="ctr"/>
          <a:lstStyle/>
          <a:p>
            <a:pPr>
              <a:defRPr sz="3600"/>
            </a:pPr>
            <a:endParaRPr/>
          </a:p>
        </p:txBody>
      </p:sp>
      <p:sp>
        <p:nvSpPr>
          <p:cNvPr id="318" name="6,4"/>
          <p:cNvSpPr txBox="1"/>
          <p:nvPr/>
        </p:nvSpPr>
        <p:spPr>
          <a:xfrm>
            <a:off x="3467100" y="7021820"/>
            <a:ext cx="1333500" cy="572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defRPr sz="3100"/>
            </a:lvl1pPr>
          </a:lstStyle>
          <a:p>
            <a:r>
              <a:t>6,4</a:t>
            </a:r>
          </a:p>
        </p:txBody>
      </p:sp>
      <p:sp>
        <p:nvSpPr>
          <p:cNvPr id="319" name="3,5"/>
          <p:cNvSpPr txBox="1"/>
          <p:nvPr/>
        </p:nvSpPr>
        <p:spPr>
          <a:xfrm>
            <a:off x="6756400" y="6386820"/>
            <a:ext cx="1397000" cy="572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defRPr sz="3100"/>
            </a:lvl1pPr>
          </a:lstStyle>
          <a:p>
            <a:r>
              <a:t>3,5</a:t>
            </a:r>
          </a:p>
        </p:txBody>
      </p:sp>
      <p:sp>
        <p:nvSpPr>
          <p:cNvPr id="320" name="(cm)"/>
          <p:cNvSpPr txBox="1"/>
          <p:nvPr/>
        </p:nvSpPr>
        <p:spPr>
          <a:xfrm>
            <a:off x="6946900" y="3530600"/>
            <a:ext cx="1270000" cy="73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r>
              <a:rPr dirty="0"/>
              <a:t>(cm)</a:t>
            </a:r>
          </a:p>
        </p:txBody>
      </p:sp>
      <p:sp>
        <p:nvSpPr>
          <p:cNvPr id="321" name="Rectangle"/>
          <p:cNvSpPr/>
          <p:nvPr/>
        </p:nvSpPr>
        <p:spPr>
          <a:xfrm>
            <a:off x="2387600" y="5461000"/>
            <a:ext cx="3848100" cy="1549400"/>
          </a:xfrm>
          <a:prstGeom prst="rect">
            <a:avLst/>
          </a:prstGeom>
          <a:ln w="25400">
            <a:solidFill>
              <a:srgbClr val="000000"/>
            </a:solidFill>
            <a:miter lim="400000"/>
          </a:ln>
        </p:spPr>
        <p:txBody>
          <a:bodyPr lIns="50800" tIns="50800" rIns="50800" bIns="50800" anchor="ctr"/>
          <a:lstStyle/>
          <a:p>
            <a:pPr>
              <a:defRPr sz="3600"/>
            </a:pPr>
            <a:endParaRPr/>
          </a:p>
        </p:txBody>
      </p:sp>
      <p:sp>
        <p:nvSpPr>
          <p:cNvPr id="322" name="Line"/>
          <p:cNvSpPr/>
          <p:nvPr/>
        </p:nvSpPr>
        <p:spPr>
          <a:xfrm flipH="1">
            <a:off x="2413000" y="4572000"/>
            <a:ext cx="882673" cy="882673"/>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323" name="Line"/>
          <p:cNvSpPr/>
          <p:nvPr/>
        </p:nvSpPr>
        <p:spPr>
          <a:xfrm flipH="1">
            <a:off x="2413000" y="6146799"/>
            <a:ext cx="882673" cy="882674"/>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324" name="Line"/>
          <p:cNvSpPr/>
          <p:nvPr/>
        </p:nvSpPr>
        <p:spPr>
          <a:xfrm flipH="1">
            <a:off x="6248400" y="4572000"/>
            <a:ext cx="882673" cy="882673"/>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325" name="Line"/>
          <p:cNvSpPr/>
          <p:nvPr/>
        </p:nvSpPr>
        <p:spPr>
          <a:xfrm flipH="1">
            <a:off x="6235700" y="6146799"/>
            <a:ext cx="882673" cy="882674"/>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326" name="3"/>
          <p:cNvSpPr txBox="1"/>
          <p:nvPr/>
        </p:nvSpPr>
        <p:spPr>
          <a:xfrm>
            <a:off x="7315200" y="5040620"/>
            <a:ext cx="533400" cy="572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defRPr sz="3100"/>
            </a:lvl1pPr>
          </a:lstStyle>
          <a:p>
            <a:r>
              <a:t>3</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Du ska bygga ett akvarium av glas på ca.160 liter.…"/>
          <p:cNvSpPr txBox="1"/>
          <p:nvPr/>
        </p:nvSpPr>
        <p:spPr>
          <a:xfrm>
            <a:off x="1447527" y="2277720"/>
            <a:ext cx="8407400" cy="2302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400"/>
            </a:pPr>
            <a:r>
              <a:rPr lang="en-US" dirty="0"/>
              <a:t>You will build a glass aquarium of approx. 160 </a:t>
            </a:r>
            <a:r>
              <a:rPr lang="en-US" dirty="0" err="1"/>
              <a:t>litres</a:t>
            </a:r>
            <a:r>
              <a:rPr lang="en-US" dirty="0"/>
              <a:t>.</a:t>
            </a:r>
          </a:p>
          <a:p>
            <a:pPr algn="l">
              <a:defRPr sz="2400"/>
            </a:pPr>
            <a:endParaRPr lang="en-US" dirty="0"/>
          </a:p>
          <a:p>
            <a:pPr algn="l">
              <a:defRPr sz="2400"/>
            </a:pPr>
            <a:r>
              <a:rPr lang="en-US" dirty="0"/>
              <a:t>Suggest suitable measurements.</a:t>
            </a:r>
          </a:p>
          <a:p>
            <a:pPr algn="l">
              <a:defRPr sz="2400"/>
            </a:pPr>
            <a:endParaRPr lang="en-US" dirty="0"/>
          </a:p>
          <a:p>
            <a:pPr algn="l">
              <a:defRPr sz="2400"/>
            </a:pPr>
            <a:r>
              <a:rPr lang="en-US" dirty="0"/>
              <a:t>Describe how you arrived at these measurements and draw a sketch of the aquarium with the measurements indicated.</a:t>
            </a:r>
            <a:endParaRPr dirty="0"/>
          </a:p>
        </p:txBody>
      </p:sp>
      <p:sp>
        <p:nvSpPr>
          <p:cNvPr id="330" name="Exempel på CR (globalt)"/>
          <p:cNvSpPr txBox="1"/>
          <p:nvPr/>
        </p:nvSpPr>
        <p:spPr>
          <a:xfrm>
            <a:off x="1447800" y="1117600"/>
            <a:ext cx="8813800"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Example</a:t>
            </a:r>
            <a:r>
              <a:rPr dirty="0"/>
              <a:t> (global)</a:t>
            </a:r>
          </a:p>
        </p:txBody>
      </p:sp>
      <p:sp>
        <p:nvSpPr>
          <p:cNvPr id="331" name="Undersök hur likbenta trianglar som har en vinkel 70° kan se ut.…"/>
          <p:cNvSpPr txBox="1"/>
          <p:nvPr/>
        </p:nvSpPr>
        <p:spPr>
          <a:xfrm>
            <a:off x="1447527" y="5562600"/>
            <a:ext cx="1071880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rPr lang="en-US" dirty="0"/>
              <a:t>Investigate how isosceles triangles that have an angle of 70° can look like.</a:t>
            </a:r>
          </a:p>
          <a:p>
            <a:pPr algn="l">
              <a:defRPr sz="2400"/>
            </a:pPr>
            <a:endParaRPr lang="en-US" dirty="0"/>
          </a:p>
          <a:p>
            <a:pPr algn="l">
              <a:defRPr sz="2400"/>
            </a:pPr>
            <a:r>
              <a:rPr lang="en-US" dirty="0"/>
              <a:t>Determine the other angles in the triangles you find.</a:t>
            </a:r>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31"/>
                                        </p:tgtEl>
                                        <p:attrNameLst>
                                          <p:attrName>style.visibility</p:attrName>
                                        </p:attrNameLst>
                                      </p:cBhvr>
                                      <p:to>
                                        <p:strVal val="visible"/>
                                      </p:to>
                                    </p:set>
                                    <p:anim calcmode="lin" valueType="num">
                                      <p:cBhvr>
                                        <p:cTn id="7" dur="1000" fill="hold"/>
                                        <p:tgtEl>
                                          <p:spTgt spid="331"/>
                                        </p:tgtEl>
                                        <p:attrNameLst>
                                          <p:attrName>ppt_x</p:attrName>
                                        </p:attrNameLst>
                                      </p:cBhvr>
                                      <p:tavLst>
                                        <p:tav tm="0">
                                          <p:val>
                                            <p:strVal val="0-#ppt_w/2"/>
                                          </p:val>
                                        </p:tav>
                                        <p:tav tm="100000">
                                          <p:val>
                                            <p:strVal val="#ppt_x"/>
                                          </p:val>
                                        </p:tav>
                                      </p:tavLst>
                                    </p:anim>
                                    <p:anim calcmode="lin" valueType="num">
                                      <p:cBhvr>
                                        <p:cTn id="8" dur="1000" fill="hold"/>
                                        <p:tgtEl>
                                          <p:spTgt spid="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Exempel på CR Lokalt"/>
          <p:cNvSpPr txBox="1"/>
          <p:nvPr/>
        </p:nvSpPr>
        <p:spPr>
          <a:xfrm>
            <a:off x="1752600" y="622300"/>
            <a:ext cx="8813800"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Example</a:t>
            </a:r>
            <a:r>
              <a:rPr dirty="0"/>
              <a:t> CR </a:t>
            </a:r>
            <a:r>
              <a:rPr lang="sv-SE" dirty="0" err="1"/>
              <a:t>Local</a:t>
            </a:r>
            <a:endParaRPr dirty="0"/>
          </a:p>
        </p:txBody>
      </p:sp>
      <p:sp>
        <p:nvSpPr>
          <p:cNvPr id="335" name="En bils värde, y kr, kan beskrivas med…"/>
          <p:cNvSpPr txBox="1"/>
          <p:nvPr/>
        </p:nvSpPr>
        <p:spPr>
          <a:xfrm>
            <a:off x="2032000" y="2336800"/>
            <a:ext cx="756920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rPr lang="en-US" dirty="0"/>
              <a:t>A car's value, y SEK, can be described with</a:t>
            </a:r>
          </a:p>
          <a:p>
            <a:pPr algn="l">
              <a:defRPr sz="2400"/>
            </a:pPr>
            <a:r>
              <a:rPr lang="en-US" dirty="0"/>
              <a:t>the formula</a:t>
            </a:r>
            <a:endParaRPr dirty="0"/>
          </a:p>
        </p:txBody>
      </p:sp>
      <p:grpSp>
        <p:nvGrpSpPr>
          <p:cNvPr id="338" name="Group"/>
          <p:cNvGrpSpPr/>
          <p:nvPr/>
        </p:nvGrpSpPr>
        <p:grpSpPr>
          <a:xfrm>
            <a:off x="2273300" y="3467100"/>
            <a:ext cx="4597400" cy="562659"/>
            <a:chOff x="0" y="0"/>
            <a:chExt cx="4597400" cy="562658"/>
          </a:xfrm>
        </p:grpSpPr>
        <p:sp>
          <p:nvSpPr>
            <p:cNvPr id="336" name="x"/>
            <p:cNvSpPr txBox="1"/>
            <p:nvPr/>
          </p:nvSpPr>
          <p:spPr>
            <a:xfrm>
              <a:off x="2197100" y="0"/>
              <a:ext cx="203200" cy="3743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1800"/>
              </a:lvl1pPr>
            </a:lstStyle>
            <a:p>
              <a:r>
                <a:t>x</a:t>
              </a:r>
            </a:p>
          </p:txBody>
        </p:sp>
        <p:sp>
          <p:nvSpPr>
            <p:cNvPr id="337" name="y=120000⋅0,85"/>
            <p:cNvSpPr txBox="1"/>
            <p:nvPr/>
          </p:nvSpPr>
          <p:spPr>
            <a:xfrm>
              <a:off x="0" y="101600"/>
              <a:ext cx="4597400" cy="4610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2400"/>
              </a:lvl1pPr>
            </a:lstStyle>
            <a:p>
              <a:r>
                <a:t>y=120000⋅0,85</a:t>
              </a:r>
            </a:p>
          </p:txBody>
        </p:sp>
      </p:grpSp>
      <p:sp>
        <p:nvSpPr>
          <p:cNvPr id="339" name="där x är tiden i år efter inköpet.…"/>
          <p:cNvSpPr txBox="1"/>
          <p:nvPr/>
        </p:nvSpPr>
        <p:spPr>
          <a:xfrm>
            <a:off x="2030617" y="4483100"/>
            <a:ext cx="638476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a:defRPr sz="2400"/>
            </a:pPr>
            <a:r>
              <a:rPr lang="en-US" dirty="0"/>
              <a:t>where x is the time in years after the purchase.</a:t>
            </a:r>
          </a:p>
          <a:p>
            <a:pPr algn="l">
              <a:defRPr sz="2400"/>
            </a:pPr>
            <a:endParaRPr lang="en-US" dirty="0"/>
          </a:p>
          <a:p>
            <a:pPr algn="l">
              <a:defRPr sz="2400"/>
            </a:pPr>
            <a:r>
              <a:rPr lang="en-US" dirty="0"/>
              <a:t>a) How much did the car cost when it was new?</a:t>
            </a:r>
          </a:p>
          <a:p>
            <a:pPr algn="l">
              <a:defRPr sz="2400"/>
            </a:pPr>
            <a:endParaRPr lang="en-US" dirty="0"/>
          </a:p>
          <a:p>
            <a:pPr algn="l">
              <a:defRPr sz="2400"/>
            </a:pPr>
            <a:r>
              <a:rPr lang="en-US" dirty="0"/>
              <a:t>b) How much is the car worth after 3 years?</a:t>
            </a:r>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Matematiska kompetenser:"/>
          <p:cNvSpPr txBox="1"/>
          <p:nvPr/>
        </p:nvSpPr>
        <p:spPr>
          <a:xfrm>
            <a:off x="648334" y="11239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Mathematical</a:t>
            </a:r>
            <a:r>
              <a:rPr lang="sv-SE" dirty="0"/>
              <a:t> </a:t>
            </a:r>
            <a:r>
              <a:rPr lang="sv-SE" dirty="0" err="1"/>
              <a:t>Competencies</a:t>
            </a:r>
            <a:endParaRPr dirty="0"/>
          </a:p>
        </p:txBody>
      </p:sp>
      <p:sp>
        <p:nvSpPr>
          <p:cNvPr id="343" name="Problemlösningskompetens"/>
          <p:cNvSpPr txBox="1"/>
          <p:nvPr/>
        </p:nvSpPr>
        <p:spPr>
          <a:xfrm>
            <a:off x="621446" y="2781300"/>
            <a:ext cx="591508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600"/>
            </a:lvl1pPr>
          </a:lstStyle>
          <a:p>
            <a:r>
              <a:rPr lang="sv-SE" dirty="0"/>
              <a:t>Problem </a:t>
            </a:r>
            <a:r>
              <a:rPr lang="sv-SE" dirty="0" err="1"/>
              <a:t>solving</a:t>
            </a:r>
            <a:r>
              <a:rPr lang="sv-SE" dirty="0"/>
              <a:t> </a:t>
            </a:r>
            <a:r>
              <a:rPr lang="sv-SE" dirty="0" err="1"/>
              <a:t>Competence</a:t>
            </a:r>
            <a:endParaRPr dirty="0"/>
          </a:p>
        </p:txBody>
      </p:sp>
      <p:sp>
        <p:nvSpPr>
          <p:cNvPr id="344" name="Algoritmkompetens"/>
          <p:cNvSpPr txBox="1"/>
          <p:nvPr/>
        </p:nvSpPr>
        <p:spPr>
          <a:xfrm>
            <a:off x="623810" y="3642867"/>
            <a:ext cx="4760919"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600"/>
            </a:lvl1pPr>
          </a:lstStyle>
          <a:p>
            <a:r>
              <a:rPr lang="sv-SE" dirty="0" err="1"/>
              <a:t>Algorithmic</a:t>
            </a:r>
            <a:r>
              <a:rPr lang="sv-SE" dirty="0"/>
              <a:t> </a:t>
            </a:r>
            <a:r>
              <a:rPr lang="sv-SE" dirty="0" err="1"/>
              <a:t>Comptence</a:t>
            </a:r>
            <a:endParaRPr dirty="0"/>
          </a:p>
        </p:txBody>
      </p:sp>
      <p:sp>
        <p:nvSpPr>
          <p:cNvPr id="345" name="Begreppskompetens"/>
          <p:cNvSpPr txBox="1"/>
          <p:nvPr/>
        </p:nvSpPr>
        <p:spPr>
          <a:xfrm>
            <a:off x="617443" y="4504435"/>
            <a:ext cx="4478790"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600"/>
            </a:lvl1pPr>
          </a:lstStyle>
          <a:p>
            <a:r>
              <a:rPr lang="sv-SE" dirty="0" err="1"/>
              <a:t>Concept</a:t>
            </a:r>
            <a:r>
              <a:rPr lang="sv-SE" dirty="0"/>
              <a:t> </a:t>
            </a:r>
            <a:r>
              <a:rPr lang="sv-SE" dirty="0" err="1"/>
              <a:t>Competence</a:t>
            </a:r>
            <a:endParaRPr dirty="0"/>
          </a:p>
        </p:txBody>
      </p:sp>
      <p:sp>
        <p:nvSpPr>
          <p:cNvPr id="346" name="Modelleringskompetens"/>
          <p:cNvSpPr txBox="1"/>
          <p:nvPr/>
        </p:nvSpPr>
        <p:spPr>
          <a:xfrm>
            <a:off x="621285" y="5366003"/>
            <a:ext cx="4683975"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600"/>
            </a:lvl1pPr>
          </a:lstStyle>
          <a:p>
            <a:r>
              <a:rPr lang="sv-SE" dirty="0" err="1"/>
              <a:t>Modelling</a:t>
            </a:r>
            <a:r>
              <a:rPr lang="sv-SE" dirty="0"/>
              <a:t> </a:t>
            </a:r>
            <a:r>
              <a:rPr lang="sv-SE" dirty="0" err="1"/>
              <a:t>Competence</a:t>
            </a:r>
            <a:endParaRPr dirty="0"/>
          </a:p>
        </p:txBody>
      </p:sp>
      <p:sp>
        <p:nvSpPr>
          <p:cNvPr id="347" name="Resonemangskompetens"/>
          <p:cNvSpPr txBox="1"/>
          <p:nvPr/>
        </p:nvSpPr>
        <p:spPr>
          <a:xfrm>
            <a:off x="618361" y="6227571"/>
            <a:ext cx="486351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600"/>
            </a:lvl1pPr>
          </a:lstStyle>
          <a:p>
            <a:r>
              <a:rPr lang="sv-SE" dirty="0"/>
              <a:t>Reasoning </a:t>
            </a:r>
            <a:r>
              <a:rPr lang="sv-SE" dirty="0" err="1"/>
              <a:t>Competence</a:t>
            </a:r>
            <a:endParaRPr dirty="0"/>
          </a:p>
        </p:txBody>
      </p:sp>
      <p:sp>
        <p:nvSpPr>
          <p:cNvPr id="348" name="Kommunikationskompetens"/>
          <p:cNvSpPr txBox="1"/>
          <p:nvPr/>
        </p:nvSpPr>
        <p:spPr>
          <a:xfrm>
            <a:off x="625121" y="7089140"/>
            <a:ext cx="5892639"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600"/>
            </a:lvl1pPr>
          </a:lstStyle>
          <a:p>
            <a:r>
              <a:rPr lang="sv-SE" dirty="0"/>
              <a:t>Communication </a:t>
            </a:r>
            <a:r>
              <a:rPr lang="sv-SE" dirty="0" err="1"/>
              <a:t>Competence</a:t>
            </a:r>
            <a:endParaRPr dirty="0"/>
          </a:p>
        </p:txBody>
      </p:sp>
      <p:grpSp>
        <p:nvGrpSpPr>
          <p:cNvPr id="351" name="Group"/>
          <p:cNvGrpSpPr/>
          <p:nvPr/>
        </p:nvGrpSpPr>
        <p:grpSpPr>
          <a:xfrm>
            <a:off x="6210300" y="4546600"/>
            <a:ext cx="6694170" cy="2342897"/>
            <a:chOff x="0" y="0"/>
            <a:chExt cx="6694169" cy="2342896"/>
          </a:xfrm>
        </p:grpSpPr>
        <p:sp>
          <p:nvSpPr>
            <p:cNvPr id="349" name="Explicit koppling…"/>
            <p:cNvSpPr txBox="1"/>
            <p:nvPr/>
          </p:nvSpPr>
          <p:spPr>
            <a:xfrm>
              <a:off x="2680969" y="260096"/>
              <a:ext cx="4013201" cy="2082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p>
              <a:pPr algn="l">
                <a:defRPr sz="3600"/>
              </a:pPr>
              <a:r>
                <a:rPr lang="sv-SE" dirty="0"/>
                <a:t>Explicit </a:t>
              </a:r>
              <a:r>
                <a:rPr lang="sv-SE" dirty="0" err="1"/>
                <a:t>connection</a:t>
              </a:r>
              <a:r>
                <a:rPr lang="sv-SE" dirty="0"/>
                <a:t> to </a:t>
              </a:r>
              <a:r>
                <a:rPr lang="sv-SE" dirty="0" err="1"/>
                <a:t>curricula</a:t>
              </a:r>
              <a:endParaRPr dirty="0"/>
            </a:p>
          </p:txBody>
        </p:sp>
        <p:sp>
          <p:nvSpPr>
            <p:cNvPr id="350" name="Double Arrow"/>
            <p:cNvSpPr/>
            <p:nvPr/>
          </p:nvSpPr>
          <p:spPr>
            <a:xfrm>
              <a:off x="0" y="0"/>
              <a:ext cx="2194561" cy="1625600"/>
            </a:xfrm>
            <a:prstGeom prst="leftRightArrow">
              <a:avLst>
                <a:gd name="adj1" fmla="val 32000"/>
                <a:gd name="adj2" fmla="val 46406"/>
              </a:avLst>
            </a:prstGeom>
            <a:solidFill>
              <a:srgbClr val="BFBFBF"/>
            </a:solidFill>
            <a:ln w="25400" cap="flat">
              <a:solidFill>
                <a:srgbClr val="CCCCCC"/>
              </a:solidFill>
              <a:prstDash val="solid"/>
              <a:miter lim="400000"/>
            </a:ln>
            <a:effectLst>
              <a:outerShdw blurRad="127000" dist="215900" dir="2700000" rotWithShape="0">
                <a:srgbClr val="000000">
                  <a:alpha val="75000"/>
                </a:srgbClr>
              </a:outerShdw>
            </a:effectLst>
          </p:spPr>
          <p:txBody>
            <a:bodyPr wrap="square" lIns="50800" tIns="50800" rIns="50800" bIns="50800" numCol="1" anchor="t">
              <a:noAutofit/>
            </a:bodyPr>
            <a:lstStyle/>
            <a:p>
              <a:pPr algn="l">
                <a:defRPr sz="2400"/>
              </a:pPr>
              <a:endParaRP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43"/>
                                        </p:tgtEl>
                                        <p:attrNameLst>
                                          <p:attrName>style.visibility</p:attrName>
                                        </p:attrNameLst>
                                      </p:cBhvr>
                                      <p:to>
                                        <p:strVal val="visible"/>
                                      </p:to>
                                    </p:set>
                                    <p:anim calcmode="lin" valueType="num">
                                      <p:cBhvr>
                                        <p:cTn id="7" dur="1000" fill="hold"/>
                                        <p:tgtEl>
                                          <p:spTgt spid="343"/>
                                        </p:tgtEl>
                                        <p:attrNameLst>
                                          <p:attrName>ppt_x</p:attrName>
                                        </p:attrNameLst>
                                      </p:cBhvr>
                                      <p:tavLst>
                                        <p:tav tm="0">
                                          <p:val>
                                            <p:strVal val="0-#ppt_w/2"/>
                                          </p:val>
                                        </p:tav>
                                        <p:tav tm="100000">
                                          <p:val>
                                            <p:strVal val="#ppt_x"/>
                                          </p:val>
                                        </p:tav>
                                      </p:tavLst>
                                    </p:anim>
                                    <p:anim calcmode="lin" valueType="num">
                                      <p:cBhvr>
                                        <p:cTn id="8" dur="1000" fill="hold"/>
                                        <p:tgtEl>
                                          <p:spTgt spid="3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44"/>
                                        </p:tgtEl>
                                        <p:attrNameLst>
                                          <p:attrName>style.visibility</p:attrName>
                                        </p:attrNameLst>
                                      </p:cBhvr>
                                      <p:to>
                                        <p:strVal val="visible"/>
                                      </p:to>
                                    </p:set>
                                    <p:anim calcmode="lin" valueType="num">
                                      <p:cBhvr>
                                        <p:cTn id="13" dur="1000" fill="hold"/>
                                        <p:tgtEl>
                                          <p:spTgt spid="344"/>
                                        </p:tgtEl>
                                        <p:attrNameLst>
                                          <p:attrName>ppt_x</p:attrName>
                                        </p:attrNameLst>
                                      </p:cBhvr>
                                      <p:tavLst>
                                        <p:tav tm="0">
                                          <p:val>
                                            <p:strVal val="0-#ppt_w/2"/>
                                          </p:val>
                                        </p:tav>
                                        <p:tav tm="100000">
                                          <p:val>
                                            <p:strVal val="#ppt_x"/>
                                          </p:val>
                                        </p:tav>
                                      </p:tavLst>
                                    </p:anim>
                                    <p:anim calcmode="lin" valueType="num">
                                      <p:cBhvr>
                                        <p:cTn id="14" dur="1000" fill="hold"/>
                                        <p:tgtEl>
                                          <p:spTgt spid="3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345"/>
                                        </p:tgtEl>
                                        <p:attrNameLst>
                                          <p:attrName>style.visibility</p:attrName>
                                        </p:attrNameLst>
                                      </p:cBhvr>
                                      <p:to>
                                        <p:strVal val="visible"/>
                                      </p:to>
                                    </p:set>
                                    <p:anim calcmode="lin" valueType="num">
                                      <p:cBhvr>
                                        <p:cTn id="19" dur="1000" fill="hold"/>
                                        <p:tgtEl>
                                          <p:spTgt spid="345"/>
                                        </p:tgtEl>
                                        <p:attrNameLst>
                                          <p:attrName>ppt_x</p:attrName>
                                        </p:attrNameLst>
                                      </p:cBhvr>
                                      <p:tavLst>
                                        <p:tav tm="0">
                                          <p:val>
                                            <p:strVal val="0-#ppt_w/2"/>
                                          </p:val>
                                        </p:tav>
                                        <p:tav tm="100000">
                                          <p:val>
                                            <p:strVal val="#ppt_x"/>
                                          </p:val>
                                        </p:tav>
                                      </p:tavLst>
                                    </p:anim>
                                    <p:anim calcmode="lin" valueType="num">
                                      <p:cBhvr>
                                        <p:cTn id="20" dur="1000" fill="hold"/>
                                        <p:tgtEl>
                                          <p:spTgt spid="3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346"/>
                                        </p:tgtEl>
                                        <p:attrNameLst>
                                          <p:attrName>style.visibility</p:attrName>
                                        </p:attrNameLst>
                                      </p:cBhvr>
                                      <p:to>
                                        <p:strVal val="visible"/>
                                      </p:to>
                                    </p:set>
                                    <p:anim calcmode="lin" valueType="num">
                                      <p:cBhvr>
                                        <p:cTn id="25" dur="1000" fill="hold"/>
                                        <p:tgtEl>
                                          <p:spTgt spid="346"/>
                                        </p:tgtEl>
                                        <p:attrNameLst>
                                          <p:attrName>ppt_x</p:attrName>
                                        </p:attrNameLst>
                                      </p:cBhvr>
                                      <p:tavLst>
                                        <p:tav tm="0">
                                          <p:val>
                                            <p:strVal val="0-#ppt_w/2"/>
                                          </p:val>
                                        </p:tav>
                                        <p:tav tm="100000">
                                          <p:val>
                                            <p:strVal val="#ppt_x"/>
                                          </p:val>
                                        </p:tav>
                                      </p:tavLst>
                                    </p:anim>
                                    <p:anim calcmode="lin" valueType="num">
                                      <p:cBhvr>
                                        <p:cTn id="26" dur="1000" fill="hold"/>
                                        <p:tgtEl>
                                          <p:spTgt spid="3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347"/>
                                        </p:tgtEl>
                                        <p:attrNameLst>
                                          <p:attrName>style.visibility</p:attrName>
                                        </p:attrNameLst>
                                      </p:cBhvr>
                                      <p:to>
                                        <p:strVal val="visible"/>
                                      </p:to>
                                    </p:set>
                                    <p:anim calcmode="lin" valueType="num">
                                      <p:cBhvr>
                                        <p:cTn id="31" dur="1000" fill="hold"/>
                                        <p:tgtEl>
                                          <p:spTgt spid="347"/>
                                        </p:tgtEl>
                                        <p:attrNameLst>
                                          <p:attrName>ppt_x</p:attrName>
                                        </p:attrNameLst>
                                      </p:cBhvr>
                                      <p:tavLst>
                                        <p:tav tm="0">
                                          <p:val>
                                            <p:strVal val="0-#ppt_w/2"/>
                                          </p:val>
                                        </p:tav>
                                        <p:tav tm="100000">
                                          <p:val>
                                            <p:strVal val="#ppt_x"/>
                                          </p:val>
                                        </p:tav>
                                      </p:tavLst>
                                    </p:anim>
                                    <p:anim calcmode="lin" valueType="num">
                                      <p:cBhvr>
                                        <p:cTn id="32" dur="1000" fill="hold"/>
                                        <p:tgtEl>
                                          <p:spTgt spid="3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p:tmAbs val="0"/>
                                  </p:iterate>
                                  <p:childTnLst>
                                    <p:set>
                                      <p:cBhvr>
                                        <p:cTn id="36" fill="hold"/>
                                        <p:tgtEl>
                                          <p:spTgt spid="348"/>
                                        </p:tgtEl>
                                        <p:attrNameLst>
                                          <p:attrName>style.visibility</p:attrName>
                                        </p:attrNameLst>
                                      </p:cBhvr>
                                      <p:to>
                                        <p:strVal val="visible"/>
                                      </p:to>
                                    </p:set>
                                    <p:anim calcmode="lin" valueType="num">
                                      <p:cBhvr>
                                        <p:cTn id="37" dur="1000" fill="hold"/>
                                        <p:tgtEl>
                                          <p:spTgt spid="348"/>
                                        </p:tgtEl>
                                        <p:attrNameLst>
                                          <p:attrName>ppt_x</p:attrName>
                                        </p:attrNameLst>
                                      </p:cBhvr>
                                      <p:tavLst>
                                        <p:tav tm="0">
                                          <p:val>
                                            <p:strVal val="0-#ppt_w/2"/>
                                          </p:val>
                                        </p:tav>
                                        <p:tav tm="100000">
                                          <p:val>
                                            <p:strVal val="#ppt_x"/>
                                          </p:val>
                                        </p:tav>
                                      </p:tavLst>
                                    </p:anim>
                                    <p:anim calcmode="lin" valueType="num">
                                      <p:cBhvr>
                                        <p:cTn id="38" dur="1000" fill="hold"/>
                                        <p:tgtEl>
                                          <p:spTgt spid="3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p:tmAbs val="0"/>
                                  </p:iterate>
                                  <p:childTnLst>
                                    <p:set>
                                      <p:cBhvr>
                                        <p:cTn id="42" fill="hold"/>
                                        <p:tgtEl>
                                          <p:spTgt spid="351"/>
                                        </p:tgtEl>
                                        <p:attrNameLst>
                                          <p:attrName>style.visibility</p:attrName>
                                        </p:attrNameLst>
                                      </p:cBhvr>
                                      <p:to>
                                        <p:strVal val="visible"/>
                                      </p:to>
                                    </p:set>
                                    <p:anim calcmode="lin" valueType="num">
                                      <p:cBhvr>
                                        <p:cTn id="43" dur="1000" fill="hold"/>
                                        <p:tgtEl>
                                          <p:spTgt spid="351"/>
                                        </p:tgtEl>
                                        <p:attrNameLst>
                                          <p:attrName>ppt_x</p:attrName>
                                        </p:attrNameLst>
                                      </p:cBhvr>
                                      <p:tavLst>
                                        <p:tav tm="0">
                                          <p:val>
                                            <p:strVal val="0-#ppt_w/2"/>
                                          </p:val>
                                        </p:tav>
                                        <p:tav tm="100000">
                                          <p:val>
                                            <p:strVal val="#ppt_x"/>
                                          </p:val>
                                        </p:tav>
                                      </p:tavLst>
                                    </p:anim>
                                    <p:anim calcmode="lin" valueType="num">
                                      <p:cBhvr>
                                        <p:cTn id="44" dur="1000" fill="hold"/>
                                        <p:tgtEl>
                                          <p:spTgt spid="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advAuto="0"/>
      <p:bldP spid="344" grpId="0" animBg="1" advAuto="0"/>
      <p:bldP spid="345" grpId="0" animBg="1" advAuto="0"/>
      <p:bldP spid="346" grpId="0" animBg="1" advAuto="0"/>
      <p:bldP spid="347" grpId="0" animBg="1" advAuto="0"/>
      <p:bldP spid="348" grpId="0" animBg="1" advAuto="0"/>
      <p:bldP spid="351"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Group"/>
          <p:cNvGrpSpPr/>
          <p:nvPr/>
        </p:nvGrpSpPr>
        <p:grpSpPr>
          <a:xfrm>
            <a:off x="8547100" y="2730500"/>
            <a:ext cx="4064001" cy="3137408"/>
            <a:chOff x="0" y="0"/>
            <a:chExt cx="4064000" cy="3137407"/>
          </a:xfrm>
        </p:grpSpPr>
        <p:sp>
          <p:nvSpPr>
            <p:cNvPr id="353" name="Rectangle"/>
            <p:cNvSpPr/>
            <p:nvPr/>
          </p:nvSpPr>
          <p:spPr>
            <a:xfrm>
              <a:off x="16256" y="0"/>
              <a:ext cx="4047745" cy="796544"/>
            </a:xfrm>
            <a:prstGeom prst="rect">
              <a:avLst/>
            </a:prstGeom>
            <a:solidFill>
              <a:srgbClr val="666666"/>
            </a:solidFill>
            <a:ln w="25400" cap="flat">
              <a:solidFill>
                <a:srgbClr val="000000"/>
              </a:solidFill>
              <a:prstDash val="solid"/>
              <a:miter lim="400000"/>
            </a:ln>
            <a:effectLst/>
          </p:spPr>
          <p:txBody>
            <a:bodyPr wrap="square" lIns="50800" tIns="50800" rIns="50800" bIns="50800" numCol="1" anchor="ctr">
              <a:noAutofit/>
            </a:bodyPr>
            <a:lstStyle/>
            <a:p>
              <a:pPr>
                <a:defRPr sz="3600"/>
              </a:pPr>
              <a:endParaRPr/>
            </a:p>
          </p:txBody>
        </p:sp>
        <p:sp>
          <p:nvSpPr>
            <p:cNvPr id="354" name="Rectangle"/>
            <p:cNvSpPr/>
            <p:nvPr/>
          </p:nvSpPr>
          <p:spPr>
            <a:xfrm>
              <a:off x="0" y="2665983"/>
              <a:ext cx="4064000" cy="471425"/>
            </a:xfrm>
            <a:prstGeom prst="rect">
              <a:avLst/>
            </a:prstGeom>
            <a:solidFill>
              <a:srgbClr val="666666"/>
            </a:solidFill>
            <a:ln w="25400" cap="flat">
              <a:solidFill>
                <a:srgbClr val="000000"/>
              </a:solidFill>
              <a:prstDash val="solid"/>
              <a:miter lim="400000"/>
            </a:ln>
            <a:effectLst/>
          </p:spPr>
          <p:txBody>
            <a:bodyPr wrap="square" lIns="50800" tIns="50800" rIns="50800" bIns="50800" numCol="1" anchor="ctr">
              <a:noAutofit/>
            </a:bodyPr>
            <a:lstStyle/>
            <a:p>
              <a:pPr>
                <a:defRPr sz="3600"/>
              </a:pPr>
              <a:endParaRPr/>
            </a:p>
          </p:txBody>
        </p:sp>
      </p:grpSp>
      <p:grpSp>
        <p:nvGrpSpPr>
          <p:cNvPr id="358" name="Group"/>
          <p:cNvGrpSpPr/>
          <p:nvPr/>
        </p:nvGrpSpPr>
        <p:grpSpPr>
          <a:xfrm>
            <a:off x="355600" y="2730500"/>
            <a:ext cx="8191698" cy="3136901"/>
            <a:chOff x="0" y="0"/>
            <a:chExt cx="8191697" cy="3136900"/>
          </a:xfrm>
        </p:grpSpPr>
        <p:sp>
          <p:nvSpPr>
            <p:cNvPr id="356" name="Rectangle"/>
            <p:cNvSpPr/>
            <p:nvPr/>
          </p:nvSpPr>
          <p:spPr>
            <a:xfrm>
              <a:off x="0" y="0"/>
              <a:ext cx="8175445" cy="796416"/>
            </a:xfrm>
            <a:prstGeom prst="rect">
              <a:avLst/>
            </a:prstGeom>
            <a:solidFill>
              <a:srgbClr val="BFBFBF"/>
            </a:solidFill>
            <a:ln w="25400" cap="flat">
              <a:solidFill>
                <a:srgbClr val="000000"/>
              </a:solidFill>
              <a:prstDash val="solid"/>
              <a:miter lim="400000"/>
            </a:ln>
            <a:effectLst/>
          </p:spPr>
          <p:txBody>
            <a:bodyPr wrap="square" lIns="50800" tIns="50800" rIns="50800" bIns="50800" numCol="1" anchor="ctr">
              <a:noAutofit/>
            </a:bodyPr>
            <a:lstStyle/>
            <a:p>
              <a:pPr>
                <a:defRPr sz="3600"/>
              </a:pPr>
              <a:endParaRPr/>
            </a:p>
          </p:txBody>
        </p:sp>
        <p:sp>
          <p:nvSpPr>
            <p:cNvPr id="357" name="Rectangle"/>
            <p:cNvSpPr/>
            <p:nvPr/>
          </p:nvSpPr>
          <p:spPr>
            <a:xfrm>
              <a:off x="0" y="2665552"/>
              <a:ext cx="8191698" cy="471349"/>
            </a:xfrm>
            <a:prstGeom prst="rect">
              <a:avLst/>
            </a:prstGeom>
            <a:solidFill>
              <a:srgbClr val="BFBFBF"/>
            </a:solidFill>
            <a:ln w="25400" cap="flat">
              <a:solidFill>
                <a:srgbClr val="000000"/>
              </a:solidFill>
              <a:prstDash val="solid"/>
              <a:miter lim="400000"/>
            </a:ln>
            <a:effectLst/>
          </p:spPr>
          <p:txBody>
            <a:bodyPr wrap="square" lIns="50800" tIns="50800" rIns="50800" bIns="50800" numCol="1" anchor="ctr">
              <a:noAutofit/>
            </a:bodyPr>
            <a:lstStyle/>
            <a:p>
              <a:pPr>
                <a:defRPr sz="3600"/>
              </a:pPr>
              <a:endParaRPr/>
            </a:p>
          </p:txBody>
        </p:sp>
      </p:grpSp>
      <p:graphicFrame>
        <p:nvGraphicFramePr>
          <p:cNvPr id="359" name="Tabell 1"/>
          <p:cNvGraphicFramePr/>
          <p:nvPr/>
        </p:nvGraphicFramePr>
        <p:xfrm>
          <a:off x="368300" y="2717800"/>
          <a:ext cx="12255494" cy="4302229"/>
        </p:xfrm>
        <a:graphic>
          <a:graphicData uri="http://schemas.openxmlformats.org/drawingml/2006/table">
            <a:tbl>
              <a:tblPr>
                <a:tableStyleId>{4C3C2611-4C71-4FC5-86AE-919BDF0F9419}</a:tableStyleId>
              </a:tblPr>
              <a:tblGrid>
                <a:gridCol w="817033">
                  <a:extLst>
                    <a:ext uri="{9D8B030D-6E8A-4147-A177-3AD203B41FA5}">
                      <a16:colId xmlns:a16="http://schemas.microsoft.com/office/drawing/2014/main" val="20000"/>
                    </a:ext>
                  </a:extLst>
                </a:gridCol>
                <a:gridCol w="817033">
                  <a:extLst>
                    <a:ext uri="{9D8B030D-6E8A-4147-A177-3AD203B41FA5}">
                      <a16:colId xmlns:a16="http://schemas.microsoft.com/office/drawing/2014/main" val="20001"/>
                    </a:ext>
                  </a:extLst>
                </a:gridCol>
                <a:gridCol w="817033">
                  <a:extLst>
                    <a:ext uri="{9D8B030D-6E8A-4147-A177-3AD203B41FA5}">
                      <a16:colId xmlns:a16="http://schemas.microsoft.com/office/drawing/2014/main" val="20002"/>
                    </a:ext>
                  </a:extLst>
                </a:gridCol>
                <a:gridCol w="817033">
                  <a:extLst>
                    <a:ext uri="{9D8B030D-6E8A-4147-A177-3AD203B41FA5}">
                      <a16:colId xmlns:a16="http://schemas.microsoft.com/office/drawing/2014/main" val="20003"/>
                    </a:ext>
                  </a:extLst>
                </a:gridCol>
                <a:gridCol w="817033">
                  <a:extLst>
                    <a:ext uri="{9D8B030D-6E8A-4147-A177-3AD203B41FA5}">
                      <a16:colId xmlns:a16="http://schemas.microsoft.com/office/drawing/2014/main" val="20004"/>
                    </a:ext>
                  </a:extLst>
                </a:gridCol>
                <a:gridCol w="817033">
                  <a:extLst>
                    <a:ext uri="{9D8B030D-6E8A-4147-A177-3AD203B41FA5}">
                      <a16:colId xmlns:a16="http://schemas.microsoft.com/office/drawing/2014/main" val="20005"/>
                    </a:ext>
                  </a:extLst>
                </a:gridCol>
                <a:gridCol w="817032">
                  <a:extLst>
                    <a:ext uri="{9D8B030D-6E8A-4147-A177-3AD203B41FA5}">
                      <a16:colId xmlns:a16="http://schemas.microsoft.com/office/drawing/2014/main" val="20006"/>
                    </a:ext>
                  </a:extLst>
                </a:gridCol>
                <a:gridCol w="817033">
                  <a:extLst>
                    <a:ext uri="{9D8B030D-6E8A-4147-A177-3AD203B41FA5}">
                      <a16:colId xmlns:a16="http://schemas.microsoft.com/office/drawing/2014/main" val="20007"/>
                    </a:ext>
                  </a:extLst>
                </a:gridCol>
                <a:gridCol w="817033">
                  <a:extLst>
                    <a:ext uri="{9D8B030D-6E8A-4147-A177-3AD203B41FA5}">
                      <a16:colId xmlns:a16="http://schemas.microsoft.com/office/drawing/2014/main" val="20008"/>
                    </a:ext>
                  </a:extLst>
                </a:gridCol>
                <a:gridCol w="817033">
                  <a:extLst>
                    <a:ext uri="{9D8B030D-6E8A-4147-A177-3AD203B41FA5}">
                      <a16:colId xmlns:a16="http://schemas.microsoft.com/office/drawing/2014/main" val="20009"/>
                    </a:ext>
                  </a:extLst>
                </a:gridCol>
                <a:gridCol w="817033">
                  <a:extLst>
                    <a:ext uri="{9D8B030D-6E8A-4147-A177-3AD203B41FA5}">
                      <a16:colId xmlns:a16="http://schemas.microsoft.com/office/drawing/2014/main" val="20010"/>
                    </a:ext>
                  </a:extLst>
                </a:gridCol>
                <a:gridCol w="817033">
                  <a:extLst>
                    <a:ext uri="{9D8B030D-6E8A-4147-A177-3AD203B41FA5}">
                      <a16:colId xmlns:a16="http://schemas.microsoft.com/office/drawing/2014/main" val="20011"/>
                    </a:ext>
                  </a:extLst>
                </a:gridCol>
                <a:gridCol w="817033">
                  <a:extLst>
                    <a:ext uri="{9D8B030D-6E8A-4147-A177-3AD203B41FA5}">
                      <a16:colId xmlns:a16="http://schemas.microsoft.com/office/drawing/2014/main" val="20012"/>
                    </a:ext>
                  </a:extLst>
                </a:gridCol>
                <a:gridCol w="817032">
                  <a:extLst>
                    <a:ext uri="{9D8B030D-6E8A-4147-A177-3AD203B41FA5}">
                      <a16:colId xmlns:a16="http://schemas.microsoft.com/office/drawing/2014/main" val="20013"/>
                    </a:ext>
                  </a:extLst>
                </a:gridCol>
                <a:gridCol w="817034">
                  <a:extLst>
                    <a:ext uri="{9D8B030D-6E8A-4147-A177-3AD203B41FA5}">
                      <a16:colId xmlns:a16="http://schemas.microsoft.com/office/drawing/2014/main" val="20014"/>
                    </a:ext>
                  </a:extLst>
                </a:gridCol>
              </a:tblGrid>
              <a:tr h="812800">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HP A</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SP A</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SP B</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SP TOT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NV A</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NV B</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NV C</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NP D</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NV TOT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NP A</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NP B</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NP C</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NP D</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NP TOT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579610">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900">
                          <a:solidFill>
                            <a:srgbClr val="000000"/>
                          </a:solidFill>
                          <a:latin typeface="+mj-lt"/>
                          <a:ea typeface="+mj-ea"/>
                          <a:cs typeface="+mj-cs"/>
                          <a:sym typeface="Helvetica Neue Light"/>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812800">
                <a:tc>
                  <a:txBody>
                    <a:bodyPr/>
                    <a:lstStyle/>
                    <a:p>
                      <a:pPr algn="ctr" defTabSz="457200">
                        <a:defRPr sz="1800">
                          <a:solidFill>
                            <a:srgbClr val="000000"/>
                          </a:solidFill>
                        </a:defRPr>
                      </a:pPr>
                      <a:r>
                        <a:rPr sz="1900">
                          <a:latin typeface="+mj-lt"/>
                          <a:ea typeface="+mj-ea"/>
                          <a:cs typeface="+mj-cs"/>
                          <a:sym typeface="Helvetica Neue Light"/>
                        </a:rPr>
                        <a:t>MR/AR/IS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88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80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60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58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67</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27</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42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49</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36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r h="471423">
                <a:tc>
                  <a:txBody>
                    <a:bodyPr/>
                    <a:lstStyle/>
                    <a:p>
                      <a:pPr algn="ctr" defTabSz="457200">
                        <a:defRPr sz="1800">
                          <a:solidFill>
                            <a:srgbClr val="000000"/>
                          </a:solidFill>
                        </a:defRPr>
                      </a:pPr>
                      <a:r>
                        <a:rPr sz="1900">
                          <a:latin typeface="+mj-lt"/>
                          <a:ea typeface="+mj-ea"/>
                          <a:cs typeface="+mj-cs"/>
                          <a:sym typeface="Helvetica Neue Light"/>
                        </a:rPr>
                        <a:t>LCR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9</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15</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19</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3"/>
                  </a:ext>
                </a:extLst>
              </a:tr>
              <a:tr h="471423">
                <a:tc>
                  <a:txBody>
                    <a:bodyPr/>
                    <a:lstStyle/>
                    <a:p>
                      <a:pPr algn="ctr" defTabSz="457200">
                        <a:defRPr sz="1800">
                          <a:solidFill>
                            <a:srgbClr val="000000"/>
                          </a:solidFill>
                        </a:defRPr>
                      </a:pPr>
                      <a:r>
                        <a:rPr sz="1900">
                          <a:latin typeface="+mj-lt"/>
                          <a:ea typeface="+mj-ea"/>
                          <a:cs typeface="+mj-cs"/>
                          <a:sym typeface="Helvetica Neue Light"/>
                        </a:rPr>
                        <a:t>GCR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15</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54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47</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44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56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50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4"/>
                  </a:ext>
                </a:extLst>
              </a:tr>
              <a:tr h="1154173">
                <a:tc>
                  <a:txBody>
                    <a:bodyPr/>
                    <a:lstStyle/>
                    <a:p>
                      <a:pPr algn="ctr" defTabSz="457200">
                        <a:defRPr sz="1800">
                          <a:solidFill>
                            <a:srgbClr val="000000"/>
                          </a:solidFill>
                        </a:defRPr>
                      </a:pPr>
                      <a:r>
                        <a:rPr sz="1900">
                          <a:latin typeface="+mj-lt"/>
                          <a:ea typeface="+mj-ea"/>
                          <a:cs typeface="+mj-cs"/>
                          <a:sym typeface="Helvetica Neue Light"/>
                        </a:rPr>
                        <a:t>CR (L+G)</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30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12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26</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27</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40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42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33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73</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58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51</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74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solidFill>
                            <a:srgbClr val="000000"/>
                          </a:solidFill>
                        </a:defRPr>
                      </a:pPr>
                      <a:r>
                        <a:rPr sz="1900">
                          <a:latin typeface="+mj-lt"/>
                          <a:ea typeface="+mj-ea"/>
                          <a:cs typeface="+mj-cs"/>
                          <a:sym typeface="Helvetica Neue Light"/>
                        </a:rPr>
                        <a:t>64</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5"/>
                  </a:ext>
                </a:extLst>
              </a:tr>
            </a:tbl>
          </a:graphicData>
        </a:graphic>
      </p:graphicFrame>
      <p:sp>
        <p:nvSpPr>
          <p:cNvPr id="361" name="Resultat Artikel I:"/>
          <p:cNvSpPr txBox="1"/>
          <p:nvPr/>
        </p:nvSpPr>
        <p:spPr>
          <a:xfrm>
            <a:off x="394334" y="9461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lang="sv-SE" dirty="0"/>
              <a:t> </a:t>
            </a:r>
            <a:r>
              <a:rPr lang="sv-SE" dirty="0" err="1"/>
              <a:t>Article</a:t>
            </a:r>
            <a:r>
              <a:rPr lang="sv-SE" dirty="0"/>
              <a:t> </a:t>
            </a:r>
            <a:r>
              <a:rPr dirty="0"/>
              <a:t>I:</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59"/>
                                        </p:tgtEl>
                                        <p:attrNameLst>
                                          <p:attrName>style.visibility</p:attrName>
                                        </p:attrNameLst>
                                      </p:cBhvr>
                                      <p:to>
                                        <p:strVal val="visible"/>
                                      </p:to>
                                    </p:set>
                                    <p:anim calcmode="lin" valueType="num">
                                      <p:cBhvr>
                                        <p:cTn id="7" dur="1000" fill="hold"/>
                                        <p:tgtEl>
                                          <p:spTgt spid="359"/>
                                        </p:tgtEl>
                                        <p:attrNameLst>
                                          <p:attrName>ppt_x</p:attrName>
                                        </p:attrNameLst>
                                      </p:cBhvr>
                                      <p:tavLst>
                                        <p:tav tm="0">
                                          <p:val>
                                            <p:strVal val="0-#ppt_w/2"/>
                                          </p:val>
                                        </p:tav>
                                        <p:tav tm="100000">
                                          <p:val>
                                            <p:strVal val="#ppt_x"/>
                                          </p:val>
                                        </p:tav>
                                      </p:tavLst>
                                    </p:anim>
                                    <p:anim calcmode="lin" valueType="num">
                                      <p:cBhvr>
                                        <p:cTn id="8" dur="1000" fill="hold"/>
                                        <p:tgtEl>
                                          <p:spTgt spid="3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58"/>
                                        </p:tgtEl>
                                        <p:attrNameLst>
                                          <p:attrName>style.visibility</p:attrName>
                                        </p:attrNameLst>
                                      </p:cBhvr>
                                      <p:to>
                                        <p:strVal val="visible"/>
                                      </p:to>
                                    </p:set>
                                    <p:anim calcmode="lin" valueType="num">
                                      <p:cBhvr>
                                        <p:cTn id="13" dur="1000" fill="hold"/>
                                        <p:tgtEl>
                                          <p:spTgt spid="358"/>
                                        </p:tgtEl>
                                        <p:attrNameLst>
                                          <p:attrName>ppt_x</p:attrName>
                                        </p:attrNameLst>
                                      </p:cBhvr>
                                      <p:tavLst>
                                        <p:tav tm="0">
                                          <p:val>
                                            <p:strVal val="0-#ppt_w/2"/>
                                          </p:val>
                                        </p:tav>
                                        <p:tav tm="100000">
                                          <p:val>
                                            <p:strVal val="#ppt_x"/>
                                          </p:val>
                                        </p:tav>
                                      </p:tavLst>
                                    </p:anim>
                                    <p:anim calcmode="lin" valueType="num">
                                      <p:cBhvr>
                                        <p:cTn id="14" dur="1000" fill="hold"/>
                                        <p:tgtEl>
                                          <p:spTgt spid="3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355"/>
                                        </p:tgtEl>
                                        <p:attrNameLst>
                                          <p:attrName>style.visibility</p:attrName>
                                        </p:attrNameLst>
                                      </p:cBhvr>
                                      <p:to>
                                        <p:strVal val="visible"/>
                                      </p:to>
                                    </p:set>
                                    <p:anim calcmode="lin" valueType="num">
                                      <p:cBhvr>
                                        <p:cTn id="19" dur="1000" fill="hold"/>
                                        <p:tgtEl>
                                          <p:spTgt spid="355"/>
                                        </p:tgtEl>
                                        <p:attrNameLst>
                                          <p:attrName>ppt_x</p:attrName>
                                        </p:attrNameLst>
                                      </p:cBhvr>
                                      <p:tavLst>
                                        <p:tav tm="0">
                                          <p:val>
                                            <p:strVal val="0-#ppt_w/2"/>
                                          </p:val>
                                        </p:tav>
                                        <p:tav tm="100000">
                                          <p:val>
                                            <p:strVal val="#ppt_x"/>
                                          </p:val>
                                        </p:tav>
                                      </p:tavLst>
                                    </p:anim>
                                    <p:anim calcmode="lin" valueType="num">
                                      <p:cBhvr>
                                        <p:cTn id="20" dur="1000" fill="hold"/>
                                        <p:tgtEl>
                                          <p:spTgt spid="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advAuto="0"/>
      <p:bldP spid="358" grpId="0" animBg="1" advAuto="0"/>
      <p:bldP spid="359"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sultat Artikel II:"/>
          <p:cNvSpPr txBox="1"/>
          <p:nvPr/>
        </p:nvSpPr>
        <p:spPr>
          <a:xfrm>
            <a:off x="622934" y="9207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lang="sv-SE" dirty="0"/>
              <a:t> </a:t>
            </a:r>
            <a:r>
              <a:rPr lang="sv-SE" dirty="0" err="1"/>
              <a:t>Article</a:t>
            </a:r>
            <a:r>
              <a:rPr dirty="0"/>
              <a:t> II:</a:t>
            </a:r>
          </a:p>
        </p:txBody>
      </p:sp>
      <p:grpSp>
        <p:nvGrpSpPr>
          <p:cNvPr id="369" name="Group"/>
          <p:cNvGrpSpPr/>
          <p:nvPr/>
        </p:nvGrpSpPr>
        <p:grpSpPr>
          <a:xfrm>
            <a:off x="749046" y="5431027"/>
            <a:ext cx="11159490" cy="2404365"/>
            <a:chOff x="0" y="0"/>
            <a:chExt cx="11159489" cy="2404363"/>
          </a:xfrm>
        </p:grpSpPr>
        <p:sp>
          <p:nvSpPr>
            <p:cNvPr id="365" name="Högre andel av både krav och använda CR i A-kursen jämfört med de övriga kurserna."/>
            <p:cNvSpPr txBox="1"/>
            <p:nvPr/>
          </p:nvSpPr>
          <p:spPr>
            <a:xfrm>
              <a:off x="0" y="0"/>
              <a:ext cx="6030976" cy="16093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algn="l">
                <a:defRPr sz="2400"/>
              </a:lvl1pPr>
            </a:lstStyle>
            <a:p>
              <a:r>
                <a:rPr lang="en-US" dirty="0"/>
                <a:t>Higher proportion of both requirements and used CR in the A course compared to the other courses.</a:t>
              </a:r>
              <a:endParaRPr dirty="0"/>
            </a:p>
          </p:txBody>
        </p:sp>
        <p:grpSp>
          <p:nvGrpSpPr>
            <p:cNvPr id="368" name="Group"/>
            <p:cNvGrpSpPr/>
            <p:nvPr/>
          </p:nvGrpSpPr>
          <p:grpSpPr>
            <a:xfrm>
              <a:off x="6322412" y="14732"/>
              <a:ext cx="4837078" cy="2389632"/>
              <a:chOff x="0" y="0"/>
              <a:chExt cx="4837077" cy="2389631"/>
            </a:xfrm>
          </p:grpSpPr>
          <p:sp>
            <p:nvSpPr>
              <p:cNvPr id="366" name="Rectangle"/>
              <p:cNvSpPr/>
              <p:nvPr/>
            </p:nvSpPr>
            <p:spPr>
              <a:xfrm>
                <a:off x="0" y="0"/>
                <a:ext cx="4837078" cy="2389632"/>
              </a:xfrm>
              <a:prstGeom prst="rect">
                <a:avLst/>
              </a:prstGeom>
              <a:solidFill>
                <a:srgbClr val="BFBFBF"/>
              </a:solidFill>
              <a:ln w="25400" cap="flat">
                <a:solidFill>
                  <a:srgbClr val="000000"/>
                </a:solidFill>
                <a:prstDash val="solid"/>
                <a:miter lim="400000"/>
              </a:ln>
              <a:effectLst/>
            </p:spPr>
            <p:txBody>
              <a:bodyPr wrap="square" lIns="50800" tIns="50800" rIns="50800" bIns="50800" numCol="1" anchor="ctr">
                <a:noAutofit/>
              </a:bodyPr>
              <a:lstStyle/>
              <a:p>
                <a:pPr>
                  <a:defRPr sz="3600"/>
                </a:pPr>
                <a:endParaRPr/>
              </a:p>
            </p:txBody>
          </p:sp>
          <p:pic>
            <p:nvPicPr>
              <p:cNvPr id="367" name="droppedImage.pdf" descr="droppedImage.pdf"/>
              <p:cNvPicPr>
                <a:picLocks noChangeAspect="1"/>
              </p:cNvPicPr>
              <p:nvPr/>
            </p:nvPicPr>
            <p:blipFill>
              <a:blip r:embed="rId2"/>
              <a:stretch>
                <a:fillRect/>
              </a:stretch>
            </p:blipFill>
            <p:spPr>
              <a:xfrm>
                <a:off x="94603" y="291241"/>
                <a:ext cx="4646120" cy="1753683"/>
              </a:xfrm>
              <a:prstGeom prst="rect">
                <a:avLst/>
              </a:prstGeom>
              <a:ln w="12700" cap="flat">
                <a:noFill/>
                <a:miter lim="400000"/>
              </a:ln>
              <a:effectLst/>
            </p:spPr>
          </p:pic>
        </p:grpSp>
      </p:grpSp>
      <p:grpSp>
        <p:nvGrpSpPr>
          <p:cNvPr id="372" name="Group"/>
          <p:cNvGrpSpPr/>
          <p:nvPr/>
        </p:nvGrpSpPr>
        <p:grpSpPr>
          <a:xfrm>
            <a:off x="825246" y="1054099"/>
            <a:ext cx="10795255" cy="3073403"/>
            <a:chOff x="0" y="0"/>
            <a:chExt cx="10795254" cy="3073401"/>
          </a:xfrm>
        </p:grpSpPr>
        <p:sp>
          <p:nvSpPr>
            <p:cNvPr id="370" name="Hög samstämmighet mellan krav och använda resonemang."/>
            <p:cNvSpPr txBox="1"/>
            <p:nvPr/>
          </p:nvSpPr>
          <p:spPr>
            <a:xfrm>
              <a:off x="0" y="1466850"/>
              <a:ext cx="6032500" cy="8412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2400"/>
              </a:lvl1pPr>
            </a:lstStyle>
            <a:p>
              <a:r>
                <a:rPr lang="en-US" dirty="0"/>
                <a:t>High consistency between requirements and reasoning used.</a:t>
              </a:r>
              <a:endParaRPr dirty="0"/>
            </a:p>
          </p:txBody>
        </p:sp>
        <p:pic>
          <p:nvPicPr>
            <p:cNvPr id="371" name="Bild 7.pdf" descr="Bild 7.pdf"/>
            <p:cNvPicPr>
              <a:picLocks noChangeAspect="1"/>
            </p:cNvPicPr>
            <p:nvPr/>
          </p:nvPicPr>
          <p:blipFill>
            <a:blip r:embed="rId3"/>
            <a:stretch>
              <a:fillRect/>
            </a:stretch>
          </p:blipFill>
          <p:spPr>
            <a:xfrm>
              <a:off x="6651709" y="0"/>
              <a:ext cx="4143545" cy="3073401"/>
            </a:xfrm>
            <a:prstGeom prst="rect">
              <a:avLst/>
            </a:prstGeom>
            <a:ln w="12700" cap="flat">
              <a:noFill/>
              <a:miter lim="400000"/>
            </a:ln>
            <a:effectLst>
              <a:reflection stA="50000" endPos="40000" dir="5400000" sy="-100000" algn="bl" rotWithShape="0"/>
            </a:effectLst>
          </p:spPr>
        </p:pic>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72"/>
                                        </p:tgtEl>
                                        <p:attrNameLst>
                                          <p:attrName>style.visibility</p:attrName>
                                        </p:attrNameLst>
                                      </p:cBhvr>
                                      <p:to>
                                        <p:strVal val="visible"/>
                                      </p:to>
                                    </p:set>
                                    <p:anim calcmode="lin" valueType="num">
                                      <p:cBhvr>
                                        <p:cTn id="7" dur="1000" fill="hold"/>
                                        <p:tgtEl>
                                          <p:spTgt spid="372"/>
                                        </p:tgtEl>
                                        <p:attrNameLst>
                                          <p:attrName>ppt_x</p:attrName>
                                        </p:attrNameLst>
                                      </p:cBhvr>
                                      <p:tavLst>
                                        <p:tav tm="0">
                                          <p:val>
                                            <p:strVal val="0-#ppt_w/2"/>
                                          </p:val>
                                        </p:tav>
                                        <p:tav tm="100000">
                                          <p:val>
                                            <p:strVal val="#ppt_x"/>
                                          </p:val>
                                        </p:tav>
                                      </p:tavLst>
                                    </p:anim>
                                    <p:anim calcmode="lin" valueType="num">
                                      <p:cBhvr>
                                        <p:cTn id="8" dur="1000" fill="hold"/>
                                        <p:tgtEl>
                                          <p:spTgt spid="3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69"/>
                                        </p:tgtEl>
                                        <p:attrNameLst>
                                          <p:attrName>style.visibility</p:attrName>
                                        </p:attrNameLst>
                                      </p:cBhvr>
                                      <p:to>
                                        <p:strVal val="visible"/>
                                      </p:to>
                                    </p:set>
                                    <p:anim calcmode="lin" valueType="num">
                                      <p:cBhvr>
                                        <p:cTn id="13" dur="1000" fill="hold"/>
                                        <p:tgtEl>
                                          <p:spTgt spid="369"/>
                                        </p:tgtEl>
                                        <p:attrNameLst>
                                          <p:attrName>ppt_x</p:attrName>
                                        </p:attrNameLst>
                                      </p:cBhvr>
                                      <p:tavLst>
                                        <p:tav tm="0">
                                          <p:val>
                                            <p:strVal val="0-#ppt_w/2"/>
                                          </p:val>
                                        </p:tav>
                                        <p:tav tm="100000">
                                          <p:val>
                                            <p:strVal val="#ppt_x"/>
                                          </p:val>
                                        </p:tav>
                                      </p:tavLst>
                                    </p:anim>
                                    <p:anim calcmode="lin" valueType="num">
                                      <p:cBhvr>
                                        <p:cTn id="14" dur="1000" fill="hold"/>
                                        <p:tgtEl>
                                          <p:spTgt spid="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advAuto="0"/>
      <p:bldP spid="37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ammanläggningsavhandling:"/>
          <p:cNvSpPr txBox="1"/>
          <p:nvPr/>
        </p:nvSpPr>
        <p:spPr>
          <a:xfrm>
            <a:off x="470534" y="91186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3600"/>
            </a:lvl1pPr>
          </a:lstStyle>
          <a:p>
            <a:r>
              <a:rPr dirty="0"/>
              <a:t>:</a:t>
            </a:r>
          </a:p>
        </p:txBody>
      </p:sp>
      <p:sp>
        <p:nvSpPr>
          <p:cNvPr id="213" name="Paper I Palm, T., Boesen, J., &amp; Lithner, J. (2005). The Requirements of Mathematical Reasoning in Upper secondary Level Assessments Research Reports in Mathematics Education (No. 5). Umeå: Mathematics."/>
          <p:cNvSpPr txBox="1"/>
          <p:nvPr/>
        </p:nvSpPr>
        <p:spPr>
          <a:xfrm>
            <a:off x="472479" y="2151126"/>
            <a:ext cx="9105901"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200"/>
            </a:pPr>
            <a:r>
              <a:t>Paper I Palm, T., Boesen, J., &amp; Lithner, J. (2005). </a:t>
            </a:r>
            <a:r>
              <a:rPr i="1">
                <a:latin typeface="+mn-lt"/>
                <a:ea typeface="+mn-ea"/>
                <a:cs typeface="+mn-cs"/>
                <a:sym typeface="Helvetica Neue"/>
              </a:rPr>
              <a:t>The Requirements of Mathematical Reasoning in Upper secondary Level Assessments</a:t>
            </a:r>
            <a:r>
              <a:t> Research Reports in Mathematics Education (No. 5). Umeå: Mathematics. </a:t>
            </a:r>
          </a:p>
        </p:txBody>
      </p:sp>
      <p:sp>
        <p:nvSpPr>
          <p:cNvPr id="214" name="Paper II Boesen, J., Lithner, J., &amp; Palm, T. (2005). The relation between test task requirements and the reasoning used by students – An analysis of an authentic national test situation Research Reports in Mathematics Education (No. 4). Umeå: Mathematics"/>
          <p:cNvSpPr txBox="1"/>
          <p:nvPr/>
        </p:nvSpPr>
        <p:spPr>
          <a:xfrm>
            <a:off x="472554" y="3600449"/>
            <a:ext cx="9182101"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200"/>
            </a:pPr>
            <a:r>
              <a:t>Paper II Boesen, J., Lithner, J., &amp; Palm, T. (2005). </a:t>
            </a:r>
            <a:r>
              <a:rPr i="1">
                <a:latin typeface="+mn-lt"/>
                <a:ea typeface="+mn-ea"/>
                <a:cs typeface="+mn-cs"/>
                <a:sym typeface="Helvetica Neue"/>
              </a:rPr>
              <a:t>The relation between test task requirements and the reasoning used by students – An analysis of an authentic national test situation</a:t>
            </a:r>
            <a:r>
              <a:t> Research Reports in Mathematics Education (No. 4). Umeå: Mathematics. </a:t>
            </a:r>
          </a:p>
        </p:txBody>
      </p:sp>
      <p:sp>
        <p:nvSpPr>
          <p:cNvPr id="215" name="Paper III Boesen, J. (2006). Why emphasise imitative reasoning? –…"/>
          <p:cNvSpPr txBox="1"/>
          <p:nvPr/>
        </p:nvSpPr>
        <p:spPr>
          <a:xfrm>
            <a:off x="469924" y="5397500"/>
            <a:ext cx="9385301" cy="1130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200"/>
            </a:pPr>
            <a:r>
              <a:t>Paper III Boesen, J. (2006). </a:t>
            </a:r>
            <a:r>
              <a:rPr i="1">
                <a:latin typeface="+mn-lt"/>
                <a:ea typeface="+mn-ea"/>
                <a:cs typeface="+mn-cs"/>
                <a:sym typeface="Helvetica Neue"/>
              </a:rPr>
              <a:t>Why emphasise imitative reasoning? – </a:t>
            </a:r>
          </a:p>
          <a:p>
            <a:pPr algn="l">
              <a:defRPr sz="2200"/>
            </a:pPr>
            <a:r>
              <a:rPr i="1">
                <a:latin typeface="+mn-lt"/>
                <a:ea typeface="+mn-ea"/>
                <a:cs typeface="+mn-cs"/>
                <a:sym typeface="Helvetica Neue"/>
              </a:rPr>
              <a:t>Teacher made tests</a:t>
            </a:r>
            <a:r>
              <a:t> Research Reports in Mathematics Education (No. 3). Umeå: Mathematics. </a:t>
            </a:r>
          </a:p>
        </p:txBody>
      </p:sp>
      <p:sp>
        <p:nvSpPr>
          <p:cNvPr id="216" name="Paper IV Boesen, J. (2006). The National Course Tests’ Impact on Teachers’ Written Classroom Assessment Research Reports in Mathematics Education (No. 4). Umeå: Mathematics."/>
          <p:cNvSpPr txBox="1"/>
          <p:nvPr/>
        </p:nvSpPr>
        <p:spPr>
          <a:xfrm>
            <a:off x="470247" y="6870700"/>
            <a:ext cx="9258301" cy="1130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200"/>
            </a:pPr>
            <a:r>
              <a:t>Paper IV Boesen, J. (2006). </a:t>
            </a:r>
            <a:r>
              <a:rPr i="1">
                <a:latin typeface="+mn-lt"/>
                <a:ea typeface="+mn-ea"/>
                <a:cs typeface="+mn-cs"/>
                <a:sym typeface="Helvetica Neue"/>
              </a:rPr>
              <a:t>The National Course Tests’ Impact on Teachers’ Written Classroom Assessment</a:t>
            </a:r>
            <a:r>
              <a:t> Research Reports in Mathematics Education (No. 4). Umeå: Mathematics. </a:t>
            </a:r>
          </a:p>
        </p:txBody>
      </p:sp>
      <p:pic>
        <p:nvPicPr>
          <p:cNvPr id="217" name="Bild 1.pdf" descr="Bild 1.pdf"/>
          <p:cNvPicPr>
            <a:picLocks noChangeAspect="1"/>
          </p:cNvPicPr>
          <p:nvPr/>
        </p:nvPicPr>
        <p:blipFill>
          <a:blip r:embed="rId2"/>
          <a:stretch>
            <a:fillRect/>
          </a:stretch>
        </p:blipFill>
        <p:spPr>
          <a:xfrm>
            <a:off x="9867900" y="391270"/>
            <a:ext cx="2476500" cy="3521044"/>
          </a:xfrm>
          <a:prstGeom prst="rect">
            <a:avLst/>
          </a:prstGeom>
          <a:ln w="12700">
            <a:miter lim="400000"/>
          </a:ln>
          <a:effectLst>
            <a:outerShdw blurRad="127000" dist="215900" dir="2700000" rotWithShape="0">
              <a:srgbClr val="000000">
                <a:alpha val="75000"/>
              </a:srgbClr>
            </a:outerShdw>
          </a:effec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13"/>
                                        </p:tgtEl>
                                        <p:attrNameLst>
                                          <p:attrName>style.visibility</p:attrName>
                                        </p:attrNameLst>
                                      </p:cBhvr>
                                      <p:to>
                                        <p:strVal val="visible"/>
                                      </p:to>
                                    </p:set>
                                    <p:anim calcmode="lin" valueType="num">
                                      <p:cBhvr>
                                        <p:cTn id="7" dur="1000" fill="hold"/>
                                        <p:tgtEl>
                                          <p:spTgt spid="213"/>
                                        </p:tgtEl>
                                        <p:attrNameLst>
                                          <p:attrName>ppt_x</p:attrName>
                                        </p:attrNameLst>
                                      </p:cBhvr>
                                      <p:tavLst>
                                        <p:tav tm="0">
                                          <p:val>
                                            <p:strVal val="0-#ppt_w/2"/>
                                          </p:val>
                                        </p:tav>
                                        <p:tav tm="100000">
                                          <p:val>
                                            <p:strVal val="#ppt_x"/>
                                          </p:val>
                                        </p:tav>
                                      </p:tavLst>
                                    </p:anim>
                                    <p:anim calcmode="lin" valueType="num">
                                      <p:cBhvr>
                                        <p:cTn id="8" dur="1000" fill="hold"/>
                                        <p:tgtEl>
                                          <p:spTgt spid="2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14"/>
                                        </p:tgtEl>
                                        <p:attrNameLst>
                                          <p:attrName>style.visibility</p:attrName>
                                        </p:attrNameLst>
                                      </p:cBhvr>
                                      <p:to>
                                        <p:strVal val="visible"/>
                                      </p:to>
                                    </p:set>
                                    <p:anim calcmode="lin" valueType="num">
                                      <p:cBhvr>
                                        <p:cTn id="13" dur="1000" fill="hold"/>
                                        <p:tgtEl>
                                          <p:spTgt spid="214"/>
                                        </p:tgtEl>
                                        <p:attrNameLst>
                                          <p:attrName>ppt_x</p:attrName>
                                        </p:attrNameLst>
                                      </p:cBhvr>
                                      <p:tavLst>
                                        <p:tav tm="0">
                                          <p:val>
                                            <p:strVal val="0-#ppt_w/2"/>
                                          </p:val>
                                        </p:tav>
                                        <p:tav tm="100000">
                                          <p:val>
                                            <p:strVal val="#ppt_x"/>
                                          </p:val>
                                        </p:tav>
                                      </p:tavLst>
                                    </p:anim>
                                    <p:anim calcmode="lin" valueType="num">
                                      <p:cBhvr>
                                        <p:cTn id="14" dur="1000" fill="hold"/>
                                        <p:tgtEl>
                                          <p:spTgt spid="2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215"/>
                                        </p:tgtEl>
                                        <p:attrNameLst>
                                          <p:attrName>style.visibility</p:attrName>
                                        </p:attrNameLst>
                                      </p:cBhvr>
                                      <p:to>
                                        <p:strVal val="visible"/>
                                      </p:to>
                                    </p:set>
                                    <p:anim calcmode="lin" valueType="num">
                                      <p:cBhvr>
                                        <p:cTn id="19" dur="1000" fill="hold"/>
                                        <p:tgtEl>
                                          <p:spTgt spid="215"/>
                                        </p:tgtEl>
                                        <p:attrNameLst>
                                          <p:attrName>ppt_x</p:attrName>
                                        </p:attrNameLst>
                                      </p:cBhvr>
                                      <p:tavLst>
                                        <p:tav tm="0">
                                          <p:val>
                                            <p:strVal val="0-#ppt_w/2"/>
                                          </p:val>
                                        </p:tav>
                                        <p:tav tm="100000">
                                          <p:val>
                                            <p:strVal val="#ppt_x"/>
                                          </p:val>
                                        </p:tav>
                                      </p:tavLst>
                                    </p:anim>
                                    <p:anim calcmode="lin" valueType="num">
                                      <p:cBhvr>
                                        <p:cTn id="20" dur="10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216"/>
                                        </p:tgtEl>
                                        <p:attrNameLst>
                                          <p:attrName>style.visibility</p:attrName>
                                        </p:attrNameLst>
                                      </p:cBhvr>
                                      <p:to>
                                        <p:strVal val="visible"/>
                                      </p:to>
                                    </p:set>
                                    <p:anim calcmode="lin" valueType="num">
                                      <p:cBhvr>
                                        <p:cTn id="25" dur="1000" fill="hold"/>
                                        <p:tgtEl>
                                          <p:spTgt spid="216"/>
                                        </p:tgtEl>
                                        <p:attrNameLst>
                                          <p:attrName>ppt_x</p:attrName>
                                        </p:attrNameLst>
                                      </p:cBhvr>
                                      <p:tavLst>
                                        <p:tav tm="0">
                                          <p:val>
                                            <p:strVal val="0-#ppt_w/2"/>
                                          </p:val>
                                        </p:tav>
                                        <p:tav tm="100000">
                                          <p:val>
                                            <p:strVal val="#ppt_x"/>
                                          </p:val>
                                        </p:tav>
                                      </p:tavLst>
                                    </p:anim>
                                    <p:anim calcmode="lin" valueType="num">
                                      <p:cBhvr>
                                        <p:cTn id="26" dur="10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advAuto="0"/>
      <p:bldP spid="214" grpId="0" animBg="1" advAuto="0"/>
      <p:bldP spid="215" grpId="0" animBg="1" advAuto="0"/>
      <p:bldP spid="216"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Bild 5.pdf" descr="Bild 5.pdf"/>
          <p:cNvPicPr>
            <a:picLocks noChangeAspect="1"/>
          </p:cNvPicPr>
          <p:nvPr/>
        </p:nvPicPr>
        <p:blipFill>
          <a:blip r:embed="rId2">
            <a:alphaModFix amt="21000"/>
          </a:blip>
          <a:stretch>
            <a:fillRect/>
          </a:stretch>
        </p:blipFill>
        <p:spPr>
          <a:xfrm>
            <a:off x="7302500" y="-495300"/>
            <a:ext cx="6997700" cy="9385300"/>
          </a:xfrm>
          <a:prstGeom prst="rect">
            <a:avLst/>
          </a:prstGeom>
          <a:ln w="12700">
            <a:miter lim="400000"/>
          </a:ln>
        </p:spPr>
      </p:pic>
      <p:sp>
        <p:nvSpPr>
          <p:cNvPr id="376" name="Resultat Artikel III:"/>
          <p:cNvSpPr txBox="1"/>
          <p:nvPr/>
        </p:nvSpPr>
        <p:spPr>
          <a:xfrm>
            <a:off x="622934" y="9207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lang="sv-SE" dirty="0"/>
              <a:t> </a:t>
            </a:r>
            <a:r>
              <a:rPr lang="sv-SE" dirty="0" err="1"/>
              <a:t>Article</a:t>
            </a:r>
            <a:r>
              <a:rPr dirty="0"/>
              <a:t> III:</a:t>
            </a:r>
          </a:p>
        </p:txBody>
      </p:sp>
      <p:sp>
        <p:nvSpPr>
          <p:cNvPr id="377" name="Varför så hög fokus på MR/AR i lärarkonstruerade prov?"/>
          <p:cNvSpPr txBox="1"/>
          <p:nvPr/>
        </p:nvSpPr>
        <p:spPr>
          <a:xfrm>
            <a:off x="622046" y="2407411"/>
            <a:ext cx="10350501"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en-US" dirty="0"/>
              <a:t>Why such a high focus on MR/AR in teacher-constructed tests?</a:t>
            </a:r>
            <a:endParaRPr dirty="0"/>
          </a:p>
        </p:txBody>
      </p:sp>
      <p:sp>
        <p:nvSpPr>
          <p:cNvPr id="378" name="Låg medvetenhet kring CR.…"/>
          <p:cNvSpPr txBox="1"/>
          <p:nvPr/>
        </p:nvSpPr>
        <p:spPr>
          <a:xfrm>
            <a:off x="623570" y="4070095"/>
            <a:ext cx="1048258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defRPr sz="2400"/>
            </a:pPr>
            <a:r>
              <a:rPr lang="en-US" dirty="0"/>
              <a:t>Low awareness of CR.</a:t>
            </a:r>
          </a:p>
          <a:p>
            <a:pPr algn="l">
              <a:defRPr sz="2400"/>
            </a:pPr>
            <a:r>
              <a:rPr lang="en-US" dirty="0"/>
              <a:t>Different types of perceptions of AR/CR. Four different types. a) Easy vs hard, b) Geometry vs algebra, c) “Something special”, d) discern CR</a:t>
            </a:r>
            <a:endParaRPr dirty="0"/>
          </a:p>
        </p:txBody>
      </p:sp>
      <p:sp>
        <p:nvSpPr>
          <p:cNvPr id="379" name="‘Inte alla elever kan lära sig CR.’"/>
          <p:cNvSpPr txBox="1"/>
          <p:nvPr/>
        </p:nvSpPr>
        <p:spPr>
          <a:xfrm>
            <a:off x="625094" y="5651500"/>
            <a:ext cx="603250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en-US" dirty="0"/>
              <a:t>'Not all students can learn CR.’ Takes time to develop CR tasks, difficult to do so, </a:t>
            </a:r>
            <a:endParaRPr dirty="0"/>
          </a:p>
        </p:txBody>
      </p:sp>
      <p:sp>
        <p:nvSpPr>
          <p:cNvPr id="380" name="Önskan att få så många som möjligt godkända."/>
          <p:cNvSpPr txBox="1"/>
          <p:nvPr/>
        </p:nvSpPr>
        <p:spPr>
          <a:xfrm>
            <a:off x="626618" y="6508750"/>
            <a:ext cx="603250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en-US" dirty="0"/>
              <a:t>The desire to get as many students as possible approved.</a:t>
            </a:r>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78"/>
                                        </p:tgtEl>
                                        <p:attrNameLst>
                                          <p:attrName>style.visibility</p:attrName>
                                        </p:attrNameLst>
                                      </p:cBhvr>
                                      <p:to>
                                        <p:strVal val="visible"/>
                                      </p:to>
                                    </p:set>
                                    <p:anim calcmode="lin" valueType="num">
                                      <p:cBhvr>
                                        <p:cTn id="7" dur="1000" fill="hold"/>
                                        <p:tgtEl>
                                          <p:spTgt spid="378"/>
                                        </p:tgtEl>
                                        <p:attrNameLst>
                                          <p:attrName>ppt_x</p:attrName>
                                        </p:attrNameLst>
                                      </p:cBhvr>
                                      <p:tavLst>
                                        <p:tav tm="0">
                                          <p:val>
                                            <p:strVal val="0-#ppt_w/2"/>
                                          </p:val>
                                        </p:tav>
                                        <p:tav tm="100000">
                                          <p:val>
                                            <p:strVal val="#ppt_x"/>
                                          </p:val>
                                        </p:tav>
                                      </p:tavLst>
                                    </p:anim>
                                    <p:anim calcmode="lin" valueType="num">
                                      <p:cBhvr>
                                        <p:cTn id="8" dur="1000" fill="hold"/>
                                        <p:tgtEl>
                                          <p:spTgt spid="3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79"/>
                                        </p:tgtEl>
                                        <p:attrNameLst>
                                          <p:attrName>style.visibility</p:attrName>
                                        </p:attrNameLst>
                                      </p:cBhvr>
                                      <p:to>
                                        <p:strVal val="visible"/>
                                      </p:to>
                                    </p:set>
                                    <p:anim calcmode="lin" valueType="num">
                                      <p:cBhvr>
                                        <p:cTn id="13" dur="1000" fill="hold"/>
                                        <p:tgtEl>
                                          <p:spTgt spid="379"/>
                                        </p:tgtEl>
                                        <p:attrNameLst>
                                          <p:attrName>ppt_x</p:attrName>
                                        </p:attrNameLst>
                                      </p:cBhvr>
                                      <p:tavLst>
                                        <p:tav tm="0">
                                          <p:val>
                                            <p:strVal val="0-#ppt_w/2"/>
                                          </p:val>
                                        </p:tav>
                                        <p:tav tm="100000">
                                          <p:val>
                                            <p:strVal val="#ppt_x"/>
                                          </p:val>
                                        </p:tav>
                                      </p:tavLst>
                                    </p:anim>
                                    <p:anim calcmode="lin" valueType="num">
                                      <p:cBhvr>
                                        <p:cTn id="14" dur="1000" fill="hold"/>
                                        <p:tgtEl>
                                          <p:spTgt spid="3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380"/>
                                        </p:tgtEl>
                                        <p:attrNameLst>
                                          <p:attrName>style.visibility</p:attrName>
                                        </p:attrNameLst>
                                      </p:cBhvr>
                                      <p:to>
                                        <p:strVal val="visible"/>
                                      </p:to>
                                    </p:set>
                                    <p:anim calcmode="lin" valueType="num">
                                      <p:cBhvr>
                                        <p:cTn id="19" dur="1000" fill="hold"/>
                                        <p:tgtEl>
                                          <p:spTgt spid="380"/>
                                        </p:tgtEl>
                                        <p:attrNameLst>
                                          <p:attrName>ppt_x</p:attrName>
                                        </p:attrNameLst>
                                      </p:cBhvr>
                                      <p:tavLst>
                                        <p:tav tm="0">
                                          <p:val>
                                            <p:strVal val="0-#ppt_w/2"/>
                                          </p:val>
                                        </p:tav>
                                        <p:tav tm="100000">
                                          <p:val>
                                            <p:strVal val="#ppt_x"/>
                                          </p:val>
                                        </p:tav>
                                      </p:tavLst>
                                    </p:anim>
                                    <p:anim calcmode="lin" valueType="num">
                                      <p:cBhvr>
                                        <p:cTn id="20" dur="1000" fill="hold"/>
                                        <p:tgtEl>
                                          <p:spTgt spid="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advAuto="0"/>
      <p:bldP spid="379" grpId="0" animBg="1" advAuto="0"/>
      <p:bldP spid="380"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Resultat Artikel IV:"/>
          <p:cNvSpPr txBox="1"/>
          <p:nvPr/>
        </p:nvSpPr>
        <p:spPr>
          <a:xfrm>
            <a:off x="546734" y="7683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lang="sv-SE" dirty="0"/>
              <a:t> </a:t>
            </a:r>
            <a:r>
              <a:rPr lang="sv-SE" dirty="0" err="1"/>
              <a:t>article</a:t>
            </a:r>
            <a:r>
              <a:rPr lang="sv-SE" dirty="0"/>
              <a:t> </a:t>
            </a:r>
            <a:r>
              <a:rPr dirty="0"/>
              <a:t>IV:</a:t>
            </a:r>
          </a:p>
        </p:txBody>
      </p:sp>
      <p:sp>
        <p:nvSpPr>
          <p:cNvPr id="384" name="Jämför map testade kompetenser:"/>
          <p:cNvSpPr txBox="1"/>
          <p:nvPr/>
        </p:nvSpPr>
        <p:spPr>
          <a:xfrm>
            <a:off x="562102" y="5270500"/>
            <a:ext cx="6032501"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sv-SE" dirty="0" err="1"/>
              <a:t>Regarding</a:t>
            </a:r>
            <a:r>
              <a:rPr lang="sv-SE" dirty="0"/>
              <a:t> </a:t>
            </a:r>
            <a:r>
              <a:rPr lang="sv-SE" dirty="0" err="1"/>
              <a:t>tested</a:t>
            </a:r>
            <a:r>
              <a:rPr lang="sv-SE" dirty="0"/>
              <a:t> </a:t>
            </a:r>
            <a:r>
              <a:rPr lang="sv-SE" dirty="0" err="1"/>
              <a:t>competencies</a:t>
            </a:r>
            <a:endParaRPr dirty="0"/>
          </a:p>
        </p:txBody>
      </p:sp>
      <p:grpSp>
        <p:nvGrpSpPr>
          <p:cNvPr id="389" name="Group"/>
          <p:cNvGrpSpPr/>
          <p:nvPr/>
        </p:nvGrpSpPr>
        <p:grpSpPr>
          <a:xfrm>
            <a:off x="558800" y="2588777"/>
            <a:ext cx="6460492" cy="1393436"/>
            <a:chOff x="0" y="-2023"/>
            <a:chExt cx="6460491" cy="1393435"/>
          </a:xfrm>
        </p:grpSpPr>
        <p:sp>
          <p:nvSpPr>
            <p:cNvPr id="385" name="Lärarkonstruerade prov?"/>
            <p:cNvSpPr txBox="1"/>
            <p:nvPr/>
          </p:nvSpPr>
          <p:spPr>
            <a:xfrm>
              <a:off x="2320290" y="794511"/>
              <a:ext cx="4140201" cy="596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algn="l">
                <a:defRPr sz="2400"/>
              </a:lvl1pPr>
            </a:lstStyle>
            <a:p>
              <a:r>
                <a:rPr lang="sv-SE" dirty="0"/>
                <a:t>TMT</a:t>
              </a:r>
              <a:r>
                <a:rPr dirty="0"/>
                <a:t>?</a:t>
              </a:r>
            </a:p>
          </p:txBody>
        </p:sp>
        <p:sp>
          <p:nvSpPr>
            <p:cNvPr id="386" name="Arrow"/>
            <p:cNvSpPr/>
            <p:nvPr/>
          </p:nvSpPr>
          <p:spPr>
            <a:xfrm>
              <a:off x="1356644" y="851413"/>
              <a:ext cx="422702" cy="503991"/>
            </a:xfrm>
            <a:prstGeom prst="rightArrow">
              <a:avLst>
                <a:gd name="adj1" fmla="val 32000"/>
                <a:gd name="adj2" fmla="val 34371"/>
              </a:avLst>
            </a:prstGeom>
            <a:solidFill>
              <a:srgbClr val="BFBFBF"/>
            </a:solidFill>
            <a:ln w="25400" cap="flat">
              <a:solidFill>
                <a:srgbClr val="B3B3B3"/>
              </a:solidFill>
              <a:prstDash val="solid"/>
              <a:miter lim="400000"/>
            </a:ln>
            <a:effectLst>
              <a:outerShdw blurRad="127000" dist="215900" dir="2700000" rotWithShape="0">
                <a:srgbClr val="000000">
                  <a:alpha val="75000"/>
                </a:srgbClr>
              </a:outerShdw>
            </a:effectLst>
          </p:spPr>
          <p:txBody>
            <a:bodyPr wrap="square" lIns="50800" tIns="50800" rIns="50800" bIns="50800" numCol="1" anchor="ctr">
              <a:noAutofit/>
            </a:bodyPr>
            <a:lstStyle/>
            <a:p>
              <a:pPr algn="l">
                <a:defRPr sz="2400"/>
              </a:pPr>
              <a:endParaRPr/>
            </a:p>
          </p:txBody>
        </p:sp>
        <p:sp>
          <p:nvSpPr>
            <p:cNvPr id="387" name="NP"/>
            <p:cNvSpPr txBox="1"/>
            <p:nvPr/>
          </p:nvSpPr>
          <p:spPr>
            <a:xfrm>
              <a:off x="0" y="861577"/>
              <a:ext cx="1107676"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lvl1pPr algn="l">
                <a:defRPr sz="2400"/>
              </a:lvl1pPr>
            </a:lstStyle>
            <a:p>
              <a:r>
                <a:rPr lang="sv-SE" dirty="0"/>
                <a:t>NCT</a:t>
              </a:r>
              <a:r>
                <a:rPr dirty="0"/>
                <a:t>     </a:t>
              </a:r>
            </a:p>
          </p:txBody>
        </p:sp>
        <p:sp>
          <p:nvSpPr>
            <p:cNvPr id="388" name="Påverkan?"/>
            <p:cNvSpPr txBox="1"/>
            <p:nvPr/>
          </p:nvSpPr>
          <p:spPr>
            <a:xfrm>
              <a:off x="1003300" y="-2023"/>
              <a:ext cx="1160574"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lvl1pPr algn="l">
                <a:defRPr sz="2400"/>
              </a:lvl1pPr>
            </a:lstStyle>
            <a:p>
              <a:r>
                <a:rPr lang="sv-SE" dirty="0" err="1"/>
                <a:t>Impact</a:t>
              </a:r>
              <a:r>
                <a:rPr dirty="0"/>
                <a:t>?</a:t>
              </a: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84"/>
                                        </p:tgtEl>
                                        <p:attrNameLst>
                                          <p:attrName>style.visibility</p:attrName>
                                        </p:attrNameLst>
                                      </p:cBhvr>
                                      <p:to>
                                        <p:strVal val="visible"/>
                                      </p:to>
                                    </p:set>
                                    <p:anim calcmode="lin" valueType="num">
                                      <p:cBhvr>
                                        <p:cTn id="7" dur="1000" fill="hold"/>
                                        <p:tgtEl>
                                          <p:spTgt spid="384"/>
                                        </p:tgtEl>
                                        <p:attrNameLst>
                                          <p:attrName>ppt_x</p:attrName>
                                        </p:attrNameLst>
                                      </p:cBhvr>
                                      <p:tavLst>
                                        <p:tav tm="0">
                                          <p:val>
                                            <p:strVal val="0-#ppt_w/2"/>
                                          </p:val>
                                        </p:tav>
                                        <p:tav tm="100000">
                                          <p:val>
                                            <p:strVal val="#ppt_x"/>
                                          </p:val>
                                        </p:tav>
                                      </p:tavLst>
                                    </p:anim>
                                    <p:anim calcmode="lin" valueType="num">
                                      <p:cBhvr>
                                        <p:cTn id="8" dur="1000" fill="hold"/>
                                        <p:tgtEl>
                                          <p:spTgt spid="3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1.pdf" descr="1.pdf"/>
          <p:cNvPicPr>
            <a:picLocks noChangeAspect="1"/>
          </p:cNvPicPr>
          <p:nvPr/>
        </p:nvPicPr>
        <p:blipFill>
          <a:blip r:embed="rId2"/>
          <a:stretch>
            <a:fillRect/>
          </a:stretch>
        </p:blipFill>
        <p:spPr>
          <a:xfrm>
            <a:off x="1981200" y="2425700"/>
            <a:ext cx="9033851" cy="3316224"/>
          </a:xfrm>
          <a:prstGeom prst="rect">
            <a:avLst/>
          </a:prstGeom>
          <a:ln w="12700">
            <a:miter lim="400000"/>
          </a:ln>
          <a:effectLst>
            <a:reflection stA="50000" endPos="40000" dir="5400000" sy="-100000" algn="bl" rotWithShape="0"/>
          </a:effectLst>
        </p:spPr>
      </p:pic>
      <p:sp>
        <p:nvSpPr>
          <p:cNvPr id="393" name="Resultat Artikel IV:"/>
          <p:cNvSpPr txBox="1"/>
          <p:nvPr/>
        </p:nvSpPr>
        <p:spPr>
          <a:xfrm>
            <a:off x="546734" y="7683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dirty="0"/>
              <a:t> </a:t>
            </a:r>
            <a:r>
              <a:rPr lang="sv-SE" dirty="0" err="1"/>
              <a:t>article</a:t>
            </a:r>
            <a:r>
              <a:rPr lang="sv-SE" dirty="0"/>
              <a:t> </a:t>
            </a:r>
            <a:r>
              <a:rPr dirty="0"/>
              <a:t>IV:</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92"/>
                                        </p:tgtEl>
                                        <p:attrNameLst>
                                          <p:attrName>style.visibility</p:attrName>
                                        </p:attrNameLst>
                                      </p:cBhvr>
                                      <p:to>
                                        <p:strVal val="visible"/>
                                      </p:to>
                                    </p:set>
                                    <p:anim calcmode="lin" valueType="num">
                                      <p:cBhvr>
                                        <p:cTn id="7" dur="1000" fill="hold"/>
                                        <p:tgtEl>
                                          <p:spTgt spid="392"/>
                                        </p:tgtEl>
                                        <p:attrNameLst>
                                          <p:attrName>ppt_x</p:attrName>
                                        </p:attrNameLst>
                                      </p:cBhvr>
                                      <p:tavLst>
                                        <p:tav tm="0">
                                          <p:val>
                                            <p:strVal val="0-#ppt_w/2"/>
                                          </p:val>
                                        </p:tav>
                                        <p:tav tm="100000">
                                          <p:val>
                                            <p:strVal val="#ppt_x"/>
                                          </p:val>
                                        </p:tav>
                                      </p:tavLst>
                                    </p:anim>
                                    <p:anim calcmode="lin" valueType="num">
                                      <p:cBhvr>
                                        <p:cTn id="8" dur="1000" fill="hold"/>
                                        <p:tgtEl>
                                          <p:spTgt spid="3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Resultat Artikel IV:"/>
          <p:cNvSpPr txBox="1"/>
          <p:nvPr/>
        </p:nvSpPr>
        <p:spPr>
          <a:xfrm>
            <a:off x="546734" y="7683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lang="sv-SE" dirty="0"/>
              <a:t> </a:t>
            </a:r>
            <a:r>
              <a:rPr lang="sv-SE" dirty="0" err="1"/>
              <a:t>article</a:t>
            </a:r>
            <a:r>
              <a:rPr dirty="0"/>
              <a:t> IV:</a:t>
            </a:r>
          </a:p>
        </p:txBody>
      </p:sp>
      <p:pic>
        <p:nvPicPr>
          <p:cNvPr id="397" name="2.pdf" descr="2.pdf"/>
          <p:cNvPicPr>
            <a:picLocks noChangeAspect="1"/>
          </p:cNvPicPr>
          <p:nvPr/>
        </p:nvPicPr>
        <p:blipFill>
          <a:blip r:embed="rId2"/>
          <a:stretch>
            <a:fillRect/>
          </a:stretch>
        </p:blipFill>
        <p:spPr>
          <a:xfrm>
            <a:off x="2077376" y="1498600"/>
            <a:ext cx="8202004" cy="6756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97"/>
                                        </p:tgtEl>
                                        <p:attrNameLst>
                                          <p:attrName>style.visibility</p:attrName>
                                        </p:attrNameLst>
                                      </p:cBhvr>
                                      <p:to>
                                        <p:strVal val="visible"/>
                                      </p:to>
                                    </p:set>
                                    <p:anim calcmode="lin" valueType="num">
                                      <p:cBhvr>
                                        <p:cTn id="7" dur="1000" fill="hold"/>
                                        <p:tgtEl>
                                          <p:spTgt spid="397"/>
                                        </p:tgtEl>
                                        <p:attrNameLst>
                                          <p:attrName>ppt_x</p:attrName>
                                        </p:attrNameLst>
                                      </p:cBhvr>
                                      <p:tavLst>
                                        <p:tav tm="0">
                                          <p:val>
                                            <p:strVal val="0-#ppt_w/2"/>
                                          </p:val>
                                        </p:tav>
                                        <p:tav tm="100000">
                                          <p:val>
                                            <p:strVal val="#ppt_x"/>
                                          </p:val>
                                        </p:tav>
                                      </p:tavLst>
                                    </p:anim>
                                    <p:anim calcmode="lin" valueType="num">
                                      <p:cBhvr>
                                        <p:cTn id="8" dur="1000" fill="hold"/>
                                        <p:tgtEl>
                                          <p:spTgt spid="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sultat Artikel IV:"/>
          <p:cNvSpPr txBox="1"/>
          <p:nvPr/>
        </p:nvSpPr>
        <p:spPr>
          <a:xfrm>
            <a:off x="1296034" y="7683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r>
              <a:rPr lang="sv-SE" dirty="0" err="1"/>
              <a:t>Results</a:t>
            </a:r>
            <a:r>
              <a:rPr lang="sv-SE" dirty="0"/>
              <a:t> </a:t>
            </a:r>
            <a:r>
              <a:rPr lang="sv-SE" dirty="0" err="1"/>
              <a:t>article</a:t>
            </a:r>
            <a:r>
              <a:rPr dirty="0"/>
              <a:t> IV:</a:t>
            </a:r>
          </a:p>
        </p:txBody>
      </p:sp>
      <p:grpSp>
        <p:nvGrpSpPr>
          <p:cNvPr id="405" name="Group"/>
          <p:cNvGrpSpPr/>
          <p:nvPr/>
        </p:nvGrpSpPr>
        <p:grpSpPr>
          <a:xfrm>
            <a:off x="1295400" y="1928377"/>
            <a:ext cx="6460492" cy="1393436"/>
            <a:chOff x="0" y="-2023"/>
            <a:chExt cx="6460491" cy="1393435"/>
          </a:xfrm>
        </p:grpSpPr>
        <p:sp>
          <p:nvSpPr>
            <p:cNvPr id="401" name="Lärarkonstruerade prov?"/>
            <p:cNvSpPr txBox="1"/>
            <p:nvPr/>
          </p:nvSpPr>
          <p:spPr>
            <a:xfrm>
              <a:off x="2320290" y="794511"/>
              <a:ext cx="4140201" cy="596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algn="l">
                <a:defRPr sz="2400"/>
              </a:lvl1pPr>
            </a:lstStyle>
            <a:p>
              <a:r>
                <a:rPr lang="sv-SE" dirty="0" err="1"/>
                <a:t>TMTs</a:t>
              </a:r>
              <a:endParaRPr dirty="0"/>
            </a:p>
          </p:txBody>
        </p:sp>
        <p:sp>
          <p:nvSpPr>
            <p:cNvPr id="402" name="Arrow"/>
            <p:cNvSpPr/>
            <p:nvPr/>
          </p:nvSpPr>
          <p:spPr>
            <a:xfrm>
              <a:off x="1356644" y="851413"/>
              <a:ext cx="422702" cy="503991"/>
            </a:xfrm>
            <a:prstGeom prst="rightArrow">
              <a:avLst>
                <a:gd name="adj1" fmla="val 32000"/>
                <a:gd name="adj2" fmla="val 34371"/>
              </a:avLst>
            </a:prstGeom>
            <a:solidFill>
              <a:srgbClr val="BFBFBF"/>
            </a:solidFill>
            <a:ln w="25400" cap="flat">
              <a:solidFill>
                <a:srgbClr val="B3B3B3"/>
              </a:solidFill>
              <a:prstDash val="solid"/>
              <a:miter lim="400000"/>
            </a:ln>
            <a:effectLst>
              <a:outerShdw blurRad="127000" dist="215900" dir="2700000" rotWithShape="0">
                <a:srgbClr val="000000">
                  <a:alpha val="75000"/>
                </a:srgbClr>
              </a:outerShdw>
            </a:effectLst>
          </p:spPr>
          <p:txBody>
            <a:bodyPr wrap="square" lIns="50800" tIns="50800" rIns="50800" bIns="50800" numCol="1" anchor="ctr">
              <a:noAutofit/>
            </a:bodyPr>
            <a:lstStyle/>
            <a:p>
              <a:pPr algn="l">
                <a:defRPr sz="2400"/>
              </a:pPr>
              <a:endParaRPr/>
            </a:p>
          </p:txBody>
        </p:sp>
        <p:sp>
          <p:nvSpPr>
            <p:cNvPr id="403" name="NP"/>
            <p:cNvSpPr txBox="1"/>
            <p:nvPr/>
          </p:nvSpPr>
          <p:spPr>
            <a:xfrm>
              <a:off x="0" y="861577"/>
              <a:ext cx="1251946"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lvl1pPr algn="l">
                <a:defRPr sz="2400"/>
              </a:lvl1pPr>
            </a:lstStyle>
            <a:p>
              <a:r>
                <a:rPr lang="sv-SE" dirty="0" err="1"/>
                <a:t>NCTs</a:t>
              </a:r>
              <a:r>
                <a:rPr dirty="0"/>
                <a:t>     </a:t>
              </a:r>
            </a:p>
          </p:txBody>
        </p:sp>
        <p:sp>
          <p:nvSpPr>
            <p:cNvPr id="404" name="Påverkan?"/>
            <p:cNvSpPr txBox="1"/>
            <p:nvPr/>
          </p:nvSpPr>
          <p:spPr>
            <a:xfrm>
              <a:off x="1003300" y="-2023"/>
              <a:ext cx="1160574"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lvl1pPr algn="l">
                <a:defRPr sz="2400"/>
              </a:lvl1pPr>
            </a:lstStyle>
            <a:p>
              <a:r>
                <a:rPr lang="sv-SE" dirty="0" err="1"/>
                <a:t>Impact</a:t>
              </a:r>
              <a:r>
                <a:rPr dirty="0"/>
                <a:t>?</a:t>
              </a:r>
            </a:p>
          </p:txBody>
        </p:sp>
      </p:grpSp>
      <p:sp>
        <p:nvSpPr>
          <p:cNvPr id="406" name="Intervju med lärare. Två grupper:…"/>
          <p:cNvSpPr txBox="1"/>
          <p:nvPr/>
        </p:nvSpPr>
        <p:spPr>
          <a:xfrm>
            <a:off x="1295146" y="4282947"/>
            <a:ext cx="603250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rPr lang="sv-SE" dirty="0" err="1"/>
              <a:t>Interviews</a:t>
            </a:r>
            <a:r>
              <a:rPr lang="sv-SE" dirty="0"/>
              <a:t> with </a:t>
            </a:r>
            <a:r>
              <a:rPr lang="sv-SE" dirty="0" err="1"/>
              <a:t>teachers</a:t>
            </a:r>
            <a:r>
              <a:rPr lang="sv-SE" dirty="0"/>
              <a:t>. </a:t>
            </a:r>
            <a:r>
              <a:rPr lang="sv-SE" dirty="0" err="1"/>
              <a:t>Two</a:t>
            </a:r>
            <a:r>
              <a:rPr lang="sv-SE" dirty="0"/>
              <a:t> </a:t>
            </a:r>
            <a:r>
              <a:rPr lang="sv-SE" dirty="0" err="1"/>
              <a:t>groups</a:t>
            </a:r>
            <a:r>
              <a:rPr lang="sv-SE" dirty="0"/>
              <a:t>.</a:t>
            </a:r>
            <a:r>
              <a:rPr dirty="0"/>
              <a:t> </a:t>
            </a:r>
          </a:p>
          <a:p>
            <a:pPr algn="l">
              <a:defRPr sz="2400"/>
            </a:pPr>
            <a:r>
              <a:rPr lang="sv-SE" dirty="0" err="1"/>
              <a:t>Teachers</a:t>
            </a:r>
            <a:r>
              <a:rPr lang="sv-SE" dirty="0"/>
              <a:t> with tests </a:t>
            </a:r>
            <a:r>
              <a:rPr lang="sv-SE" dirty="0" err="1"/>
              <a:t>simalar</a:t>
            </a:r>
            <a:r>
              <a:rPr lang="sv-SE" dirty="0"/>
              <a:t> to the </a:t>
            </a:r>
            <a:r>
              <a:rPr lang="sv-SE" dirty="0" err="1"/>
              <a:t>NCTs</a:t>
            </a:r>
            <a:r>
              <a:rPr dirty="0"/>
              <a:t>, </a:t>
            </a:r>
          </a:p>
          <a:p>
            <a:pPr algn="l">
              <a:defRPr sz="2400"/>
            </a:pPr>
            <a:r>
              <a:rPr lang="sv-SE" dirty="0" err="1"/>
              <a:t>Teachers</a:t>
            </a:r>
            <a:r>
              <a:rPr lang="sv-SE" dirty="0"/>
              <a:t> with tests not </a:t>
            </a:r>
            <a:r>
              <a:rPr lang="sv-SE" dirty="0" err="1"/>
              <a:t>simalar</a:t>
            </a:r>
            <a:r>
              <a:rPr lang="sv-SE" dirty="0"/>
              <a:t> to </a:t>
            </a:r>
            <a:r>
              <a:rPr lang="sv-SE" dirty="0" err="1"/>
              <a:t>NCTs</a:t>
            </a:r>
            <a:r>
              <a:rPr dirty="0"/>
              <a:t>.</a:t>
            </a:r>
          </a:p>
        </p:txBody>
      </p:sp>
      <p:sp>
        <p:nvSpPr>
          <p:cNvPr id="407" name="Grupperna tycks uppleva proven på liknande sätt.…"/>
          <p:cNvSpPr txBox="1"/>
          <p:nvPr/>
        </p:nvSpPr>
        <p:spPr>
          <a:xfrm>
            <a:off x="1295146" y="5842000"/>
            <a:ext cx="603250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rPr lang="sv-SE" dirty="0" err="1"/>
              <a:t>Both</a:t>
            </a:r>
            <a:r>
              <a:rPr lang="sv-SE" dirty="0"/>
              <a:t> </a:t>
            </a:r>
            <a:r>
              <a:rPr lang="sv-SE" dirty="0" err="1"/>
              <a:t>groups</a:t>
            </a:r>
            <a:r>
              <a:rPr lang="sv-SE" dirty="0"/>
              <a:t> </a:t>
            </a:r>
            <a:r>
              <a:rPr lang="sv-SE" dirty="0" err="1"/>
              <a:t>had</a:t>
            </a:r>
            <a:r>
              <a:rPr lang="sv-SE" dirty="0"/>
              <a:t> </a:t>
            </a:r>
            <a:r>
              <a:rPr lang="sv-SE" dirty="0" err="1"/>
              <a:t>similar</a:t>
            </a:r>
            <a:r>
              <a:rPr lang="sv-SE" dirty="0"/>
              <a:t> </a:t>
            </a:r>
            <a:r>
              <a:rPr lang="sv-SE" dirty="0" err="1"/>
              <a:t>views</a:t>
            </a:r>
            <a:r>
              <a:rPr lang="sv-SE" dirty="0"/>
              <a:t> </a:t>
            </a:r>
            <a:r>
              <a:rPr lang="sv-SE" dirty="0" err="1"/>
              <a:t>of</a:t>
            </a:r>
            <a:r>
              <a:rPr lang="sv-SE" dirty="0"/>
              <a:t> the </a:t>
            </a:r>
            <a:r>
              <a:rPr lang="sv-SE" dirty="0" err="1"/>
              <a:t>NCTs</a:t>
            </a:r>
            <a:endParaRPr dirty="0"/>
          </a:p>
          <a:p>
            <a:pPr algn="l">
              <a:defRPr sz="2400"/>
            </a:pPr>
            <a:r>
              <a:rPr lang="sv-SE" dirty="0" err="1"/>
              <a:t>Delibarate</a:t>
            </a:r>
            <a:r>
              <a:rPr lang="sv-SE" dirty="0"/>
              <a:t> </a:t>
            </a:r>
            <a:r>
              <a:rPr lang="sv-SE" dirty="0" err="1"/>
              <a:t>choices</a:t>
            </a:r>
            <a:r>
              <a:rPr lang="sv-SE" dirty="0"/>
              <a:t> to </a:t>
            </a:r>
            <a:r>
              <a:rPr lang="sv-SE" dirty="0" err="1"/>
              <a:t>mimics</a:t>
            </a:r>
            <a:r>
              <a:rPr lang="sv-SE" dirty="0"/>
              <a:t> the </a:t>
            </a:r>
            <a:r>
              <a:rPr lang="sv-SE" dirty="0" err="1"/>
              <a:t>NCTs</a:t>
            </a:r>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07"/>
                                        </p:tgtEl>
                                        <p:attrNameLst>
                                          <p:attrName>style.visibility</p:attrName>
                                        </p:attrNameLst>
                                      </p:cBhvr>
                                      <p:to>
                                        <p:strVal val="visible"/>
                                      </p:to>
                                    </p:set>
                                    <p:anim calcmode="lin" valueType="num">
                                      <p:cBhvr>
                                        <p:cTn id="7" dur="1000" fill="hold"/>
                                        <p:tgtEl>
                                          <p:spTgt spid="407"/>
                                        </p:tgtEl>
                                        <p:attrNameLst>
                                          <p:attrName>ppt_x</p:attrName>
                                        </p:attrNameLst>
                                      </p:cBhvr>
                                      <p:tavLst>
                                        <p:tav tm="0">
                                          <p:val>
                                            <p:strVal val="0-#ppt_w/2"/>
                                          </p:val>
                                        </p:tav>
                                        <p:tav tm="100000">
                                          <p:val>
                                            <p:strVal val="#ppt_x"/>
                                          </p:val>
                                        </p:tav>
                                      </p:tavLst>
                                    </p:anim>
                                    <p:anim calcmode="lin" valueType="num">
                                      <p:cBhvr>
                                        <p:cTn id="8" dur="1000" fill="hold"/>
                                        <p:tgtEl>
                                          <p:spTgt spid="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amlade slutsatser:"/>
          <p:cNvSpPr txBox="1"/>
          <p:nvPr/>
        </p:nvSpPr>
        <p:spPr>
          <a:xfrm>
            <a:off x="597534" y="8318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r>
              <a:rPr lang="sv-SE" sz="3600" dirty="0" err="1"/>
              <a:t>Conclusions</a:t>
            </a:r>
            <a:r>
              <a:rPr lang="sv-SE" sz="3600" dirty="0"/>
              <a:t>:</a:t>
            </a:r>
            <a:endParaRPr dirty="0"/>
          </a:p>
        </p:txBody>
      </p:sp>
      <p:sp>
        <p:nvSpPr>
          <p:cNvPr id="411" name="Teacher-made tests mainly focus on tasks that can be solved without having to consider intrinsic mathematical properties."/>
          <p:cNvSpPr txBox="1"/>
          <p:nvPr/>
        </p:nvSpPr>
        <p:spPr>
          <a:xfrm>
            <a:off x="596900" y="2197100"/>
            <a:ext cx="9067800" cy="829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Teacher-made tests mainly focus on tasks that can be solved without having to consider intrinsic mathematical properties. </a:t>
            </a:r>
          </a:p>
        </p:txBody>
      </p:sp>
      <p:sp>
        <p:nvSpPr>
          <p:cNvPr id="412" name="National tests focus to much higher degree on tasks which cannot be solved without having to consider intrinsic mathematical properties."/>
          <p:cNvSpPr txBox="1"/>
          <p:nvPr/>
        </p:nvSpPr>
        <p:spPr>
          <a:xfrm>
            <a:off x="596900" y="3429000"/>
            <a:ext cx="9067800" cy="1197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National tests focus to much higher degree on tasks which cannot be solved without having to consider intrinsic mathematical properties.</a:t>
            </a:r>
          </a:p>
        </p:txBody>
      </p:sp>
      <p:sp>
        <p:nvSpPr>
          <p:cNvPr id="413" name="In the case where a test requires creative mathematically founded reasoning, as in the national tests, students also use non-imitative solution strategies to a much higher extent."/>
          <p:cNvSpPr txBox="1"/>
          <p:nvPr/>
        </p:nvSpPr>
        <p:spPr>
          <a:xfrm>
            <a:off x="596900" y="5029200"/>
            <a:ext cx="9067800" cy="1197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In the case where a test requires creative mathematically founded reasoning, as in the national tests, students also use non-imitative solution strategies to a much higher extent. </a:t>
            </a:r>
          </a:p>
        </p:txBody>
      </p:sp>
      <p:sp>
        <p:nvSpPr>
          <p:cNvPr id="414" name="A very content-dense curriculum may hamper the development of creative mathematically founded reasoning and conceptual understanding."/>
          <p:cNvSpPr txBox="1"/>
          <p:nvPr/>
        </p:nvSpPr>
        <p:spPr>
          <a:xfrm>
            <a:off x="596900" y="6629400"/>
            <a:ext cx="9067800" cy="1197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A very content-dense curriculum may hamper the development of creative mathematically founded reasoning and conceptual understanding.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11"/>
                                        </p:tgtEl>
                                        <p:attrNameLst>
                                          <p:attrName>style.visibility</p:attrName>
                                        </p:attrNameLst>
                                      </p:cBhvr>
                                      <p:to>
                                        <p:strVal val="visible"/>
                                      </p:to>
                                    </p:set>
                                    <p:anim calcmode="lin" valueType="num">
                                      <p:cBhvr>
                                        <p:cTn id="7" dur="1000" fill="hold"/>
                                        <p:tgtEl>
                                          <p:spTgt spid="411"/>
                                        </p:tgtEl>
                                        <p:attrNameLst>
                                          <p:attrName>ppt_x</p:attrName>
                                        </p:attrNameLst>
                                      </p:cBhvr>
                                      <p:tavLst>
                                        <p:tav tm="0">
                                          <p:val>
                                            <p:strVal val="0-#ppt_w/2"/>
                                          </p:val>
                                        </p:tav>
                                        <p:tav tm="100000">
                                          <p:val>
                                            <p:strVal val="#ppt_x"/>
                                          </p:val>
                                        </p:tav>
                                      </p:tavLst>
                                    </p:anim>
                                    <p:anim calcmode="lin" valueType="num">
                                      <p:cBhvr>
                                        <p:cTn id="8" dur="1000" fill="hold"/>
                                        <p:tgtEl>
                                          <p:spTgt spid="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12"/>
                                        </p:tgtEl>
                                        <p:attrNameLst>
                                          <p:attrName>style.visibility</p:attrName>
                                        </p:attrNameLst>
                                      </p:cBhvr>
                                      <p:to>
                                        <p:strVal val="visible"/>
                                      </p:to>
                                    </p:set>
                                    <p:anim calcmode="lin" valueType="num">
                                      <p:cBhvr>
                                        <p:cTn id="13" dur="1000" fill="hold"/>
                                        <p:tgtEl>
                                          <p:spTgt spid="412"/>
                                        </p:tgtEl>
                                        <p:attrNameLst>
                                          <p:attrName>ppt_x</p:attrName>
                                        </p:attrNameLst>
                                      </p:cBhvr>
                                      <p:tavLst>
                                        <p:tav tm="0">
                                          <p:val>
                                            <p:strVal val="0-#ppt_w/2"/>
                                          </p:val>
                                        </p:tav>
                                        <p:tav tm="100000">
                                          <p:val>
                                            <p:strVal val="#ppt_x"/>
                                          </p:val>
                                        </p:tav>
                                      </p:tavLst>
                                    </p:anim>
                                    <p:anim calcmode="lin" valueType="num">
                                      <p:cBhvr>
                                        <p:cTn id="14" dur="1000" fill="hold"/>
                                        <p:tgtEl>
                                          <p:spTgt spid="4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13"/>
                                        </p:tgtEl>
                                        <p:attrNameLst>
                                          <p:attrName>style.visibility</p:attrName>
                                        </p:attrNameLst>
                                      </p:cBhvr>
                                      <p:to>
                                        <p:strVal val="visible"/>
                                      </p:to>
                                    </p:set>
                                    <p:anim calcmode="lin" valueType="num">
                                      <p:cBhvr>
                                        <p:cTn id="19" dur="1000" fill="hold"/>
                                        <p:tgtEl>
                                          <p:spTgt spid="413"/>
                                        </p:tgtEl>
                                        <p:attrNameLst>
                                          <p:attrName>ppt_x</p:attrName>
                                        </p:attrNameLst>
                                      </p:cBhvr>
                                      <p:tavLst>
                                        <p:tav tm="0">
                                          <p:val>
                                            <p:strVal val="0-#ppt_w/2"/>
                                          </p:val>
                                        </p:tav>
                                        <p:tav tm="100000">
                                          <p:val>
                                            <p:strVal val="#ppt_x"/>
                                          </p:val>
                                        </p:tav>
                                      </p:tavLst>
                                    </p:anim>
                                    <p:anim calcmode="lin" valueType="num">
                                      <p:cBhvr>
                                        <p:cTn id="20" dur="1000" fill="hold"/>
                                        <p:tgtEl>
                                          <p:spTgt spid="4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414"/>
                                        </p:tgtEl>
                                        <p:attrNameLst>
                                          <p:attrName>style.visibility</p:attrName>
                                        </p:attrNameLst>
                                      </p:cBhvr>
                                      <p:to>
                                        <p:strVal val="visible"/>
                                      </p:to>
                                    </p:set>
                                    <p:anim calcmode="lin" valueType="num">
                                      <p:cBhvr>
                                        <p:cTn id="25" dur="1000" fill="hold"/>
                                        <p:tgtEl>
                                          <p:spTgt spid="414"/>
                                        </p:tgtEl>
                                        <p:attrNameLst>
                                          <p:attrName>ppt_x</p:attrName>
                                        </p:attrNameLst>
                                      </p:cBhvr>
                                      <p:tavLst>
                                        <p:tav tm="0">
                                          <p:val>
                                            <p:strVal val="0-#ppt_w/2"/>
                                          </p:val>
                                        </p:tav>
                                        <p:tav tm="100000">
                                          <p:val>
                                            <p:strVal val="#ppt_x"/>
                                          </p:val>
                                        </p:tav>
                                      </p:tavLst>
                                    </p:anim>
                                    <p:anim calcmode="lin" valueType="num">
                                      <p:cBhvr>
                                        <p:cTn id="26" dur="1000" fill="hold"/>
                                        <p:tgtEl>
                                          <p:spTgt spid="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animBg="1" advAuto="0"/>
      <p:bldP spid="412" grpId="0" animBg="1" advAuto="0"/>
      <p:bldP spid="413" grpId="0" animBg="1" advAuto="0"/>
      <p:bldP spid="41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amlade slutsatser:"/>
          <p:cNvSpPr txBox="1"/>
          <p:nvPr/>
        </p:nvSpPr>
        <p:spPr>
          <a:xfrm>
            <a:off x="597534" y="831850"/>
            <a:ext cx="7086601"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r>
              <a:rPr lang="sv-SE" sz="3600" dirty="0" err="1"/>
              <a:t>Conclusions</a:t>
            </a:r>
            <a:r>
              <a:rPr dirty="0"/>
              <a:t>:</a:t>
            </a:r>
          </a:p>
        </p:txBody>
      </p:sp>
      <p:sp>
        <p:nvSpPr>
          <p:cNvPr id="418" name="The focus on tasks possible to solve by imitative reasoning in…"/>
          <p:cNvSpPr txBox="1"/>
          <p:nvPr/>
        </p:nvSpPr>
        <p:spPr>
          <a:xfrm>
            <a:off x="596900" y="2197100"/>
            <a:ext cx="9067800" cy="2302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t>The focus on tasks possible to solve by imitative reasoning in </a:t>
            </a:r>
          </a:p>
          <a:p>
            <a:pPr algn="l">
              <a:defRPr sz="2400"/>
            </a:pPr>
            <a:r>
              <a:t>teacher-made tests seems explainable by teachers limited awareness about creative mathematically founded reasoning and their wish to get as many students as possible to reach the grade level Passed as possible, which was believed difficult to do when requiring high quality reasoning from weaker students.</a:t>
            </a:r>
          </a:p>
        </p:txBody>
      </p:sp>
      <p:sp>
        <p:nvSpPr>
          <p:cNvPr id="419" name="Impact of the national course tests on teachers’ development of tests, in terms of tested competences, seem to be fairly modest."/>
          <p:cNvSpPr txBox="1"/>
          <p:nvPr/>
        </p:nvSpPr>
        <p:spPr>
          <a:xfrm>
            <a:off x="596900" y="5156200"/>
            <a:ext cx="9067800" cy="829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Impact of the national course tests on teachers’ development of tests, in terms of tested competences, seem to be fairly modest. </a:t>
            </a:r>
          </a:p>
        </p:txBody>
      </p:sp>
      <p:sp>
        <p:nvSpPr>
          <p:cNvPr id="420" name="The impact of the national course tests has however been proved to exist and partly shown how to operate, on some teachers test development. I.e. a causal relationship has been shown (cf. request from Mehrens (2002))."/>
          <p:cNvSpPr txBox="1"/>
          <p:nvPr/>
        </p:nvSpPr>
        <p:spPr>
          <a:xfrm>
            <a:off x="596900" y="6642100"/>
            <a:ext cx="9067800" cy="1565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The impact of the national course tests has however been proved to exist and partly shown how to operate, on some teachers test development. I.e. a causal relationship has been shown (cf. request from Mehrens (2002)).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18"/>
                                        </p:tgtEl>
                                        <p:attrNameLst>
                                          <p:attrName>style.visibility</p:attrName>
                                        </p:attrNameLst>
                                      </p:cBhvr>
                                      <p:to>
                                        <p:strVal val="visible"/>
                                      </p:to>
                                    </p:set>
                                    <p:anim calcmode="lin" valueType="num">
                                      <p:cBhvr>
                                        <p:cTn id="7" dur="1000" fill="hold"/>
                                        <p:tgtEl>
                                          <p:spTgt spid="418"/>
                                        </p:tgtEl>
                                        <p:attrNameLst>
                                          <p:attrName>ppt_x</p:attrName>
                                        </p:attrNameLst>
                                      </p:cBhvr>
                                      <p:tavLst>
                                        <p:tav tm="0">
                                          <p:val>
                                            <p:strVal val="0-#ppt_w/2"/>
                                          </p:val>
                                        </p:tav>
                                        <p:tav tm="100000">
                                          <p:val>
                                            <p:strVal val="#ppt_x"/>
                                          </p:val>
                                        </p:tav>
                                      </p:tavLst>
                                    </p:anim>
                                    <p:anim calcmode="lin" valueType="num">
                                      <p:cBhvr>
                                        <p:cTn id="8" dur="1000" fill="hold"/>
                                        <p:tgtEl>
                                          <p:spTgt spid="4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19"/>
                                        </p:tgtEl>
                                        <p:attrNameLst>
                                          <p:attrName>style.visibility</p:attrName>
                                        </p:attrNameLst>
                                      </p:cBhvr>
                                      <p:to>
                                        <p:strVal val="visible"/>
                                      </p:to>
                                    </p:set>
                                    <p:anim calcmode="lin" valueType="num">
                                      <p:cBhvr>
                                        <p:cTn id="13" dur="1000" fill="hold"/>
                                        <p:tgtEl>
                                          <p:spTgt spid="419"/>
                                        </p:tgtEl>
                                        <p:attrNameLst>
                                          <p:attrName>ppt_x</p:attrName>
                                        </p:attrNameLst>
                                      </p:cBhvr>
                                      <p:tavLst>
                                        <p:tav tm="0">
                                          <p:val>
                                            <p:strVal val="0-#ppt_w/2"/>
                                          </p:val>
                                        </p:tav>
                                        <p:tav tm="100000">
                                          <p:val>
                                            <p:strVal val="#ppt_x"/>
                                          </p:val>
                                        </p:tav>
                                      </p:tavLst>
                                    </p:anim>
                                    <p:anim calcmode="lin" valueType="num">
                                      <p:cBhvr>
                                        <p:cTn id="14" dur="1000" fill="hold"/>
                                        <p:tgtEl>
                                          <p:spTgt spid="4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20"/>
                                        </p:tgtEl>
                                        <p:attrNameLst>
                                          <p:attrName>style.visibility</p:attrName>
                                        </p:attrNameLst>
                                      </p:cBhvr>
                                      <p:to>
                                        <p:strVal val="visible"/>
                                      </p:to>
                                    </p:set>
                                    <p:anim calcmode="lin" valueType="num">
                                      <p:cBhvr>
                                        <p:cTn id="19" dur="1000" fill="hold"/>
                                        <p:tgtEl>
                                          <p:spTgt spid="420"/>
                                        </p:tgtEl>
                                        <p:attrNameLst>
                                          <p:attrName>ppt_x</p:attrName>
                                        </p:attrNameLst>
                                      </p:cBhvr>
                                      <p:tavLst>
                                        <p:tav tm="0">
                                          <p:val>
                                            <p:strVal val="0-#ppt_w/2"/>
                                          </p:val>
                                        </p:tav>
                                        <p:tav tm="100000">
                                          <p:val>
                                            <p:strVal val="#ppt_x"/>
                                          </p:val>
                                        </p:tav>
                                      </p:tavLst>
                                    </p:anim>
                                    <p:anim calcmode="lin" valueType="num">
                                      <p:cBhvr>
                                        <p:cTn id="20" dur="1000" fill="hold"/>
                                        <p:tgtEl>
                                          <p:spTgt spid="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advAuto="0"/>
      <p:bldP spid="419" grpId="0" animBg="1" advAuto="0"/>
      <p:bldP spid="420"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amlade slutsatser:"/>
          <p:cNvSpPr txBox="1"/>
          <p:nvPr/>
        </p:nvSpPr>
        <p:spPr>
          <a:xfrm>
            <a:off x="597534" y="831850"/>
            <a:ext cx="7086601"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r>
              <a:rPr lang="sv-SE" sz="3600" dirty="0" err="1"/>
              <a:t>Conclusions</a:t>
            </a:r>
            <a:r>
              <a:rPr dirty="0"/>
              <a:t>:</a:t>
            </a:r>
          </a:p>
        </p:txBody>
      </p:sp>
      <p:sp>
        <p:nvSpPr>
          <p:cNvPr id="424" name="The frameworks and analysis procedures used throughout this thesis have shown to be useful as research tools and can be used to further evaluate and develop tests."/>
          <p:cNvSpPr txBox="1"/>
          <p:nvPr/>
        </p:nvSpPr>
        <p:spPr>
          <a:xfrm>
            <a:off x="596900" y="2197100"/>
            <a:ext cx="9067800" cy="1197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t>The frameworks and analysis procedures used throughout this thesis have shown to be useful as research tools and can be used to further evaluate and develop tests.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24"/>
                                        </p:tgtEl>
                                        <p:attrNameLst>
                                          <p:attrName>style.visibility</p:attrName>
                                        </p:attrNameLst>
                                      </p:cBhvr>
                                      <p:to>
                                        <p:strVal val="visible"/>
                                      </p:to>
                                    </p:set>
                                    <p:anim calcmode="lin" valueType="num">
                                      <p:cBhvr>
                                        <p:cTn id="7" dur="1000" fill="hold"/>
                                        <p:tgtEl>
                                          <p:spTgt spid="424"/>
                                        </p:tgtEl>
                                        <p:attrNameLst>
                                          <p:attrName>ppt_x</p:attrName>
                                        </p:attrNameLst>
                                      </p:cBhvr>
                                      <p:tavLst>
                                        <p:tav tm="0">
                                          <p:val>
                                            <p:strVal val="0-#ppt_w/2"/>
                                          </p:val>
                                        </p:tav>
                                        <p:tav tm="100000">
                                          <p:val>
                                            <p:strVal val="#ppt_x"/>
                                          </p:val>
                                        </p:tav>
                                      </p:tavLst>
                                    </p:anim>
                                    <p:anim calcmode="lin" valueType="num">
                                      <p:cBhvr>
                                        <p:cTn id="8" dur="1000" fill="hold"/>
                                        <p:tgtEl>
                                          <p:spTgt spid="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Diskussionsfrågor"/>
          <p:cNvSpPr txBox="1"/>
          <p:nvPr/>
        </p:nvSpPr>
        <p:spPr>
          <a:xfrm>
            <a:off x="597534" y="831850"/>
            <a:ext cx="70866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3600"/>
            </a:lvl1pPr>
          </a:lstStyle>
          <a:p>
            <a:pPr>
              <a:defRPr sz="4200"/>
            </a:pPr>
            <a:r>
              <a:rPr lang="sv-SE" sz="3600" dirty="0" err="1"/>
              <a:t>Discussion</a:t>
            </a:r>
            <a:endParaRPr sz="3600" dirty="0"/>
          </a:p>
        </p:txBody>
      </p:sp>
      <p:sp>
        <p:nvSpPr>
          <p:cNvPr id="428" name="Stor skillnad mellan provbetyg och kursbetyg: På vilka grunder höjs kursbetyget?"/>
          <p:cNvSpPr txBox="1"/>
          <p:nvPr/>
        </p:nvSpPr>
        <p:spPr>
          <a:xfrm>
            <a:off x="457200" y="2921000"/>
            <a:ext cx="906780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sv-SE" dirty="0" err="1"/>
              <a:t>Generally</a:t>
            </a:r>
            <a:r>
              <a:rPr lang="sv-SE" dirty="0"/>
              <a:t>, in Sweden, </a:t>
            </a:r>
            <a:r>
              <a:rPr lang="sv-SE" dirty="0" err="1"/>
              <a:t>there´s</a:t>
            </a:r>
            <a:r>
              <a:rPr lang="sv-SE" dirty="0"/>
              <a:t> a </a:t>
            </a:r>
            <a:r>
              <a:rPr lang="sv-SE" dirty="0" err="1"/>
              <a:t>big</a:t>
            </a:r>
            <a:r>
              <a:rPr lang="sv-SE" dirty="0"/>
              <a:t> gap </a:t>
            </a:r>
            <a:r>
              <a:rPr lang="sv-SE" dirty="0" err="1"/>
              <a:t>between</a:t>
            </a:r>
            <a:r>
              <a:rPr lang="sv-SE" dirty="0"/>
              <a:t> test </a:t>
            </a:r>
            <a:r>
              <a:rPr lang="sv-SE" dirty="0" err="1"/>
              <a:t>results</a:t>
            </a:r>
            <a:r>
              <a:rPr lang="sv-SE" dirty="0"/>
              <a:t> and </a:t>
            </a:r>
            <a:r>
              <a:rPr lang="sv-SE" dirty="0" err="1"/>
              <a:t>grades</a:t>
            </a:r>
            <a:r>
              <a:rPr lang="sv-SE" dirty="0"/>
              <a:t>, </a:t>
            </a:r>
            <a:r>
              <a:rPr lang="sv-SE" dirty="0" err="1"/>
              <a:t>how</a:t>
            </a:r>
            <a:r>
              <a:rPr lang="sv-SE" dirty="0"/>
              <a:t> to </a:t>
            </a:r>
            <a:r>
              <a:rPr lang="sv-SE" dirty="0" err="1"/>
              <a:t>explain</a:t>
            </a:r>
            <a:r>
              <a:rPr lang="sv-SE" dirty="0"/>
              <a:t> </a:t>
            </a:r>
            <a:r>
              <a:rPr lang="sv-SE" dirty="0" err="1"/>
              <a:t>that</a:t>
            </a:r>
            <a:r>
              <a:rPr lang="sv-SE" dirty="0"/>
              <a:t>?</a:t>
            </a:r>
            <a:endParaRPr dirty="0"/>
          </a:p>
        </p:txBody>
      </p:sp>
      <p:sp>
        <p:nvSpPr>
          <p:cNvPr id="429" name="Hur ser era egna prov ut? Varför ser de ut så?"/>
          <p:cNvSpPr txBox="1"/>
          <p:nvPr/>
        </p:nvSpPr>
        <p:spPr>
          <a:xfrm>
            <a:off x="457200" y="4076700"/>
            <a:ext cx="9067800"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sv-SE" dirty="0" err="1"/>
              <a:t>Whats</a:t>
            </a:r>
            <a:r>
              <a:rPr lang="sv-SE" dirty="0"/>
              <a:t> the </a:t>
            </a:r>
            <a:r>
              <a:rPr lang="sv-SE" dirty="0" err="1"/>
              <a:t>nature</a:t>
            </a:r>
            <a:r>
              <a:rPr lang="sv-SE" dirty="0"/>
              <a:t> </a:t>
            </a:r>
            <a:r>
              <a:rPr lang="sv-SE" dirty="0" err="1"/>
              <a:t>of</a:t>
            </a:r>
            <a:r>
              <a:rPr lang="sv-SE" dirty="0"/>
              <a:t> </a:t>
            </a:r>
            <a:r>
              <a:rPr lang="sv-SE" dirty="0" err="1"/>
              <a:t>your</a:t>
            </a:r>
            <a:r>
              <a:rPr lang="sv-SE" dirty="0"/>
              <a:t> </a:t>
            </a:r>
            <a:r>
              <a:rPr lang="sv-SE" dirty="0" err="1"/>
              <a:t>own</a:t>
            </a:r>
            <a:r>
              <a:rPr lang="sv-SE" dirty="0"/>
              <a:t> tests</a:t>
            </a:r>
            <a:r>
              <a:rPr dirty="0"/>
              <a:t>?</a:t>
            </a:r>
          </a:p>
        </p:txBody>
      </p:sp>
      <p:sp>
        <p:nvSpPr>
          <p:cNvPr id="430" name="Tycker ni att ni blir påverkade eller styr av de nationella proven? Pvs?"/>
          <p:cNvSpPr txBox="1"/>
          <p:nvPr/>
        </p:nvSpPr>
        <p:spPr>
          <a:xfrm>
            <a:off x="457200" y="4864100"/>
            <a:ext cx="9067800"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sv-SE" dirty="0" err="1"/>
              <a:t>Are</a:t>
            </a:r>
            <a:r>
              <a:rPr lang="sv-SE" dirty="0"/>
              <a:t> </a:t>
            </a:r>
            <a:r>
              <a:rPr lang="sv-SE" dirty="0" err="1"/>
              <a:t>you</a:t>
            </a:r>
            <a:r>
              <a:rPr lang="sv-SE" dirty="0"/>
              <a:t>, </a:t>
            </a:r>
            <a:r>
              <a:rPr lang="sv-SE" dirty="0" err="1"/>
              <a:t>influenced</a:t>
            </a:r>
            <a:r>
              <a:rPr lang="sv-SE" dirty="0"/>
              <a:t> by </a:t>
            </a:r>
            <a:r>
              <a:rPr lang="sv-SE" dirty="0" err="1"/>
              <a:t>your</a:t>
            </a:r>
            <a:r>
              <a:rPr lang="sv-SE" dirty="0"/>
              <a:t> National Tests?</a:t>
            </a:r>
            <a:endParaRPr dirty="0"/>
          </a:p>
        </p:txBody>
      </p:sp>
      <p:sp>
        <p:nvSpPr>
          <p:cNvPr id="431" name="Hur bör fördelningen mellan AR och CR se ut? Vad tycker ni?"/>
          <p:cNvSpPr txBox="1"/>
          <p:nvPr/>
        </p:nvSpPr>
        <p:spPr>
          <a:xfrm>
            <a:off x="457200" y="5651500"/>
            <a:ext cx="906780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400"/>
            </a:lvl1pPr>
          </a:lstStyle>
          <a:p>
            <a:r>
              <a:rPr lang="sv-SE" dirty="0" err="1"/>
              <a:t>What</a:t>
            </a:r>
            <a:r>
              <a:rPr lang="sv-SE" dirty="0"/>
              <a:t> is a </a:t>
            </a:r>
            <a:r>
              <a:rPr lang="sv-SE" dirty="0" err="1"/>
              <a:t>good</a:t>
            </a:r>
            <a:r>
              <a:rPr lang="sv-SE" dirty="0"/>
              <a:t> </a:t>
            </a:r>
            <a:r>
              <a:rPr lang="sv-SE" dirty="0" err="1"/>
              <a:t>distrubution</a:t>
            </a:r>
            <a:r>
              <a:rPr lang="sv-SE" dirty="0"/>
              <a:t> </a:t>
            </a:r>
            <a:r>
              <a:rPr lang="sv-SE" dirty="0" err="1"/>
              <a:t>of</a:t>
            </a:r>
            <a:r>
              <a:rPr lang="sv-SE" dirty="0"/>
              <a:t> AR(IR) and CR? In </a:t>
            </a:r>
            <a:r>
              <a:rPr lang="sv-SE" dirty="0" err="1"/>
              <a:t>learnings</a:t>
            </a:r>
            <a:r>
              <a:rPr lang="sv-SE" dirty="0"/>
              <a:t> situations? </a:t>
            </a:r>
            <a:r>
              <a:rPr lang="sv-SE" dirty="0" err="1"/>
              <a:t>Why</a:t>
            </a:r>
            <a:r>
              <a:rPr lang="sv-SE" dirty="0"/>
              <a:t>?</a:t>
            </a:r>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28"/>
                                        </p:tgtEl>
                                        <p:attrNameLst>
                                          <p:attrName>style.visibility</p:attrName>
                                        </p:attrNameLst>
                                      </p:cBhvr>
                                      <p:to>
                                        <p:strVal val="visible"/>
                                      </p:to>
                                    </p:set>
                                    <p:anim calcmode="lin" valueType="num">
                                      <p:cBhvr>
                                        <p:cTn id="7" dur="1000" fill="hold"/>
                                        <p:tgtEl>
                                          <p:spTgt spid="428"/>
                                        </p:tgtEl>
                                        <p:attrNameLst>
                                          <p:attrName>ppt_x</p:attrName>
                                        </p:attrNameLst>
                                      </p:cBhvr>
                                      <p:tavLst>
                                        <p:tav tm="0">
                                          <p:val>
                                            <p:strVal val="0-#ppt_w/2"/>
                                          </p:val>
                                        </p:tav>
                                        <p:tav tm="100000">
                                          <p:val>
                                            <p:strVal val="#ppt_x"/>
                                          </p:val>
                                        </p:tav>
                                      </p:tavLst>
                                    </p:anim>
                                    <p:anim calcmode="lin" valueType="num">
                                      <p:cBhvr>
                                        <p:cTn id="8" dur="1000" fill="hold"/>
                                        <p:tgtEl>
                                          <p:spTgt spid="4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29"/>
                                        </p:tgtEl>
                                        <p:attrNameLst>
                                          <p:attrName>style.visibility</p:attrName>
                                        </p:attrNameLst>
                                      </p:cBhvr>
                                      <p:to>
                                        <p:strVal val="visible"/>
                                      </p:to>
                                    </p:set>
                                    <p:anim calcmode="lin" valueType="num">
                                      <p:cBhvr>
                                        <p:cTn id="13" dur="1000" fill="hold"/>
                                        <p:tgtEl>
                                          <p:spTgt spid="429"/>
                                        </p:tgtEl>
                                        <p:attrNameLst>
                                          <p:attrName>ppt_x</p:attrName>
                                        </p:attrNameLst>
                                      </p:cBhvr>
                                      <p:tavLst>
                                        <p:tav tm="0">
                                          <p:val>
                                            <p:strVal val="0-#ppt_w/2"/>
                                          </p:val>
                                        </p:tav>
                                        <p:tav tm="100000">
                                          <p:val>
                                            <p:strVal val="#ppt_x"/>
                                          </p:val>
                                        </p:tav>
                                      </p:tavLst>
                                    </p:anim>
                                    <p:anim calcmode="lin" valueType="num">
                                      <p:cBhvr>
                                        <p:cTn id="14" dur="1000" fill="hold"/>
                                        <p:tgtEl>
                                          <p:spTgt spid="4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30"/>
                                        </p:tgtEl>
                                        <p:attrNameLst>
                                          <p:attrName>style.visibility</p:attrName>
                                        </p:attrNameLst>
                                      </p:cBhvr>
                                      <p:to>
                                        <p:strVal val="visible"/>
                                      </p:to>
                                    </p:set>
                                    <p:anim calcmode="lin" valueType="num">
                                      <p:cBhvr>
                                        <p:cTn id="19" dur="1000" fill="hold"/>
                                        <p:tgtEl>
                                          <p:spTgt spid="430"/>
                                        </p:tgtEl>
                                        <p:attrNameLst>
                                          <p:attrName>ppt_x</p:attrName>
                                        </p:attrNameLst>
                                      </p:cBhvr>
                                      <p:tavLst>
                                        <p:tav tm="0">
                                          <p:val>
                                            <p:strVal val="0-#ppt_w/2"/>
                                          </p:val>
                                        </p:tav>
                                        <p:tav tm="100000">
                                          <p:val>
                                            <p:strVal val="#ppt_x"/>
                                          </p:val>
                                        </p:tav>
                                      </p:tavLst>
                                    </p:anim>
                                    <p:anim calcmode="lin" valueType="num">
                                      <p:cBhvr>
                                        <p:cTn id="20" dur="1000" fill="hold"/>
                                        <p:tgtEl>
                                          <p:spTgt spid="4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431"/>
                                        </p:tgtEl>
                                        <p:attrNameLst>
                                          <p:attrName>style.visibility</p:attrName>
                                        </p:attrNameLst>
                                      </p:cBhvr>
                                      <p:to>
                                        <p:strVal val="visible"/>
                                      </p:to>
                                    </p:set>
                                    <p:anim calcmode="lin" valueType="num">
                                      <p:cBhvr>
                                        <p:cTn id="25" dur="1000" fill="hold"/>
                                        <p:tgtEl>
                                          <p:spTgt spid="431"/>
                                        </p:tgtEl>
                                        <p:attrNameLst>
                                          <p:attrName>ppt_x</p:attrName>
                                        </p:attrNameLst>
                                      </p:cBhvr>
                                      <p:tavLst>
                                        <p:tav tm="0">
                                          <p:val>
                                            <p:strVal val="0-#ppt_w/2"/>
                                          </p:val>
                                        </p:tav>
                                        <p:tav tm="100000">
                                          <p:val>
                                            <p:strVal val="#ppt_x"/>
                                          </p:val>
                                        </p:tav>
                                      </p:tavLst>
                                    </p:anim>
                                    <p:anim calcmode="lin" valueType="num">
                                      <p:cBhvr>
                                        <p:cTn id="26" dur="1000" fill="hold"/>
                                        <p:tgtEl>
                                          <p:spTgt spid="4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animBg="1" advAuto="0"/>
      <p:bldP spid="429" grpId="0" animBg="1" advAuto="0"/>
      <p:bldP spid="430" grpId="0" animBg="1" advAuto="0"/>
      <p:bldP spid="43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6" name="Group"/>
          <p:cNvGrpSpPr/>
          <p:nvPr/>
        </p:nvGrpSpPr>
        <p:grpSpPr>
          <a:xfrm>
            <a:off x="6483350" y="5219700"/>
            <a:ext cx="1282701" cy="2603500"/>
            <a:chOff x="1593850" y="2260599"/>
            <a:chExt cx="1282700" cy="2603500"/>
          </a:xfrm>
        </p:grpSpPr>
        <p:sp>
          <p:nvSpPr>
            <p:cNvPr id="434" name="末端"/>
            <p:cNvSpPr/>
            <p:nvPr/>
          </p:nvSpPr>
          <p:spPr>
            <a:xfrm>
              <a:off x="1606550" y="22605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p>
              <a:pPr>
                <a:defRPr sz="12200"/>
              </a:pPr>
              <a:r>
                <a:t>末</a:t>
              </a:r>
              <a:r>
                <a:rPr>
                  <a:solidFill>
                    <a:srgbClr val="333333"/>
                  </a:solidFill>
                </a:rPr>
                <a:t>端</a:t>
              </a:r>
            </a:p>
          </p:txBody>
        </p:sp>
        <p:sp>
          <p:nvSpPr>
            <p:cNvPr id="435" name="[The end]"/>
            <p:cNvSpPr/>
            <p:nvPr/>
          </p:nvSpPr>
          <p:spPr>
            <a:xfrm>
              <a:off x="1593850" y="35940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p>
              <a:r>
                <a:t>[The end]</a:t>
              </a: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0" nodeType="clickEffect">
                                  <p:stCondLst>
                                    <p:cond delay="0"/>
                                  </p:stCondLst>
                                  <p:iterate>
                                    <p:tmAbs val="0"/>
                                  </p:iterate>
                                  <p:childTnLst>
                                    <p:animEffect transition="out" filter="fade">
                                      <p:cBhvr>
                                        <p:cTn id="6" dur="2000" fill="hold"/>
                                        <p:tgtEl>
                                          <p:spTgt spid="436"/>
                                        </p:tgtEl>
                                      </p:cBhvr>
                                    </p:animEffect>
                                    <p:set>
                                      <p:cBhvr>
                                        <p:cTn id="7" fill="hold">
                                          <p:stCondLst>
                                            <p:cond delay="1999"/>
                                          </p:stCondLst>
                                        </p:cTn>
                                        <p:tgtEl>
                                          <p:spTgt spid="4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tgångspunkter:"/>
          <p:cNvSpPr txBox="1"/>
          <p:nvPr/>
        </p:nvSpPr>
        <p:spPr>
          <a:xfrm>
            <a:off x="1143127" y="911860"/>
            <a:ext cx="69977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3600"/>
            </a:lvl1pPr>
          </a:lstStyle>
          <a:p>
            <a:r>
              <a:rPr lang="sv-SE" dirty="0"/>
              <a:t>Tenets</a:t>
            </a:r>
            <a:r>
              <a:rPr dirty="0"/>
              <a:t>:</a:t>
            </a:r>
          </a:p>
        </p:txBody>
      </p:sp>
      <p:sp>
        <p:nvSpPr>
          <p:cNvPr id="221" name="‘Matematiskt ytliga strävanden mot algoritmiska resonemang är vanliga och ofta dominerande’"/>
          <p:cNvSpPr txBox="1"/>
          <p:nvPr/>
        </p:nvSpPr>
        <p:spPr>
          <a:xfrm>
            <a:off x="1117600" y="2764513"/>
            <a:ext cx="69977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2400"/>
            </a:lvl1pPr>
          </a:lstStyle>
          <a:p>
            <a:r>
              <a:rPr lang="en-US" dirty="0"/>
              <a:t>'Mathematically superficial aspirations towards algorithmic reasoning are common and often dominant'</a:t>
            </a:r>
            <a:endParaRPr dirty="0"/>
          </a:p>
        </p:txBody>
      </p:sp>
      <p:sp>
        <p:nvSpPr>
          <p:cNvPr id="222" name="‘What you test is what you get’"/>
          <p:cNvSpPr txBox="1"/>
          <p:nvPr/>
        </p:nvSpPr>
        <p:spPr>
          <a:xfrm>
            <a:off x="1143000" y="4523691"/>
            <a:ext cx="858520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2400"/>
            </a:lvl1pPr>
          </a:lstStyle>
          <a:p>
            <a:r>
              <a:t>‘What you test is what you get’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21"/>
                                        </p:tgtEl>
                                        <p:attrNameLst>
                                          <p:attrName>style.visibility</p:attrName>
                                        </p:attrNameLst>
                                      </p:cBhvr>
                                      <p:to>
                                        <p:strVal val="visible"/>
                                      </p:to>
                                    </p:set>
                                    <p:anim calcmode="lin" valueType="num">
                                      <p:cBhvr>
                                        <p:cTn id="7" dur="1000" fill="hold"/>
                                        <p:tgtEl>
                                          <p:spTgt spid="221"/>
                                        </p:tgtEl>
                                        <p:attrNameLst>
                                          <p:attrName>ppt_x</p:attrName>
                                        </p:attrNameLst>
                                      </p:cBhvr>
                                      <p:tavLst>
                                        <p:tav tm="0">
                                          <p:val>
                                            <p:strVal val="0-#ppt_w/2"/>
                                          </p:val>
                                        </p:tav>
                                        <p:tav tm="100000">
                                          <p:val>
                                            <p:strVal val="#ppt_x"/>
                                          </p:val>
                                        </p:tav>
                                      </p:tavLst>
                                    </p:anim>
                                    <p:anim calcmode="lin" valueType="num">
                                      <p:cBhvr>
                                        <p:cTn id="8" dur="10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22"/>
                                        </p:tgtEl>
                                        <p:attrNameLst>
                                          <p:attrName>style.visibility</p:attrName>
                                        </p:attrNameLst>
                                      </p:cBhvr>
                                      <p:to>
                                        <p:strVal val="visible"/>
                                      </p:to>
                                    </p:set>
                                    <p:anim calcmode="lin" valueType="num">
                                      <p:cBhvr>
                                        <p:cTn id="13" dur="1000" fill="hold"/>
                                        <p:tgtEl>
                                          <p:spTgt spid="222"/>
                                        </p:tgtEl>
                                        <p:attrNameLst>
                                          <p:attrName>ppt_x</p:attrName>
                                        </p:attrNameLst>
                                      </p:cBhvr>
                                      <p:tavLst>
                                        <p:tav tm="0">
                                          <p:val>
                                            <p:strVal val="0-#ppt_w/2"/>
                                          </p:val>
                                        </p:tav>
                                        <p:tav tm="100000">
                                          <p:val>
                                            <p:strVal val="#ppt_x"/>
                                          </p:val>
                                        </p:tav>
                                      </p:tavLst>
                                    </p:anim>
                                    <p:anim calcmode="lin" valueType="num">
                                      <p:cBhvr>
                                        <p:cTn id="14"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advAuto="0"/>
      <p:bldP spid="22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Avhandlingens övergripande syften:"/>
          <p:cNvSpPr txBox="1"/>
          <p:nvPr/>
        </p:nvSpPr>
        <p:spPr>
          <a:xfrm>
            <a:off x="622934" y="911860"/>
            <a:ext cx="1032510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3600"/>
            </a:lvl1pPr>
          </a:lstStyle>
          <a:p>
            <a:r>
              <a:rPr lang="sv-SE" dirty="0"/>
              <a:t>Research </a:t>
            </a:r>
            <a:r>
              <a:rPr lang="sv-SE" dirty="0" err="1"/>
              <a:t>aims</a:t>
            </a:r>
            <a:r>
              <a:rPr dirty="0"/>
              <a:t>:</a:t>
            </a:r>
          </a:p>
        </p:txBody>
      </p:sp>
      <p:sp>
        <p:nvSpPr>
          <p:cNvPr id="226" name="Utvidga kunskapen kring elevers lärandesvårigheter. Vilka typer av matematiska förmågor krävs för att lösa uppgifter på matematikprov?"/>
          <p:cNvSpPr txBox="1"/>
          <p:nvPr/>
        </p:nvSpPr>
        <p:spPr>
          <a:xfrm>
            <a:off x="622934" y="2743701"/>
            <a:ext cx="933450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2400"/>
            </a:lvl1pPr>
          </a:lstStyle>
          <a:p>
            <a:r>
              <a:rPr lang="en-US" dirty="0"/>
              <a:t>Expand knowledge about students' learning difficulties. What types of math skills are required to solve problems on math tests?</a:t>
            </a:r>
            <a:endParaRPr dirty="0"/>
          </a:p>
        </p:txBody>
      </p:sp>
      <p:sp>
        <p:nvSpPr>
          <p:cNvPr id="227" name="Utvidga kunskapen kring det nationella provsystemet. Påverkas lärares provkonstruktion?…"/>
          <p:cNvSpPr txBox="1"/>
          <p:nvPr/>
        </p:nvSpPr>
        <p:spPr>
          <a:xfrm>
            <a:off x="635634" y="4607045"/>
            <a:ext cx="897890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2400"/>
            </a:pPr>
            <a:r>
              <a:rPr lang="en-US" dirty="0"/>
              <a:t>Expand knowledge about the national examination system. Is teacher's test construction affected?</a:t>
            </a:r>
            <a:endParaRPr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26"/>
                                        </p:tgtEl>
                                        <p:attrNameLst>
                                          <p:attrName>style.visibility</p:attrName>
                                        </p:attrNameLst>
                                      </p:cBhvr>
                                      <p:to>
                                        <p:strVal val="visible"/>
                                      </p:to>
                                    </p:set>
                                    <p:anim calcmode="lin" valueType="num">
                                      <p:cBhvr>
                                        <p:cTn id="7" dur="1000" fill="hold"/>
                                        <p:tgtEl>
                                          <p:spTgt spid="226"/>
                                        </p:tgtEl>
                                        <p:attrNameLst>
                                          <p:attrName>ppt_x</p:attrName>
                                        </p:attrNameLst>
                                      </p:cBhvr>
                                      <p:tavLst>
                                        <p:tav tm="0">
                                          <p:val>
                                            <p:strVal val="0-#ppt_w/2"/>
                                          </p:val>
                                        </p:tav>
                                        <p:tav tm="100000">
                                          <p:val>
                                            <p:strVal val="#ppt_x"/>
                                          </p:val>
                                        </p:tav>
                                      </p:tavLst>
                                    </p:anim>
                                    <p:anim calcmode="lin" valueType="num">
                                      <p:cBhvr>
                                        <p:cTn id="8" dur="10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27"/>
                                        </p:tgtEl>
                                        <p:attrNameLst>
                                          <p:attrName>style.visibility</p:attrName>
                                        </p:attrNameLst>
                                      </p:cBhvr>
                                      <p:to>
                                        <p:strVal val="visible"/>
                                      </p:to>
                                    </p:set>
                                    <p:anim calcmode="lin" valueType="num">
                                      <p:cBhvr>
                                        <p:cTn id="13" dur="1000" fill="hold"/>
                                        <p:tgtEl>
                                          <p:spTgt spid="227"/>
                                        </p:tgtEl>
                                        <p:attrNameLst>
                                          <p:attrName>ppt_x</p:attrName>
                                        </p:attrNameLst>
                                      </p:cBhvr>
                                      <p:tavLst>
                                        <p:tav tm="0">
                                          <p:val>
                                            <p:strVal val="0-#ppt_w/2"/>
                                          </p:val>
                                        </p:tav>
                                        <p:tav tm="100000">
                                          <p:val>
                                            <p:strVal val="#ppt_x"/>
                                          </p:val>
                                        </p:tav>
                                      </p:tavLst>
                                    </p:anim>
                                    <p:anim calcmode="lin" valueType="num">
                                      <p:cBhvr>
                                        <p:cTn id="14" dur="10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advAuto="0"/>
      <p:bldP spid="22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ori:"/>
          <p:cNvSpPr txBox="1"/>
          <p:nvPr/>
        </p:nvSpPr>
        <p:spPr>
          <a:xfrm>
            <a:off x="470534" y="873760"/>
            <a:ext cx="9270193"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l">
              <a:defRPr sz="3600"/>
            </a:lvl1pPr>
          </a:lstStyle>
          <a:p>
            <a:r>
              <a:rPr lang="sv-SE" dirty="0" err="1"/>
              <a:t>Theories</a:t>
            </a:r>
            <a:r>
              <a:rPr lang="sv-SE" dirty="0"/>
              <a:t> or </a:t>
            </a:r>
            <a:r>
              <a:rPr lang="sv-SE" dirty="0" err="1"/>
              <a:t>conceptual</a:t>
            </a:r>
            <a:r>
              <a:rPr lang="sv-SE" dirty="0"/>
              <a:t> </a:t>
            </a:r>
            <a:r>
              <a:rPr lang="sv-SE" dirty="0" err="1"/>
              <a:t>frameworks</a:t>
            </a:r>
            <a:r>
              <a:rPr dirty="0"/>
              <a:t>:</a:t>
            </a:r>
          </a:p>
        </p:txBody>
      </p:sp>
      <p:sp>
        <p:nvSpPr>
          <p:cNvPr id="231" name="Mathematical reasoning:…"/>
          <p:cNvSpPr txBox="1"/>
          <p:nvPr/>
        </p:nvSpPr>
        <p:spPr>
          <a:xfrm>
            <a:off x="469726" y="2776933"/>
            <a:ext cx="9271001" cy="1019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3600"/>
            </a:pPr>
            <a:r>
              <a:rPr dirty="0"/>
              <a:t>Mathematical reasoning:</a:t>
            </a:r>
          </a:p>
          <a:p>
            <a:pPr algn="l">
              <a:defRPr sz="2400"/>
            </a:pPr>
            <a:r>
              <a:rPr dirty="0"/>
              <a:t>Johan </a:t>
            </a:r>
            <a:r>
              <a:rPr dirty="0" err="1"/>
              <a:t>Lithners</a:t>
            </a:r>
            <a:endParaRPr dirty="0"/>
          </a:p>
        </p:txBody>
      </p:sp>
      <p:sp>
        <p:nvSpPr>
          <p:cNvPr id="232" name="Matematiska kompetenser:…"/>
          <p:cNvSpPr txBox="1"/>
          <p:nvPr/>
        </p:nvSpPr>
        <p:spPr>
          <a:xfrm>
            <a:off x="518740" y="4803345"/>
            <a:ext cx="8343901" cy="1019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3600"/>
            </a:pPr>
            <a:r>
              <a:rPr lang="sv-SE" dirty="0" err="1"/>
              <a:t>Mathematical</a:t>
            </a:r>
            <a:r>
              <a:rPr dirty="0"/>
              <a:t> </a:t>
            </a:r>
            <a:r>
              <a:rPr lang="sv-SE" dirty="0" err="1"/>
              <a:t>competencies</a:t>
            </a:r>
            <a:r>
              <a:rPr dirty="0"/>
              <a:t>:</a:t>
            </a:r>
          </a:p>
          <a:p>
            <a:pPr algn="l">
              <a:defRPr sz="2400"/>
            </a:pPr>
            <a:r>
              <a:rPr dirty="0"/>
              <a:t>Palm et. al. (</a:t>
            </a:r>
            <a:r>
              <a:rPr dirty="0" err="1"/>
              <a:t>Niss</a:t>
            </a:r>
            <a:r>
              <a:rPr dirty="0"/>
              <a:t> o Jensen, NCTMs</a:t>
            </a:r>
            <a:r>
              <a:rPr lang="sv-SE" dirty="0"/>
              <a:t>, </a:t>
            </a:r>
            <a:r>
              <a:rPr lang="sv-SE" dirty="0" err="1"/>
              <a:t>Kilpatric</a:t>
            </a:r>
            <a:r>
              <a:rPr lang="sv-SE" dirty="0"/>
              <a:t> et. Al. </a:t>
            </a:r>
            <a:r>
              <a:rPr dirty="0"/>
              <a: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31"/>
                                        </p:tgtEl>
                                        <p:attrNameLst>
                                          <p:attrName>style.visibility</p:attrName>
                                        </p:attrNameLst>
                                      </p:cBhvr>
                                      <p:to>
                                        <p:strVal val="visible"/>
                                      </p:to>
                                    </p:set>
                                    <p:anim calcmode="lin" valueType="num">
                                      <p:cBhvr>
                                        <p:cTn id="7" dur="1000" fill="hold"/>
                                        <p:tgtEl>
                                          <p:spTgt spid="231"/>
                                        </p:tgtEl>
                                        <p:attrNameLst>
                                          <p:attrName>ppt_x</p:attrName>
                                        </p:attrNameLst>
                                      </p:cBhvr>
                                      <p:tavLst>
                                        <p:tav tm="0">
                                          <p:val>
                                            <p:strVal val="0-#ppt_w/2"/>
                                          </p:val>
                                        </p:tav>
                                        <p:tav tm="100000">
                                          <p:val>
                                            <p:strVal val="#ppt_x"/>
                                          </p:val>
                                        </p:tav>
                                      </p:tavLst>
                                    </p:anim>
                                    <p:anim calcmode="lin" valueType="num">
                                      <p:cBhvr>
                                        <p:cTn id="8"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32"/>
                                        </p:tgtEl>
                                        <p:attrNameLst>
                                          <p:attrName>style.visibility</p:attrName>
                                        </p:attrNameLst>
                                      </p:cBhvr>
                                      <p:to>
                                        <p:strVal val="visible"/>
                                      </p:to>
                                    </p:set>
                                    <p:anim calcmode="lin" valueType="num">
                                      <p:cBhvr>
                                        <p:cTn id="13" dur="1000" fill="hold"/>
                                        <p:tgtEl>
                                          <p:spTgt spid="232"/>
                                        </p:tgtEl>
                                        <p:attrNameLst>
                                          <p:attrName>ppt_x</p:attrName>
                                        </p:attrNameLst>
                                      </p:cBhvr>
                                      <p:tavLst>
                                        <p:tav tm="0">
                                          <p:val>
                                            <p:strVal val="0-#ppt_w/2"/>
                                          </p:val>
                                        </p:tav>
                                        <p:tav tm="100000">
                                          <p:val>
                                            <p:strVal val="#ppt_x"/>
                                          </p:val>
                                        </p:tav>
                                      </p:tavLst>
                                    </p:anim>
                                    <p:anim calcmode="lin" valueType="num">
                                      <p:cBhvr>
                                        <p:cTn id="14" dur="1000" fill="hold"/>
                                        <p:tgtEl>
                                          <p:spTgt spid="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advAuto="0"/>
      <p:bldP spid="23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rskningsansatser/Metoder:"/>
          <p:cNvSpPr txBox="1"/>
          <p:nvPr/>
        </p:nvSpPr>
        <p:spPr>
          <a:xfrm>
            <a:off x="749934" y="657405"/>
            <a:ext cx="7086601" cy="441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2200"/>
            </a:lvl1pPr>
          </a:lstStyle>
          <a:p>
            <a:r>
              <a:rPr lang="sv-SE" dirty="0" err="1"/>
              <a:t>Methods</a:t>
            </a:r>
            <a:endParaRPr dirty="0"/>
          </a:p>
        </p:txBody>
      </p:sp>
      <p:grpSp>
        <p:nvGrpSpPr>
          <p:cNvPr id="244" name="Group"/>
          <p:cNvGrpSpPr/>
          <p:nvPr/>
        </p:nvGrpSpPr>
        <p:grpSpPr>
          <a:xfrm>
            <a:off x="710753" y="558800"/>
            <a:ext cx="12192449" cy="6899994"/>
            <a:chOff x="0" y="0"/>
            <a:chExt cx="12192447" cy="6899993"/>
          </a:xfrm>
        </p:grpSpPr>
        <p:grpSp>
          <p:nvGrpSpPr>
            <p:cNvPr id="242" name="Group"/>
            <p:cNvGrpSpPr/>
            <p:nvPr/>
          </p:nvGrpSpPr>
          <p:grpSpPr>
            <a:xfrm>
              <a:off x="5436045" y="0"/>
              <a:ext cx="6756402" cy="6899993"/>
              <a:chOff x="0" y="0"/>
              <a:chExt cx="6756400" cy="6899992"/>
            </a:xfrm>
          </p:grpSpPr>
          <p:pic>
            <p:nvPicPr>
              <p:cNvPr id="236" name="Bild 1.pdf" descr="Bild 1.pdf"/>
              <p:cNvPicPr>
                <a:picLocks noChangeAspect="1"/>
              </p:cNvPicPr>
              <p:nvPr/>
            </p:nvPicPr>
            <p:blipFill>
              <a:blip r:embed="rId2">
                <a:alphaModFix amt="58000"/>
              </a:blip>
              <a:stretch>
                <a:fillRect/>
              </a:stretch>
            </p:blipFill>
            <p:spPr>
              <a:xfrm>
                <a:off x="0" y="173822"/>
                <a:ext cx="3990358" cy="3415989"/>
              </a:xfrm>
              <a:prstGeom prst="rect">
                <a:avLst/>
              </a:prstGeom>
              <a:ln w="12700" cap="flat">
                <a:noFill/>
                <a:miter lim="400000"/>
              </a:ln>
              <a:effectLst/>
            </p:spPr>
          </p:pic>
          <p:pic>
            <p:nvPicPr>
              <p:cNvPr id="237" name="Bild 2.pdf" descr="Bild 2.pdf"/>
              <p:cNvPicPr>
                <a:picLocks noChangeAspect="1"/>
              </p:cNvPicPr>
              <p:nvPr/>
            </p:nvPicPr>
            <p:blipFill>
              <a:blip r:embed="rId3">
                <a:alphaModFix amt="58000"/>
              </a:blip>
              <a:stretch>
                <a:fillRect/>
              </a:stretch>
            </p:blipFill>
            <p:spPr>
              <a:xfrm>
                <a:off x="733076" y="0"/>
                <a:ext cx="3597369" cy="4564728"/>
              </a:xfrm>
              <a:prstGeom prst="rect">
                <a:avLst/>
              </a:prstGeom>
              <a:ln w="12700" cap="flat">
                <a:noFill/>
                <a:miter lim="400000"/>
              </a:ln>
              <a:effectLst/>
            </p:spPr>
          </p:pic>
          <p:pic>
            <p:nvPicPr>
              <p:cNvPr id="238" name="Bild 3.pdf" descr="Bild 3.pdf"/>
              <p:cNvPicPr>
                <a:picLocks noChangeAspect="1"/>
              </p:cNvPicPr>
              <p:nvPr/>
            </p:nvPicPr>
            <p:blipFill>
              <a:blip r:embed="rId4">
                <a:alphaModFix amt="58000"/>
              </a:blip>
              <a:stretch>
                <a:fillRect/>
              </a:stretch>
            </p:blipFill>
            <p:spPr>
              <a:xfrm>
                <a:off x="1148739" y="83132"/>
                <a:ext cx="3854323" cy="5214673"/>
              </a:xfrm>
              <a:prstGeom prst="rect">
                <a:avLst/>
              </a:prstGeom>
              <a:ln w="12700" cap="flat">
                <a:noFill/>
                <a:miter lim="400000"/>
              </a:ln>
              <a:effectLst/>
            </p:spPr>
          </p:pic>
          <p:pic>
            <p:nvPicPr>
              <p:cNvPr id="239" name="Bild 4.pdf" descr="Bild 4.pdf"/>
              <p:cNvPicPr>
                <a:picLocks noChangeAspect="1"/>
              </p:cNvPicPr>
              <p:nvPr/>
            </p:nvPicPr>
            <p:blipFill>
              <a:blip r:embed="rId5">
                <a:alphaModFix amt="58000"/>
              </a:blip>
              <a:stretch>
                <a:fillRect/>
              </a:stretch>
            </p:blipFill>
            <p:spPr>
              <a:xfrm>
                <a:off x="1647533" y="687731"/>
                <a:ext cx="3945014" cy="4821683"/>
              </a:xfrm>
              <a:prstGeom prst="rect">
                <a:avLst/>
              </a:prstGeom>
              <a:ln w="12700" cap="flat">
                <a:noFill/>
                <a:miter lim="400000"/>
              </a:ln>
              <a:effectLst/>
            </p:spPr>
          </p:pic>
          <p:pic>
            <p:nvPicPr>
              <p:cNvPr id="240" name="Bild 5.pdf" descr="Bild 5.pdf"/>
              <p:cNvPicPr>
                <a:picLocks noChangeAspect="1"/>
              </p:cNvPicPr>
              <p:nvPr/>
            </p:nvPicPr>
            <p:blipFill>
              <a:blip r:embed="rId6">
                <a:alphaModFix amt="58000"/>
              </a:blip>
              <a:stretch>
                <a:fillRect/>
              </a:stretch>
            </p:blipFill>
            <p:spPr>
              <a:xfrm>
                <a:off x="2078310" y="710404"/>
                <a:ext cx="4164182" cy="5584990"/>
              </a:xfrm>
              <a:prstGeom prst="rect">
                <a:avLst/>
              </a:prstGeom>
              <a:ln w="12700" cap="flat">
                <a:noFill/>
                <a:miter lim="400000"/>
              </a:ln>
              <a:effectLst/>
            </p:spPr>
          </p:pic>
          <p:pic>
            <p:nvPicPr>
              <p:cNvPr id="241" name="Bild 6.pdf" descr="Bild 6.pdf"/>
              <p:cNvPicPr>
                <a:picLocks noChangeAspect="1"/>
              </p:cNvPicPr>
              <p:nvPr/>
            </p:nvPicPr>
            <p:blipFill>
              <a:blip r:embed="rId7">
                <a:alphaModFix amt="58000"/>
              </a:blip>
              <a:stretch>
                <a:fillRect/>
              </a:stretch>
            </p:blipFill>
            <p:spPr>
              <a:xfrm>
                <a:off x="2645123" y="914456"/>
                <a:ext cx="4111278" cy="5985537"/>
              </a:xfrm>
              <a:prstGeom prst="rect">
                <a:avLst/>
              </a:prstGeom>
              <a:ln w="12700" cap="flat">
                <a:noFill/>
                <a:miter lim="400000"/>
              </a:ln>
              <a:effectLst/>
            </p:spPr>
          </p:pic>
        </p:grpSp>
        <p:sp>
          <p:nvSpPr>
            <p:cNvPr id="243" name="Klassificering av matematikuppgifter:…"/>
            <p:cNvSpPr txBox="1"/>
            <p:nvPr/>
          </p:nvSpPr>
          <p:spPr>
            <a:xfrm>
              <a:off x="0" y="1634118"/>
              <a:ext cx="7150100" cy="1456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spAutoFit/>
            </a:bodyPr>
            <a:lstStyle/>
            <a:p>
              <a:pPr algn="l">
                <a:defRPr sz="2200" b="1">
                  <a:latin typeface="+mn-lt"/>
                  <a:ea typeface="+mn-ea"/>
                  <a:cs typeface="+mn-cs"/>
                  <a:sym typeface="Helvetica Neue"/>
                </a:defRPr>
              </a:pPr>
              <a:r>
                <a:rPr lang="sv-SE" dirty="0" err="1"/>
                <a:t>Classification</a:t>
              </a:r>
              <a:r>
                <a:rPr lang="sv-SE" dirty="0"/>
                <a:t> </a:t>
              </a:r>
              <a:r>
                <a:rPr lang="sv-SE" dirty="0" err="1"/>
                <a:t>of</a:t>
              </a:r>
              <a:r>
                <a:rPr lang="sv-SE" dirty="0"/>
                <a:t> tasks</a:t>
              </a:r>
              <a:endParaRPr dirty="0"/>
            </a:p>
            <a:p>
              <a:pPr algn="l">
                <a:defRPr sz="2200"/>
              </a:pPr>
              <a:r>
                <a:rPr lang="sv-SE" dirty="0" err="1"/>
                <a:t>Math</a:t>
              </a:r>
              <a:r>
                <a:rPr lang="sv-SE" dirty="0"/>
                <a:t> reasoning</a:t>
              </a:r>
              <a:r>
                <a:rPr dirty="0"/>
                <a:t>, </a:t>
              </a:r>
              <a:r>
                <a:rPr lang="sv-SE" dirty="0" err="1"/>
                <a:t>Competencies</a:t>
              </a:r>
              <a:endParaRPr dirty="0"/>
            </a:p>
            <a:p>
              <a:pPr algn="l">
                <a:defRPr sz="2200"/>
              </a:pPr>
              <a:endParaRPr dirty="0"/>
            </a:p>
            <a:p>
              <a:pPr algn="l">
                <a:defRPr sz="2200"/>
              </a:pPr>
              <a:r>
                <a:rPr lang="sv-SE" dirty="0" err="1"/>
                <a:t>Article</a:t>
              </a:r>
              <a:r>
                <a:rPr dirty="0"/>
                <a:t> I, II, IV</a:t>
              </a:r>
            </a:p>
          </p:txBody>
        </p:sp>
      </p:grpSp>
      <p:grpSp>
        <p:nvGrpSpPr>
          <p:cNvPr id="247" name="Group"/>
          <p:cNvGrpSpPr/>
          <p:nvPr/>
        </p:nvGrpSpPr>
        <p:grpSpPr>
          <a:xfrm>
            <a:off x="713358" y="2527300"/>
            <a:ext cx="11567542" cy="3890461"/>
            <a:chOff x="0" y="0"/>
            <a:chExt cx="11567541" cy="3890459"/>
          </a:xfrm>
        </p:grpSpPr>
        <p:sp>
          <p:nvSpPr>
            <p:cNvPr id="245" name="Analys av elevers lösningar:…"/>
            <p:cNvSpPr txBox="1"/>
            <p:nvPr/>
          </p:nvSpPr>
          <p:spPr>
            <a:xfrm>
              <a:off x="0" y="1281405"/>
              <a:ext cx="5626100" cy="18079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spAutoFit/>
            </a:bodyPr>
            <a:lstStyle/>
            <a:p>
              <a:pPr algn="l">
                <a:defRPr sz="2200" b="1">
                  <a:latin typeface="+mn-lt"/>
                  <a:ea typeface="+mn-ea"/>
                  <a:cs typeface="+mn-cs"/>
                  <a:sym typeface="Helvetica Neue"/>
                </a:defRPr>
              </a:pPr>
              <a:r>
                <a:rPr lang="sv-SE" dirty="0" err="1"/>
                <a:t>Analyses</a:t>
              </a:r>
              <a:r>
                <a:rPr lang="sv-SE" dirty="0"/>
                <a:t> </a:t>
              </a:r>
              <a:r>
                <a:rPr lang="sv-SE" dirty="0" err="1"/>
                <a:t>of</a:t>
              </a:r>
              <a:r>
                <a:rPr lang="sv-SE" dirty="0"/>
                <a:t> </a:t>
              </a:r>
              <a:r>
                <a:rPr lang="sv-SE" dirty="0" err="1"/>
                <a:t>students´solutions</a:t>
              </a:r>
              <a:endParaRPr dirty="0"/>
            </a:p>
            <a:p>
              <a:pPr algn="l">
                <a:defRPr sz="2200"/>
              </a:pPr>
              <a:endParaRPr dirty="0"/>
            </a:p>
            <a:p>
              <a:pPr algn="l">
                <a:defRPr sz="2200"/>
              </a:pPr>
              <a:r>
                <a:rPr lang="sv-SE" dirty="0" err="1"/>
                <a:t>Math</a:t>
              </a:r>
              <a:r>
                <a:rPr lang="sv-SE" dirty="0"/>
                <a:t> reasoning</a:t>
              </a:r>
              <a:endParaRPr dirty="0"/>
            </a:p>
            <a:p>
              <a:pPr algn="l">
                <a:defRPr sz="2200"/>
              </a:pPr>
              <a:endParaRPr dirty="0"/>
            </a:p>
            <a:p>
              <a:pPr algn="l">
                <a:defRPr sz="2200"/>
              </a:pPr>
              <a:r>
                <a:rPr lang="sv-SE" dirty="0" err="1"/>
                <a:t>Article</a:t>
              </a:r>
              <a:r>
                <a:rPr lang="sv-SE" dirty="0"/>
                <a:t> </a:t>
              </a:r>
              <a:r>
                <a:rPr dirty="0"/>
                <a:t> II</a:t>
              </a:r>
            </a:p>
          </p:txBody>
        </p:sp>
        <p:pic>
          <p:nvPicPr>
            <p:cNvPr id="246" name="Bild 7.pdf" descr="Bild 7.pdf"/>
            <p:cNvPicPr>
              <a:picLocks noChangeAspect="1"/>
            </p:cNvPicPr>
            <p:nvPr/>
          </p:nvPicPr>
          <p:blipFill>
            <a:blip r:embed="rId8">
              <a:alphaModFix amt="94000"/>
            </a:blip>
            <a:stretch>
              <a:fillRect/>
            </a:stretch>
          </p:blipFill>
          <p:spPr>
            <a:xfrm>
              <a:off x="6322441" y="0"/>
              <a:ext cx="5245101" cy="3890460"/>
            </a:xfrm>
            <a:prstGeom prst="rect">
              <a:avLst/>
            </a:prstGeom>
            <a:ln w="12700" cap="flat">
              <a:noFill/>
              <a:miter lim="400000"/>
            </a:ln>
            <a:effectLst>
              <a:outerShdw blurRad="127000" dist="215900" dir="2700000" rotWithShape="0">
                <a:srgbClr val="000000">
                  <a:alpha val="75000"/>
                </a:srgbClr>
              </a:outerShdw>
              <a:reflection stA="50000" endPos="40000" dir="5400000" sy="-100000" algn="bl" rotWithShape="0"/>
            </a:effectLst>
          </p:spPr>
        </p:pic>
      </p:grpSp>
      <p:grpSp>
        <p:nvGrpSpPr>
          <p:cNvPr id="250" name="Group"/>
          <p:cNvGrpSpPr/>
          <p:nvPr/>
        </p:nvGrpSpPr>
        <p:grpSpPr>
          <a:xfrm>
            <a:off x="713482" y="5775682"/>
            <a:ext cx="10820401" cy="3508019"/>
            <a:chOff x="0" y="8104"/>
            <a:chExt cx="10820400" cy="3508017"/>
          </a:xfrm>
        </p:grpSpPr>
        <p:sp>
          <p:nvSpPr>
            <p:cNvPr id="248" name="Lärarintervjuer:…"/>
            <p:cNvSpPr txBox="1"/>
            <p:nvPr/>
          </p:nvSpPr>
          <p:spPr>
            <a:xfrm>
              <a:off x="0" y="8104"/>
              <a:ext cx="10820400" cy="18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b">
              <a:spAutoFit/>
            </a:bodyPr>
            <a:lstStyle/>
            <a:p>
              <a:pPr algn="l">
                <a:defRPr sz="2200" b="1">
                  <a:latin typeface="+mn-lt"/>
                  <a:ea typeface="+mn-ea"/>
                  <a:cs typeface="+mn-cs"/>
                  <a:sym typeface="Helvetica Neue"/>
                </a:defRPr>
              </a:pPr>
              <a:r>
                <a:rPr lang="sv-SE" dirty="0" err="1"/>
                <a:t>Teacher</a:t>
              </a:r>
              <a:r>
                <a:rPr lang="sv-SE" dirty="0"/>
                <a:t> </a:t>
              </a:r>
              <a:r>
                <a:rPr lang="sv-SE" dirty="0" err="1"/>
                <a:t>interviews</a:t>
              </a:r>
              <a:r>
                <a:rPr dirty="0"/>
                <a:t>:</a:t>
              </a:r>
            </a:p>
            <a:p>
              <a:pPr algn="l">
                <a:defRPr sz="2200"/>
              </a:pPr>
              <a:endParaRPr dirty="0"/>
            </a:p>
            <a:p>
              <a:pPr algn="l">
                <a:defRPr sz="2200"/>
              </a:pPr>
              <a:r>
                <a:rPr lang="sv-SE" dirty="0" err="1"/>
                <a:t>Math</a:t>
              </a:r>
              <a:r>
                <a:rPr lang="sv-SE" dirty="0"/>
                <a:t> reasoning, </a:t>
              </a:r>
              <a:r>
                <a:rPr lang="sv-SE" dirty="0" err="1"/>
                <a:t>Competencies</a:t>
              </a:r>
              <a:r>
                <a:rPr lang="sv-SE" dirty="0"/>
                <a:t>, </a:t>
              </a:r>
              <a:r>
                <a:rPr lang="sv-SE" dirty="0" err="1"/>
                <a:t>connected</a:t>
              </a:r>
              <a:r>
                <a:rPr lang="sv-SE" dirty="0"/>
                <a:t> to </a:t>
              </a:r>
              <a:r>
                <a:rPr lang="sv-SE" dirty="0" err="1"/>
                <a:t>teachers</a:t>
              </a:r>
              <a:r>
                <a:rPr lang="sv-SE" dirty="0"/>
                <a:t> </a:t>
              </a:r>
              <a:r>
                <a:rPr lang="sv-SE" dirty="0" err="1"/>
                <a:t>own</a:t>
              </a:r>
              <a:r>
                <a:rPr lang="sv-SE" dirty="0"/>
                <a:t> tests</a:t>
              </a:r>
            </a:p>
            <a:p>
              <a:pPr algn="l">
                <a:defRPr sz="2200"/>
              </a:pPr>
              <a:endParaRPr dirty="0"/>
            </a:p>
            <a:p>
              <a:pPr algn="l">
                <a:defRPr sz="2200"/>
              </a:pPr>
              <a:r>
                <a:rPr lang="sv-SE" dirty="0" err="1"/>
                <a:t>Article</a:t>
              </a:r>
              <a:r>
                <a:rPr dirty="0"/>
                <a:t> III, IV</a:t>
              </a:r>
            </a:p>
          </p:txBody>
        </p:sp>
        <p:pic>
          <p:nvPicPr>
            <p:cNvPr id="249" name="102-2505640-7327301?ie=UTF8&amp;n=172282&amp;s=electronics.tiff" descr="102-2505640-7327301?ie=UTF8&amp;n=172282&amp;s=electronics.tiff"/>
            <p:cNvPicPr>
              <a:picLocks noChangeAspect="1"/>
            </p:cNvPicPr>
            <p:nvPr/>
          </p:nvPicPr>
          <p:blipFill>
            <a:blip r:embed="rId9">
              <a:alphaModFix amt="97000"/>
            </a:blip>
            <a:stretch>
              <a:fillRect/>
            </a:stretch>
          </p:blipFill>
          <p:spPr>
            <a:xfrm>
              <a:off x="4480817" y="1674622"/>
              <a:ext cx="1841501" cy="1841501"/>
            </a:xfrm>
            <a:prstGeom prst="rect">
              <a:avLst/>
            </a:prstGeom>
            <a:ln w="12700" cap="flat">
              <a:noFill/>
              <a:miter lim="400000"/>
            </a:ln>
            <a:effectLst>
              <a:outerShdw blurRad="127000" dist="215900" dir="2700000" rotWithShape="0">
                <a:srgbClr val="000000">
                  <a:alpha val="75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44"/>
                                        </p:tgtEl>
                                        <p:attrNameLst>
                                          <p:attrName>style.visibility</p:attrName>
                                        </p:attrNameLst>
                                      </p:cBhvr>
                                      <p:to>
                                        <p:strVal val="visible"/>
                                      </p:to>
                                    </p:set>
                                    <p:anim calcmode="lin" valueType="num">
                                      <p:cBhvr>
                                        <p:cTn id="7" dur="1000" fill="hold"/>
                                        <p:tgtEl>
                                          <p:spTgt spid="244"/>
                                        </p:tgtEl>
                                        <p:attrNameLst>
                                          <p:attrName>ppt_x</p:attrName>
                                        </p:attrNameLst>
                                      </p:cBhvr>
                                      <p:tavLst>
                                        <p:tav tm="0">
                                          <p:val>
                                            <p:strVal val="0-#ppt_w/2"/>
                                          </p:val>
                                        </p:tav>
                                        <p:tav tm="100000">
                                          <p:val>
                                            <p:strVal val="#ppt_x"/>
                                          </p:val>
                                        </p:tav>
                                      </p:tavLst>
                                    </p:anim>
                                    <p:anim calcmode="lin" valueType="num">
                                      <p:cBhvr>
                                        <p:cTn id="8" dur="10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47"/>
                                        </p:tgtEl>
                                        <p:attrNameLst>
                                          <p:attrName>style.visibility</p:attrName>
                                        </p:attrNameLst>
                                      </p:cBhvr>
                                      <p:to>
                                        <p:strVal val="visible"/>
                                      </p:to>
                                    </p:set>
                                    <p:anim calcmode="lin" valueType="num">
                                      <p:cBhvr>
                                        <p:cTn id="13" dur="1000" fill="hold"/>
                                        <p:tgtEl>
                                          <p:spTgt spid="247"/>
                                        </p:tgtEl>
                                        <p:attrNameLst>
                                          <p:attrName>ppt_x</p:attrName>
                                        </p:attrNameLst>
                                      </p:cBhvr>
                                      <p:tavLst>
                                        <p:tav tm="0">
                                          <p:val>
                                            <p:strVal val="0-#ppt_w/2"/>
                                          </p:val>
                                        </p:tav>
                                        <p:tav tm="100000">
                                          <p:val>
                                            <p:strVal val="#ppt_x"/>
                                          </p:val>
                                        </p:tav>
                                      </p:tavLst>
                                    </p:anim>
                                    <p:anim calcmode="lin" valueType="num">
                                      <p:cBhvr>
                                        <p:cTn id="14" dur="1000" fill="hold"/>
                                        <p:tgtEl>
                                          <p:spTgt spid="2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250"/>
                                        </p:tgtEl>
                                        <p:attrNameLst>
                                          <p:attrName>style.visibility</p:attrName>
                                        </p:attrNameLst>
                                      </p:cBhvr>
                                      <p:to>
                                        <p:strVal val="visible"/>
                                      </p:to>
                                    </p:set>
                                    <p:anim calcmode="lin" valueType="num">
                                      <p:cBhvr>
                                        <p:cTn id="19" dur="1000" fill="hold"/>
                                        <p:tgtEl>
                                          <p:spTgt spid="250"/>
                                        </p:tgtEl>
                                        <p:attrNameLst>
                                          <p:attrName>ppt_x</p:attrName>
                                        </p:attrNameLst>
                                      </p:cBhvr>
                                      <p:tavLst>
                                        <p:tav tm="0">
                                          <p:val>
                                            <p:strVal val="0-#ppt_w/2"/>
                                          </p:val>
                                        </p:tav>
                                        <p:tav tm="100000">
                                          <p:val>
                                            <p:strVal val="#ppt_x"/>
                                          </p:val>
                                        </p:tav>
                                      </p:tavLst>
                                    </p:anim>
                                    <p:anim calcmode="lin" valueType="num">
                                      <p:cBhvr>
                                        <p:cTn id="20"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advAuto="0"/>
      <p:bldP spid="247" grpId="0" animBg="1" advAuto="0"/>
      <p:bldP spid="25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PS-telefon.jpg" descr="PS-telefon.jpg"/>
          <p:cNvPicPr>
            <a:picLocks noChangeAspect="1"/>
          </p:cNvPicPr>
          <p:nvPr/>
        </p:nvPicPr>
        <p:blipFill>
          <a:blip r:embed="rId2"/>
          <a:stretch>
            <a:fillRect/>
          </a:stretch>
        </p:blipFill>
        <p:spPr>
          <a:xfrm>
            <a:off x="2806700" y="495300"/>
            <a:ext cx="6959600" cy="6281039"/>
          </a:xfrm>
          <a:prstGeom prst="rect">
            <a:avLst/>
          </a:prstGeom>
          <a:ln w="12700">
            <a:miter lim="400000"/>
          </a:ln>
          <a:effectLst>
            <a:reflection stA="82432"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Mathematical reasoning…"/>
          <p:cNvSpPr txBox="1"/>
          <p:nvPr/>
        </p:nvSpPr>
        <p:spPr>
          <a:xfrm>
            <a:off x="647700" y="3202891"/>
            <a:ext cx="9563100" cy="2861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a:defRPr sz="3600"/>
            </a:pPr>
            <a:r>
              <a:rPr dirty="0"/>
              <a:t>Mathematical reasoning</a:t>
            </a:r>
          </a:p>
          <a:p>
            <a:pPr algn="l">
              <a:defRPr sz="2400"/>
            </a:pPr>
            <a:endParaRPr dirty="0"/>
          </a:p>
          <a:p>
            <a:pPr algn="l">
              <a:defRPr sz="2400"/>
            </a:pPr>
            <a:r>
              <a:rPr dirty="0"/>
              <a:t>Reasoning in this thesis is the line of thought, the way of thinking, adopted to produce assertions and reach conclusions.  It is not necessarily based on formal deductive </a:t>
            </a:r>
            <a:r>
              <a:rPr lang="sv-SE" dirty="0" err="1"/>
              <a:t>logic</a:t>
            </a:r>
            <a:r>
              <a:rPr lang="sv-SE" dirty="0"/>
              <a:t> and</a:t>
            </a:r>
            <a:r>
              <a:rPr dirty="0"/>
              <a:t> may even be incorrect as long as there are some kind of sensible (to the reasoner) reasons that guides the thinking.</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sonemangsstyper:"/>
          <p:cNvSpPr txBox="1"/>
          <p:nvPr/>
        </p:nvSpPr>
        <p:spPr>
          <a:xfrm>
            <a:off x="749934" y="946527"/>
            <a:ext cx="7086601"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lstStyle>
          <a:p>
            <a:r>
              <a:rPr lang="sv-SE" dirty="0" err="1"/>
              <a:t>Types</a:t>
            </a:r>
            <a:r>
              <a:rPr lang="sv-SE" dirty="0"/>
              <a:t> </a:t>
            </a:r>
            <a:r>
              <a:rPr lang="sv-SE" dirty="0" err="1"/>
              <a:t>of</a:t>
            </a:r>
            <a:r>
              <a:rPr lang="sv-SE" dirty="0"/>
              <a:t> reasoning</a:t>
            </a:r>
            <a:r>
              <a:rPr dirty="0"/>
              <a:t>:</a:t>
            </a:r>
          </a:p>
        </p:txBody>
      </p:sp>
      <p:pic>
        <p:nvPicPr>
          <p:cNvPr id="261" name="OverviewRT.pdf" descr="OverviewRT.pdf"/>
          <p:cNvPicPr>
            <a:picLocks noChangeAspect="1"/>
          </p:cNvPicPr>
          <p:nvPr/>
        </p:nvPicPr>
        <p:blipFill>
          <a:blip r:embed="rId2"/>
          <a:stretch>
            <a:fillRect/>
          </a:stretch>
        </p:blipFill>
        <p:spPr>
          <a:xfrm>
            <a:off x="584200" y="2304459"/>
            <a:ext cx="11823700" cy="53841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61"/>
                                        </p:tgtEl>
                                        <p:attrNameLst>
                                          <p:attrName>style.visibility</p:attrName>
                                        </p:attrNameLst>
                                      </p:cBhvr>
                                      <p:to>
                                        <p:strVal val="visible"/>
                                      </p:to>
                                    </p:set>
                                    <p:anim calcmode="lin" valueType="num">
                                      <p:cBhvr>
                                        <p:cTn id="7" dur="1000" fill="hold"/>
                                        <p:tgtEl>
                                          <p:spTgt spid="261"/>
                                        </p:tgtEl>
                                        <p:attrNameLst>
                                          <p:attrName>ppt_x</p:attrName>
                                        </p:attrNameLst>
                                      </p:cBhvr>
                                      <p:tavLst>
                                        <p:tav tm="0">
                                          <p:val>
                                            <p:strVal val="0-#ppt_w/2"/>
                                          </p:val>
                                        </p:tav>
                                        <p:tav tm="100000">
                                          <p:val>
                                            <p:strVal val="#ppt_x"/>
                                          </p:val>
                                        </p:tav>
                                      </p:tavLst>
                                    </p:anim>
                                    <p:anim calcmode="lin" valueType="num">
                                      <p:cBhvr>
                                        <p:cTn id="8" dur="1000" fill="hold"/>
                                        <p:tgtEl>
                                          <p:spTgt spid="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advAuto="0"/>
    </p:bldLst>
  </p:timing>
</p:sld>
</file>

<file path=ppt/theme/theme1.xml><?xml version="1.0" encoding="utf-8"?>
<a:theme xmlns:a="http://schemas.openxmlformats.org/drawingml/2006/main" name="ModernPortfolio">
  <a:themeElements>
    <a:clrScheme name="ModernPortfolio">
      <a:dk1>
        <a:srgbClr val="000000"/>
      </a:dk1>
      <a:lt1>
        <a:srgbClr val="FFFFFF"/>
      </a:lt1>
      <a:dk2>
        <a:srgbClr val="4A4A4A"/>
      </a:dk2>
      <a:lt2>
        <a:srgbClr val="BFBFBF"/>
      </a:lt2>
      <a:accent1>
        <a:srgbClr val="456B77"/>
      </a:accent1>
      <a:accent2>
        <a:srgbClr val="8A4D3D"/>
      </a:accent2>
      <a:accent3>
        <a:srgbClr val="A28D73"/>
      </a:accent3>
      <a:accent4>
        <a:srgbClr val="757748"/>
      </a:accent4>
      <a:accent5>
        <a:srgbClr val="AF6747"/>
      </a:accent5>
      <a:accent6>
        <a:srgbClr val="4F5067"/>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63500" dir="528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1280"/>
            <a:lumOff val="-1203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9B9B9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4A4A4A"/>
      </a:dk2>
      <a:lt2>
        <a:srgbClr val="BFBFBF"/>
      </a:lt2>
      <a:accent1>
        <a:srgbClr val="456B77"/>
      </a:accent1>
      <a:accent2>
        <a:srgbClr val="8A4D3D"/>
      </a:accent2>
      <a:accent3>
        <a:srgbClr val="A28D73"/>
      </a:accent3>
      <a:accent4>
        <a:srgbClr val="757748"/>
      </a:accent4>
      <a:accent5>
        <a:srgbClr val="AF6747"/>
      </a:accent5>
      <a:accent6>
        <a:srgbClr val="4F5067"/>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63500" dir="528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1280"/>
            <a:lumOff val="-1203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9B9B9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TM03457503[[fn=Citat]]</Template>
  <TotalTime>1827</TotalTime>
  <Words>1334</Words>
  <Application>Microsoft Office PowerPoint</Application>
  <PresentationFormat>Anpassad</PresentationFormat>
  <Paragraphs>234</Paragraphs>
  <Slides>29</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29</vt:i4>
      </vt:variant>
    </vt:vector>
  </HeadingPairs>
  <TitlesOfParts>
    <vt:vector size="34" baseType="lpstr">
      <vt:lpstr>Helvetica</vt:lpstr>
      <vt:lpstr>Helvetica Neue</vt:lpstr>
      <vt:lpstr>Helvetica Neue Light</vt:lpstr>
      <vt:lpstr>Roboto</vt:lpstr>
      <vt:lpstr>ModernPortfolio</vt:lpstr>
      <vt:lpstr>What types of mathematical reasoning are evaluated in school mathematics?   - An analysis of Swedish high school exams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Vilka typer av matematiska resonemang (ut)värderas i skolmatematiken?   - En analys av svenska gymnasieprov</dc:title>
  <cp:lastModifiedBy>Jesper Boesen</cp:lastModifiedBy>
  <cp:revision>2</cp:revision>
  <dcterms:modified xsi:type="dcterms:W3CDTF">2023-12-19T09:46:07Z</dcterms:modified>
</cp:coreProperties>
</file>