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0" r:id="rId2"/>
    <p:sldId id="356" r:id="rId3"/>
    <p:sldId id="359" r:id="rId4"/>
    <p:sldId id="360" r:id="rId5"/>
    <p:sldId id="361" r:id="rId6"/>
    <p:sldId id="362" r:id="rId7"/>
    <p:sldId id="363" r:id="rId8"/>
    <p:sldId id="364" r:id="rId9"/>
    <p:sldId id="365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ralen" initials="jm" lastIdx="1" clrIdx="0"/>
  <p:cmAuthor id="1" name="Anne Wichgers" initials="AW" lastIdx="2" clrIdx="1">
    <p:extLst>
      <p:ext uri="{19B8F6BF-5375-455C-9EA6-DF929625EA0E}">
        <p15:presenceInfo xmlns:p15="http://schemas.microsoft.com/office/powerpoint/2012/main" userId="Anne Wichger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  <a:srgbClr val="018BD3"/>
    <a:srgbClr val="DBF1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72"/>
    <p:restoredTop sz="89908" autoAdjust="0"/>
  </p:normalViewPr>
  <p:slideViewPr>
    <p:cSldViewPr>
      <p:cViewPr varScale="1">
        <p:scale>
          <a:sx n="101" d="100"/>
          <a:sy n="101" d="100"/>
        </p:scale>
        <p:origin x="65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110A3D-925A-4084-ABBF-13C5E5542A48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nl-NL"/>
        </a:p>
      </dgm:t>
    </dgm:pt>
    <dgm:pt modelId="{FBB858D9-801E-45B9-A060-AF7862215176}">
      <dgm:prSet phldrT="[Tekst]"/>
      <dgm:spPr/>
      <dgm:t>
        <a:bodyPr/>
        <a:lstStyle/>
        <a:p>
          <a:r>
            <a:rPr lang="nl-NL"/>
            <a:t>1</a:t>
          </a:r>
        </a:p>
      </dgm:t>
    </dgm:pt>
    <dgm:pt modelId="{2555A6EF-E02E-4926-A414-510043380454}" type="parTrans" cxnId="{D55FAAB5-9437-41FF-906B-64526904DE10}">
      <dgm:prSet/>
      <dgm:spPr/>
      <dgm:t>
        <a:bodyPr/>
        <a:lstStyle/>
        <a:p>
          <a:endParaRPr lang="nl-NL"/>
        </a:p>
      </dgm:t>
    </dgm:pt>
    <dgm:pt modelId="{181E547C-D5AC-4EC8-8C8D-8596FCB8DE4F}" type="sibTrans" cxnId="{D55FAAB5-9437-41FF-906B-64526904DE10}">
      <dgm:prSet/>
      <dgm:spPr/>
      <dgm:t>
        <a:bodyPr/>
        <a:lstStyle/>
        <a:p>
          <a:endParaRPr lang="nl-NL"/>
        </a:p>
      </dgm:t>
    </dgm:pt>
    <dgm:pt modelId="{A07BBA2A-48B1-43D5-84D7-61F6B3FF46F4}">
      <dgm:prSet phldrT="[Tekst]"/>
      <dgm:spPr/>
      <dgm:t>
        <a:bodyPr/>
        <a:lstStyle/>
        <a:p>
          <a:r>
            <a:rPr lang="nl-NL"/>
            <a:t>2</a:t>
          </a:r>
        </a:p>
      </dgm:t>
    </dgm:pt>
    <dgm:pt modelId="{E203EF79-06A3-4650-8352-5E1227A9D4A3}" type="parTrans" cxnId="{BFD36CAA-40B9-4748-B7B8-57AEFDAFCF76}">
      <dgm:prSet/>
      <dgm:spPr/>
      <dgm:t>
        <a:bodyPr/>
        <a:lstStyle/>
        <a:p>
          <a:endParaRPr lang="nl-NL"/>
        </a:p>
      </dgm:t>
    </dgm:pt>
    <dgm:pt modelId="{0C9F96DB-E80D-4198-8C5B-4839A74C2D12}" type="sibTrans" cxnId="{BFD36CAA-40B9-4748-B7B8-57AEFDAFCF76}">
      <dgm:prSet/>
      <dgm:spPr/>
      <dgm:t>
        <a:bodyPr/>
        <a:lstStyle/>
        <a:p>
          <a:endParaRPr lang="nl-NL"/>
        </a:p>
      </dgm:t>
    </dgm:pt>
    <dgm:pt modelId="{3CA2CF9A-9DEA-40D1-91CE-5E3D0B7A439A}">
      <dgm:prSet phldrT="[Tekst]"/>
      <dgm:spPr/>
      <dgm:t>
        <a:bodyPr/>
        <a:lstStyle/>
        <a:p>
          <a:r>
            <a:rPr lang="nl-NL"/>
            <a:t>3</a:t>
          </a:r>
        </a:p>
      </dgm:t>
    </dgm:pt>
    <dgm:pt modelId="{221647D2-2966-4C04-BD36-BF4C221A5F8E}" type="parTrans" cxnId="{7D61E51A-13BF-494D-A4A4-F0DE61E39312}">
      <dgm:prSet/>
      <dgm:spPr/>
      <dgm:t>
        <a:bodyPr/>
        <a:lstStyle/>
        <a:p>
          <a:endParaRPr lang="nl-NL"/>
        </a:p>
      </dgm:t>
    </dgm:pt>
    <dgm:pt modelId="{504A8545-C651-4924-B64D-D2847F0B5776}" type="sibTrans" cxnId="{7D61E51A-13BF-494D-A4A4-F0DE61E39312}">
      <dgm:prSet/>
      <dgm:spPr/>
      <dgm:t>
        <a:bodyPr/>
        <a:lstStyle/>
        <a:p>
          <a:endParaRPr lang="nl-NL"/>
        </a:p>
      </dgm:t>
    </dgm:pt>
    <dgm:pt modelId="{0CAF8A84-CE2F-4659-BA5C-C4AF3DAC97C6}">
      <dgm:prSet phldrT="[Tekst]"/>
      <dgm:spPr/>
      <dgm:t>
        <a:bodyPr/>
        <a:lstStyle/>
        <a:p>
          <a:r>
            <a:rPr lang="nl-NL"/>
            <a:t>4</a:t>
          </a:r>
        </a:p>
      </dgm:t>
    </dgm:pt>
    <dgm:pt modelId="{3DADFEA0-FA75-481D-9137-818E87C70F10}" type="parTrans" cxnId="{749D4D3B-0342-4687-94DB-9097F6C392B3}">
      <dgm:prSet/>
      <dgm:spPr/>
      <dgm:t>
        <a:bodyPr/>
        <a:lstStyle/>
        <a:p>
          <a:endParaRPr lang="nl-NL"/>
        </a:p>
      </dgm:t>
    </dgm:pt>
    <dgm:pt modelId="{FC8EBEEC-4432-4A5B-AD5B-0E50971A849F}" type="sibTrans" cxnId="{749D4D3B-0342-4687-94DB-9097F6C392B3}">
      <dgm:prSet/>
      <dgm:spPr/>
      <dgm:t>
        <a:bodyPr/>
        <a:lstStyle/>
        <a:p>
          <a:endParaRPr lang="nl-NL"/>
        </a:p>
      </dgm:t>
    </dgm:pt>
    <dgm:pt modelId="{FCF7E042-22F4-4EEF-AF9E-788FD7C56A67}">
      <dgm:prSet phldrT="[Tekst]"/>
      <dgm:spPr/>
      <dgm:t>
        <a:bodyPr/>
        <a:lstStyle/>
        <a:p>
          <a:r>
            <a:rPr lang="nl-NL"/>
            <a:t>5</a:t>
          </a:r>
        </a:p>
      </dgm:t>
    </dgm:pt>
    <dgm:pt modelId="{79FA0325-9E93-4899-BD9B-C7D97E972CDB}" type="parTrans" cxnId="{C23A344B-67AA-48C3-950A-19D7E6EA75DE}">
      <dgm:prSet/>
      <dgm:spPr/>
      <dgm:t>
        <a:bodyPr/>
        <a:lstStyle/>
        <a:p>
          <a:endParaRPr lang="nl-NL"/>
        </a:p>
      </dgm:t>
    </dgm:pt>
    <dgm:pt modelId="{F2FBBE75-F11C-42E8-A238-A9FDE3A4FD2D}" type="sibTrans" cxnId="{C23A344B-67AA-48C3-950A-19D7E6EA75DE}">
      <dgm:prSet/>
      <dgm:spPr/>
      <dgm:t>
        <a:bodyPr/>
        <a:lstStyle/>
        <a:p>
          <a:endParaRPr lang="nl-NL"/>
        </a:p>
      </dgm:t>
    </dgm:pt>
    <dgm:pt modelId="{049EF551-C1A2-45F6-B110-2C47B973C625}">
      <dgm:prSet phldrT="[Tekst]"/>
      <dgm:spPr/>
      <dgm:t>
        <a:bodyPr/>
        <a:lstStyle/>
        <a:p>
          <a:r>
            <a:rPr lang="nl-NL"/>
            <a:t>6</a:t>
          </a:r>
        </a:p>
      </dgm:t>
    </dgm:pt>
    <dgm:pt modelId="{80DC2819-4AF5-4964-B844-D96EC6627CC8}" type="parTrans" cxnId="{B67C66B8-1B6A-4E12-A946-249ACBD587EF}">
      <dgm:prSet/>
      <dgm:spPr/>
      <dgm:t>
        <a:bodyPr/>
        <a:lstStyle/>
        <a:p>
          <a:endParaRPr lang="nl-NL"/>
        </a:p>
      </dgm:t>
    </dgm:pt>
    <dgm:pt modelId="{D7B2259A-3038-4071-9E1B-9F85DDC049C5}" type="sibTrans" cxnId="{B67C66B8-1B6A-4E12-A946-249ACBD587EF}">
      <dgm:prSet/>
      <dgm:spPr/>
      <dgm:t>
        <a:bodyPr/>
        <a:lstStyle/>
        <a:p>
          <a:endParaRPr lang="nl-NL"/>
        </a:p>
      </dgm:t>
    </dgm:pt>
    <dgm:pt modelId="{04773DE1-55AB-4AFE-8CDD-A45CD50A8A81}">
      <dgm:prSet phldrT="[Tekst]"/>
      <dgm:spPr/>
      <dgm:t>
        <a:bodyPr/>
        <a:lstStyle/>
        <a:p>
          <a:r>
            <a:rPr lang="nl-NL"/>
            <a:t>7</a:t>
          </a:r>
        </a:p>
      </dgm:t>
    </dgm:pt>
    <dgm:pt modelId="{A7F627A9-E68A-470F-AAE8-D4B1266753F5}" type="parTrans" cxnId="{A8F9CE59-7234-4C52-9980-F985355E5667}">
      <dgm:prSet/>
      <dgm:spPr/>
      <dgm:t>
        <a:bodyPr/>
        <a:lstStyle/>
        <a:p>
          <a:endParaRPr lang="nl-NL"/>
        </a:p>
      </dgm:t>
    </dgm:pt>
    <dgm:pt modelId="{70A2A683-7568-448D-B795-984AE7E39E1F}" type="sibTrans" cxnId="{A8F9CE59-7234-4C52-9980-F985355E5667}">
      <dgm:prSet/>
      <dgm:spPr/>
      <dgm:t>
        <a:bodyPr/>
        <a:lstStyle/>
        <a:p>
          <a:endParaRPr lang="nl-NL"/>
        </a:p>
      </dgm:t>
    </dgm:pt>
    <dgm:pt modelId="{3E0BAA65-AC06-43A4-B1C8-23BB76042ACB}">
      <dgm:prSet phldrT="[Tekst]"/>
      <dgm:spPr/>
      <dgm:t>
        <a:bodyPr/>
        <a:lstStyle/>
        <a:p>
          <a:r>
            <a:rPr lang="nl-NL"/>
            <a:t>8</a:t>
          </a:r>
        </a:p>
      </dgm:t>
    </dgm:pt>
    <dgm:pt modelId="{0CDB2E22-5BE7-4C93-9171-91DCBD9253CA}" type="parTrans" cxnId="{B1DD9759-B492-44E4-BC9C-249D0ED10CDB}">
      <dgm:prSet/>
      <dgm:spPr/>
      <dgm:t>
        <a:bodyPr/>
        <a:lstStyle/>
        <a:p>
          <a:endParaRPr lang="nl-NL"/>
        </a:p>
      </dgm:t>
    </dgm:pt>
    <dgm:pt modelId="{588E2454-C9A7-4695-8AD6-92D0B19DC8AE}" type="sibTrans" cxnId="{B1DD9759-B492-44E4-BC9C-249D0ED10CDB}">
      <dgm:prSet/>
      <dgm:spPr/>
      <dgm:t>
        <a:bodyPr/>
        <a:lstStyle/>
        <a:p>
          <a:endParaRPr lang="nl-NL"/>
        </a:p>
      </dgm:t>
    </dgm:pt>
    <dgm:pt modelId="{E39BE9C1-2C06-4432-862D-53D2729D136E}" type="pres">
      <dgm:prSet presAssocID="{15110A3D-925A-4084-ABBF-13C5E5542A48}" presName="cycle" presStyleCnt="0">
        <dgm:presLayoutVars>
          <dgm:dir/>
          <dgm:resizeHandles val="exact"/>
        </dgm:presLayoutVars>
      </dgm:prSet>
      <dgm:spPr/>
    </dgm:pt>
    <dgm:pt modelId="{63D8FCE7-6823-46A9-8724-6A1AE84B202F}" type="pres">
      <dgm:prSet presAssocID="{FBB858D9-801E-45B9-A060-AF7862215176}" presName="node" presStyleLbl="node1" presStyleIdx="0" presStyleCnt="8">
        <dgm:presLayoutVars>
          <dgm:bulletEnabled val="1"/>
        </dgm:presLayoutVars>
      </dgm:prSet>
      <dgm:spPr/>
    </dgm:pt>
    <dgm:pt modelId="{E2C5DAB7-41DD-4D75-A405-945C58AB6BC2}" type="pres">
      <dgm:prSet presAssocID="{181E547C-D5AC-4EC8-8C8D-8596FCB8DE4F}" presName="sibTrans" presStyleLbl="sibTrans2D1" presStyleIdx="0" presStyleCnt="8"/>
      <dgm:spPr/>
    </dgm:pt>
    <dgm:pt modelId="{EA7AE312-CED1-44F7-A5E8-E88D1C3B0FAA}" type="pres">
      <dgm:prSet presAssocID="{181E547C-D5AC-4EC8-8C8D-8596FCB8DE4F}" presName="connectorText" presStyleLbl="sibTrans2D1" presStyleIdx="0" presStyleCnt="8"/>
      <dgm:spPr/>
    </dgm:pt>
    <dgm:pt modelId="{F4E95941-7478-4030-9593-6CACC2F79B31}" type="pres">
      <dgm:prSet presAssocID="{A07BBA2A-48B1-43D5-84D7-61F6B3FF46F4}" presName="node" presStyleLbl="node1" presStyleIdx="1" presStyleCnt="8">
        <dgm:presLayoutVars>
          <dgm:bulletEnabled val="1"/>
        </dgm:presLayoutVars>
      </dgm:prSet>
      <dgm:spPr/>
    </dgm:pt>
    <dgm:pt modelId="{0CD555B3-6405-4685-AB6B-57071E012F57}" type="pres">
      <dgm:prSet presAssocID="{0C9F96DB-E80D-4198-8C5B-4839A74C2D12}" presName="sibTrans" presStyleLbl="sibTrans2D1" presStyleIdx="1" presStyleCnt="8"/>
      <dgm:spPr/>
    </dgm:pt>
    <dgm:pt modelId="{E4B83D25-E068-4A15-BE47-D7AD41A0672B}" type="pres">
      <dgm:prSet presAssocID="{0C9F96DB-E80D-4198-8C5B-4839A74C2D12}" presName="connectorText" presStyleLbl="sibTrans2D1" presStyleIdx="1" presStyleCnt="8"/>
      <dgm:spPr/>
    </dgm:pt>
    <dgm:pt modelId="{2E50D863-7D7D-4DDA-BE08-5B18810635A7}" type="pres">
      <dgm:prSet presAssocID="{3CA2CF9A-9DEA-40D1-91CE-5E3D0B7A439A}" presName="node" presStyleLbl="node1" presStyleIdx="2" presStyleCnt="8">
        <dgm:presLayoutVars>
          <dgm:bulletEnabled val="1"/>
        </dgm:presLayoutVars>
      </dgm:prSet>
      <dgm:spPr/>
    </dgm:pt>
    <dgm:pt modelId="{71A5AEE5-5D6D-46BB-BD7A-A1BAC07FA62E}" type="pres">
      <dgm:prSet presAssocID="{504A8545-C651-4924-B64D-D2847F0B5776}" presName="sibTrans" presStyleLbl="sibTrans2D1" presStyleIdx="2" presStyleCnt="8"/>
      <dgm:spPr/>
    </dgm:pt>
    <dgm:pt modelId="{946DD0E8-80AA-4C2A-9C75-457B953E1467}" type="pres">
      <dgm:prSet presAssocID="{504A8545-C651-4924-B64D-D2847F0B5776}" presName="connectorText" presStyleLbl="sibTrans2D1" presStyleIdx="2" presStyleCnt="8"/>
      <dgm:spPr/>
    </dgm:pt>
    <dgm:pt modelId="{BA093AEF-C946-4BE1-9796-684C16919796}" type="pres">
      <dgm:prSet presAssocID="{0CAF8A84-CE2F-4659-BA5C-C4AF3DAC97C6}" presName="node" presStyleLbl="node1" presStyleIdx="3" presStyleCnt="8">
        <dgm:presLayoutVars>
          <dgm:bulletEnabled val="1"/>
        </dgm:presLayoutVars>
      </dgm:prSet>
      <dgm:spPr/>
    </dgm:pt>
    <dgm:pt modelId="{2564D716-77B1-4928-A2F6-2B4C2E23BFF5}" type="pres">
      <dgm:prSet presAssocID="{FC8EBEEC-4432-4A5B-AD5B-0E50971A849F}" presName="sibTrans" presStyleLbl="sibTrans2D1" presStyleIdx="3" presStyleCnt="8"/>
      <dgm:spPr/>
    </dgm:pt>
    <dgm:pt modelId="{BD146C32-6489-42D5-B9C5-270E5308DAEC}" type="pres">
      <dgm:prSet presAssocID="{FC8EBEEC-4432-4A5B-AD5B-0E50971A849F}" presName="connectorText" presStyleLbl="sibTrans2D1" presStyleIdx="3" presStyleCnt="8"/>
      <dgm:spPr/>
    </dgm:pt>
    <dgm:pt modelId="{3DD1F5A8-850F-4789-A611-6A975B788F29}" type="pres">
      <dgm:prSet presAssocID="{FCF7E042-22F4-4EEF-AF9E-788FD7C56A67}" presName="node" presStyleLbl="node1" presStyleIdx="4" presStyleCnt="8">
        <dgm:presLayoutVars>
          <dgm:bulletEnabled val="1"/>
        </dgm:presLayoutVars>
      </dgm:prSet>
      <dgm:spPr/>
    </dgm:pt>
    <dgm:pt modelId="{F29F15D9-711A-41A4-8C5F-986A7917F442}" type="pres">
      <dgm:prSet presAssocID="{F2FBBE75-F11C-42E8-A238-A9FDE3A4FD2D}" presName="sibTrans" presStyleLbl="sibTrans2D1" presStyleIdx="4" presStyleCnt="8"/>
      <dgm:spPr/>
    </dgm:pt>
    <dgm:pt modelId="{2488A8A5-3132-4B9A-AE2B-0232627CF97F}" type="pres">
      <dgm:prSet presAssocID="{F2FBBE75-F11C-42E8-A238-A9FDE3A4FD2D}" presName="connectorText" presStyleLbl="sibTrans2D1" presStyleIdx="4" presStyleCnt="8"/>
      <dgm:spPr/>
    </dgm:pt>
    <dgm:pt modelId="{62CE311E-74A3-4682-AAC7-E3CFDE1A94E1}" type="pres">
      <dgm:prSet presAssocID="{049EF551-C1A2-45F6-B110-2C47B973C625}" presName="node" presStyleLbl="node1" presStyleIdx="5" presStyleCnt="8">
        <dgm:presLayoutVars>
          <dgm:bulletEnabled val="1"/>
        </dgm:presLayoutVars>
      </dgm:prSet>
      <dgm:spPr/>
    </dgm:pt>
    <dgm:pt modelId="{9A51D13E-EC4F-44F0-B2E1-0E56AB359131}" type="pres">
      <dgm:prSet presAssocID="{D7B2259A-3038-4071-9E1B-9F85DDC049C5}" presName="sibTrans" presStyleLbl="sibTrans2D1" presStyleIdx="5" presStyleCnt="8"/>
      <dgm:spPr/>
    </dgm:pt>
    <dgm:pt modelId="{4C445B4F-391F-4CF2-9FD0-5484CA9DFF40}" type="pres">
      <dgm:prSet presAssocID="{D7B2259A-3038-4071-9E1B-9F85DDC049C5}" presName="connectorText" presStyleLbl="sibTrans2D1" presStyleIdx="5" presStyleCnt="8"/>
      <dgm:spPr/>
    </dgm:pt>
    <dgm:pt modelId="{AAE3DB01-A8C5-40B2-AF91-0C5A963397FE}" type="pres">
      <dgm:prSet presAssocID="{04773DE1-55AB-4AFE-8CDD-A45CD50A8A81}" presName="node" presStyleLbl="node1" presStyleIdx="6" presStyleCnt="8">
        <dgm:presLayoutVars>
          <dgm:bulletEnabled val="1"/>
        </dgm:presLayoutVars>
      </dgm:prSet>
      <dgm:spPr/>
    </dgm:pt>
    <dgm:pt modelId="{9F3FC00D-95D0-4E82-A770-61700CA5A616}" type="pres">
      <dgm:prSet presAssocID="{70A2A683-7568-448D-B795-984AE7E39E1F}" presName="sibTrans" presStyleLbl="sibTrans2D1" presStyleIdx="6" presStyleCnt="8"/>
      <dgm:spPr/>
    </dgm:pt>
    <dgm:pt modelId="{1A634167-3526-4451-BCF0-AF19BDC16509}" type="pres">
      <dgm:prSet presAssocID="{70A2A683-7568-448D-B795-984AE7E39E1F}" presName="connectorText" presStyleLbl="sibTrans2D1" presStyleIdx="6" presStyleCnt="8"/>
      <dgm:spPr/>
    </dgm:pt>
    <dgm:pt modelId="{FD29A35C-0D3C-4F83-BA71-02B96EE66619}" type="pres">
      <dgm:prSet presAssocID="{3E0BAA65-AC06-43A4-B1C8-23BB76042ACB}" presName="node" presStyleLbl="node1" presStyleIdx="7" presStyleCnt="8">
        <dgm:presLayoutVars>
          <dgm:bulletEnabled val="1"/>
        </dgm:presLayoutVars>
      </dgm:prSet>
      <dgm:spPr/>
    </dgm:pt>
    <dgm:pt modelId="{998AEBEF-049E-4413-A2E1-3C867FA9E3ED}" type="pres">
      <dgm:prSet presAssocID="{588E2454-C9A7-4695-8AD6-92D0B19DC8AE}" presName="sibTrans" presStyleLbl="sibTrans2D1" presStyleIdx="7" presStyleCnt="8"/>
      <dgm:spPr/>
    </dgm:pt>
    <dgm:pt modelId="{09B7BD32-76B1-4D11-8BE5-8392F30C6CAD}" type="pres">
      <dgm:prSet presAssocID="{588E2454-C9A7-4695-8AD6-92D0B19DC8AE}" presName="connectorText" presStyleLbl="sibTrans2D1" presStyleIdx="7" presStyleCnt="8"/>
      <dgm:spPr/>
    </dgm:pt>
  </dgm:ptLst>
  <dgm:cxnLst>
    <dgm:cxn modelId="{7723520D-5736-4D4F-ACF4-BA0761B924C4}" type="presOf" srcId="{588E2454-C9A7-4695-8AD6-92D0B19DC8AE}" destId="{998AEBEF-049E-4413-A2E1-3C867FA9E3ED}" srcOrd="0" destOrd="0" presId="urn:microsoft.com/office/officeart/2005/8/layout/cycle2"/>
    <dgm:cxn modelId="{32BC6E11-3AB8-4BBC-B80C-DEE5389CEE61}" type="presOf" srcId="{70A2A683-7568-448D-B795-984AE7E39E1F}" destId="{1A634167-3526-4451-BCF0-AF19BDC16509}" srcOrd="1" destOrd="0" presId="urn:microsoft.com/office/officeart/2005/8/layout/cycle2"/>
    <dgm:cxn modelId="{7D61E51A-13BF-494D-A4A4-F0DE61E39312}" srcId="{15110A3D-925A-4084-ABBF-13C5E5542A48}" destId="{3CA2CF9A-9DEA-40D1-91CE-5E3D0B7A439A}" srcOrd="2" destOrd="0" parTransId="{221647D2-2966-4C04-BD36-BF4C221A5F8E}" sibTransId="{504A8545-C651-4924-B64D-D2847F0B5776}"/>
    <dgm:cxn modelId="{C57A701F-167C-436B-AFA0-536E55871F34}" type="presOf" srcId="{D7B2259A-3038-4071-9E1B-9F85DDC049C5}" destId="{9A51D13E-EC4F-44F0-B2E1-0E56AB359131}" srcOrd="0" destOrd="0" presId="urn:microsoft.com/office/officeart/2005/8/layout/cycle2"/>
    <dgm:cxn modelId="{C955D92D-6F2E-4076-8A3D-39FF57C526EF}" type="presOf" srcId="{FC8EBEEC-4432-4A5B-AD5B-0E50971A849F}" destId="{BD146C32-6489-42D5-B9C5-270E5308DAEC}" srcOrd="1" destOrd="0" presId="urn:microsoft.com/office/officeart/2005/8/layout/cycle2"/>
    <dgm:cxn modelId="{B519CC34-5E33-46A7-A6F4-CB1DBE9C91F1}" type="presOf" srcId="{0C9F96DB-E80D-4198-8C5B-4839A74C2D12}" destId="{E4B83D25-E068-4A15-BE47-D7AD41A0672B}" srcOrd="1" destOrd="0" presId="urn:microsoft.com/office/officeart/2005/8/layout/cycle2"/>
    <dgm:cxn modelId="{749D4D3B-0342-4687-94DB-9097F6C392B3}" srcId="{15110A3D-925A-4084-ABBF-13C5E5542A48}" destId="{0CAF8A84-CE2F-4659-BA5C-C4AF3DAC97C6}" srcOrd="3" destOrd="0" parTransId="{3DADFEA0-FA75-481D-9137-818E87C70F10}" sibTransId="{FC8EBEEC-4432-4A5B-AD5B-0E50971A849F}"/>
    <dgm:cxn modelId="{248ACF49-055B-4D73-84D2-1C885F3A4AD7}" type="presOf" srcId="{D7B2259A-3038-4071-9E1B-9F85DDC049C5}" destId="{4C445B4F-391F-4CF2-9FD0-5484CA9DFF40}" srcOrd="1" destOrd="0" presId="urn:microsoft.com/office/officeart/2005/8/layout/cycle2"/>
    <dgm:cxn modelId="{33D5164B-991E-42B6-8B59-AEFC10DD6481}" type="presOf" srcId="{181E547C-D5AC-4EC8-8C8D-8596FCB8DE4F}" destId="{E2C5DAB7-41DD-4D75-A405-945C58AB6BC2}" srcOrd="0" destOrd="0" presId="urn:microsoft.com/office/officeart/2005/8/layout/cycle2"/>
    <dgm:cxn modelId="{C23A344B-67AA-48C3-950A-19D7E6EA75DE}" srcId="{15110A3D-925A-4084-ABBF-13C5E5542A48}" destId="{FCF7E042-22F4-4EEF-AF9E-788FD7C56A67}" srcOrd="4" destOrd="0" parTransId="{79FA0325-9E93-4899-BD9B-C7D97E972CDB}" sibTransId="{F2FBBE75-F11C-42E8-A238-A9FDE3A4FD2D}"/>
    <dgm:cxn modelId="{2E631152-F62E-40FD-A58F-E892135DD6F9}" type="presOf" srcId="{049EF551-C1A2-45F6-B110-2C47B973C625}" destId="{62CE311E-74A3-4682-AAC7-E3CFDE1A94E1}" srcOrd="0" destOrd="0" presId="urn:microsoft.com/office/officeart/2005/8/layout/cycle2"/>
    <dgm:cxn modelId="{B1DD9759-B492-44E4-BC9C-249D0ED10CDB}" srcId="{15110A3D-925A-4084-ABBF-13C5E5542A48}" destId="{3E0BAA65-AC06-43A4-B1C8-23BB76042ACB}" srcOrd="7" destOrd="0" parTransId="{0CDB2E22-5BE7-4C93-9171-91DCBD9253CA}" sibTransId="{588E2454-C9A7-4695-8AD6-92D0B19DC8AE}"/>
    <dgm:cxn modelId="{A8F9CE59-7234-4C52-9980-F985355E5667}" srcId="{15110A3D-925A-4084-ABBF-13C5E5542A48}" destId="{04773DE1-55AB-4AFE-8CDD-A45CD50A8A81}" srcOrd="6" destOrd="0" parTransId="{A7F627A9-E68A-470F-AAE8-D4B1266753F5}" sibTransId="{70A2A683-7568-448D-B795-984AE7E39E1F}"/>
    <dgm:cxn modelId="{D4D55671-A414-499E-907D-D60AF90E292A}" type="presOf" srcId="{3E0BAA65-AC06-43A4-B1C8-23BB76042ACB}" destId="{FD29A35C-0D3C-4F83-BA71-02B96EE66619}" srcOrd="0" destOrd="0" presId="urn:microsoft.com/office/officeart/2005/8/layout/cycle2"/>
    <dgm:cxn modelId="{DCC2A273-C28E-4D1E-A49B-E386D2F928BF}" type="presOf" srcId="{04773DE1-55AB-4AFE-8CDD-A45CD50A8A81}" destId="{AAE3DB01-A8C5-40B2-AF91-0C5A963397FE}" srcOrd="0" destOrd="0" presId="urn:microsoft.com/office/officeart/2005/8/layout/cycle2"/>
    <dgm:cxn modelId="{866B3582-26ED-4926-9800-C081836B5D7F}" type="presOf" srcId="{181E547C-D5AC-4EC8-8C8D-8596FCB8DE4F}" destId="{EA7AE312-CED1-44F7-A5E8-E88D1C3B0FAA}" srcOrd="1" destOrd="0" presId="urn:microsoft.com/office/officeart/2005/8/layout/cycle2"/>
    <dgm:cxn modelId="{ADB16A97-8DDE-4FAA-AAFD-F49B664FC482}" type="presOf" srcId="{F2FBBE75-F11C-42E8-A238-A9FDE3A4FD2D}" destId="{2488A8A5-3132-4B9A-AE2B-0232627CF97F}" srcOrd="1" destOrd="0" presId="urn:microsoft.com/office/officeart/2005/8/layout/cycle2"/>
    <dgm:cxn modelId="{357650A0-10A5-48B7-BA8A-172AF0D3A3B0}" type="presOf" srcId="{0C9F96DB-E80D-4198-8C5B-4839A74C2D12}" destId="{0CD555B3-6405-4685-AB6B-57071E012F57}" srcOrd="0" destOrd="0" presId="urn:microsoft.com/office/officeart/2005/8/layout/cycle2"/>
    <dgm:cxn modelId="{BFD36CAA-40B9-4748-B7B8-57AEFDAFCF76}" srcId="{15110A3D-925A-4084-ABBF-13C5E5542A48}" destId="{A07BBA2A-48B1-43D5-84D7-61F6B3FF46F4}" srcOrd="1" destOrd="0" parTransId="{E203EF79-06A3-4650-8352-5E1227A9D4A3}" sibTransId="{0C9F96DB-E80D-4198-8C5B-4839A74C2D12}"/>
    <dgm:cxn modelId="{01C192AC-A6C2-4ECF-9123-667456870EF7}" type="presOf" srcId="{15110A3D-925A-4084-ABBF-13C5E5542A48}" destId="{E39BE9C1-2C06-4432-862D-53D2729D136E}" srcOrd="0" destOrd="0" presId="urn:microsoft.com/office/officeart/2005/8/layout/cycle2"/>
    <dgm:cxn modelId="{963CB9AC-7AA3-4BE7-B3D4-5A52304F2BB0}" type="presOf" srcId="{A07BBA2A-48B1-43D5-84D7-61F6B3FF46F4}" destId="{F4E95941-7478-4030-9593-6CACC2F79B31}" srcOrd="0" destOrd="0" presId="urn:microsoft.com/office/officeart/2005/8/layout/cycle2"/>
    <dgm:cxn modelId="{248DFAB0-1A69-43DB-996E-931BF9A75111}" type="presOf" srcId="{3CA2CF9A-9DEA-40D1-91CE-5E3D0B7A439A}" destId="{2E50D863-7D7D-4DDA-BE08-5B18810635A7}" srcOrd="0" destOrd="0" presId="urn:microsoft.com/office/officeart/2005/8/layout/cycle2"/>
    <dgm:cxn modelId="{D55FAAB5-9437-41FF-906B-64526904DE10}" srcId="{15110A3D-925A-4084-ABBF-13C5E5542A48}" destId="{FBB858D9-801E-45B9-A060-AF7862215176}" srcOrd="0" destOrd="0" parTransId="{2555A6EF-E02E-4926-A414-510043380454}" sibTransId="{181E547C-D5AC-4EC8-8C8D-8596FCB8DE4F}"/>
    <dgm:cxn modelId="{B67C66B8-1B6A-4E12-A946-249ACBD587EF}" srcId="{15110A3D-925A-4084-ABBF-13C5E5542A48}" destId="{049EF551-C1A2-45F6-B110-2C47B973C625}" srcOrd="5" destOrd="0" parTransId="{80DC2819-4AF5-4964-B844-D96EC6627CC8}" sibTransId="{D7B2259A-3038-4071-9E1B-9F85DDC049C5}"/>
    <dgm:cxn modelId="{C006B6C2-082F-47BB-B5EB-7AFDE8E1D0FA}" type="presOf" srcId="{0CAF8A84-CE2F-4659-BA5C-C4AF3DAC97C6}" destId="{BA093AEF-C946-4BE1-9796-684C16919796}" srcOrd="0" destOrd="0" presId="urn:microsoft.com/office/officeart/2005/8/layout/cycle2"/>
    <dgm:cxn modelId="{5E461DCF-8C9F-43C8-A4BF-12966618BA15}" type="presOf" srcId="{FCF7E042-22F4-4EEF-AF9E-788FD7C56A67}" destId="{3DD1F5A8-850F-4789-A611-6A975B788F29}" srcOrd="0" destOrd="0" presId="urn:microsoft.com/office/officeart/2005/8/layout/cycle2"/>
    <dgm:cxn modelId="{C8DBECDB-8BB2-48F7-B126-50B35DAC1870}" type="presOf" srcId="{504A8545-C651-4924-B64D-D2847F0B5776}" destId="{946DD0E8-80AA-4C2A-9C75-457B953E1467}" srcOrd="1" destOrd="0" presId="urn:microsoft.com/office/officeart/2005/8/layout/cycle2"/>
    <dgm:cxn modelId="{E94A35DF-86C6-4413-8B03-68F35991A916}" type="presOf" srcId="{504A8545-C651-4924-B64D-D2847F0B5776}" destId="{71A5AEE5-5D6D-46BB-BD7A-A1BAC07FA62E}" srcOrd="0" destOrd="0" presId="urn:microsoft.com/office/officeart/2005/8/layout/cycle2"/>
    <dgm:cxn modelId="{E9896FDF-D003-4E78-9D6F-0E8B981F4A69}" type="presOf" srcId="{FBB858D9-801E-45B9-A060-AF7862215176}" destId="{63D8FCE7-6823-46A9-8724-6A1AE84B202F}" srcOrd="0" destOrd="0" presId="urn:microsoft.com/office/officeart/2005/8/layout/cycle2"/>
    <dgm:cxn modelId="{1CB7B8E6-742C-4CD5-8037-8586214202F5}" type="presOf" srcId="{588E2454-C9A7-4695-8AD6-92D0B19DC8AE}" destId="{09B7BD32-76B1-4D11-8BE5-8392F30C6CAD}" srcOrd="1" destOrd="0" presId="urn:microsoft.com/office/officeart/2005/8/layout/cycle2"/>
    <dgm:cxn modelId="{4050F9EB-CE80-4666-8E0F-9B66C0C7D9C9}" type="presOf" srcId="{70A2A683-7568-448D-B795-984AE7E39E1F}" destId="{9F3FC00D-95D0-4E82-A770-61700CA5A616}" srcOrd="0" destOrd="0" presId="urn:microsoft.com/office/officeart/2005/8/layout/cycle2"/>
    <dgm:cxn modelId="{333C4DF2-868C-40BD-801A-A885F7A35D4D}" type="presOf" srcId="{FC8EBEEC-4432-4A5B-AD5B-0E50971A849F}" destId="{2564D716-77B1-4928-A2F6-2B4C2E23BFF5}" srcOrd="0" destOrd="0" presId="urn:microsoft.com/office/officeart/2005/8/layout/cycle2"/>
    <dgm:cxn modelId="{2007DBFF-8820-4E00-9BD3-5CFD66DE6A7F}" type="presOf" srcId="{F2FBBE75-F11C-42E8-A238-A9FDE3A4FD2D}" destId="{F29F15D9-711A-41A4-8C5F-986A7917F442}" srcOrd="0" destOrd="0" presId="urn:microsoft.com/office/officeart/2005/8/layout/cycle2"/>
    <dgm:cxn modelId="{4B620AA6-E38D-4087-A765-1A087EB6E17A}" type="presParOf" srcId="{E39BE9C1-2C06-4432-862D-53D2729D136E}" destId="{63D8FCE7-6823-46A9-8724-6A1AE84B202F}" srcOrd="0" destOrd="0" presId="urn:microsoft.com/office/officeart/2005/8/layout/cycle2"/>
    <dgm:cxn modelId="{274A88EF-4E2F-4E49-BF85-AB4F840C1DFD}" type="presParOf" srcId="{E39BE9C1-2C06-4432-862D-53D2729D136E}" destId="{E2C5DAB7-41DD-4D75-A405-945C58AB6BC2}" srcOrd="1" destOrd="0" presId="urn:microsoft.com/office/officeart/2005/8/layout/cycle2"/>
    <dgm:cxn modelId="{697BF362-D476-447F-BAE5-30F40B8AB7ED}" type="presParOf" srcId="{E2C5DAB7-41DD-4D75-A405-945C58AB6BC2}" destId="{EA7AE312-CED1-44F7-A5E8-E88D1C3B0FAA}" srcOrd="0" destOrd="0" presId="urn:microsoft.com/office/officeart/2005/8/layout/cycle2"/>
    <dgm:cxn modelId="{315AD238-6800-42D0-B9C0-BD9675B34A27}" type="presParOf" srcId="{E39BE9C1-2C06-4432-862D-53D2729D136E}" destId="{F4E95941-7478-4030-9593-6CACC2F79B31}" srcOrd="2" destOrd="0" presId="urn:microsoft.com/office/officeart/2005/8/layout/cycle2"/>
    <dgm:cxn modelId="{68D70946-BE9F-4793-890D-288BAAFF558F}" type="presParOf" srcId="{E39BE9C1-2C06-4432-862D-53D2729D136E}" destId="{0CD555B3-6405-4685-AB6B-57071E012F57}" srcOrd="3" destOrd="0" presId="urn:microsoft.com/office/officeart/2005/8/layout/cycle2"/>
    <dgm:cxn modelId="{B8C4FE23-2B91-42CD-A8F4-DBB2DB8FD1A1}" type="presParOf" srcId="{0CD555B3-6405-4685-AB6B-57071E012F57}" destId="{E4B83D25-E068-4A15-BE47-D7AD41A0672B}" srcOrd="0" destOrd="0" presId="urn:microsoft.com/office/officeart/2005/8/layout/cycle2"/>
    <dgm:cxn modelId="{DB8539C3-F155-4816-8818-91ADA6ED86EA}" type="presParOf" srcId="{E39BE9C1-2C06-4432-862D-53D2729D136E}" destId="{2E50D863-7D7D-4DDA-BE08-5B18810635A7}" srcOrd="4" destOrd="0" presId="urn:microsoft.com/office/officeart/2005/8/layout/cycle2"/>
    <dgm:cxn modelId="{A544A86F-0692-45BE-8566-7BB6286F89FF}" type="presParOf" srcId="{E39BE9C1-2C06-4432-862D-53D2729D136E}" destId="{71A5AEE5-5D6D-46BB-BD7A-A1BAC07FA62E}" srcOrd="5" destOrd="0" presId="urn:microsoft.com/office/officeart/2005/8/layout/cycle2"/>
    <dgm:cxn modelId="{806EEFD8-88A3-4EC6-AD35-D84C45AB7A41}" type="presParOf" srcId="{71A5AEE5-5D6D-46BB-BD7A-A1BAC07FA62E}" destId="{946DD0E8-80AA-4C2A-9C75-457B953E1467}" srcOrd="0" destOrd="0" presId="urn:microsoft.com/office/officeart/2005/8/layout/cycle2"/>
    <dgm:cxn modelId="{B4FF4E73-F152-471B-A3A9-1DFDDBB01FBF}" type="presParOf" srcId="{E39BE9C1-2C06-4432-862D-53D2729D136E}" destId="{BA093AEF-C946-4BE1-9796-684C16919796}" srcOrd="6" destOrd="0" presId="urn:microsoft.com/office/officeart/2005/8/layout/cycle2"/>
    <dgm:cxn modelId="{CB86A890-3EC0-4ED9-98B5-814B6A55E0B7}" type="presParOf" srcId="{E39BE9C1-2C06-4432-862D-53D2729D136E}" destId="{2564D716-77B1-4928-A2F6-2B4C2E23BFF5}" srcOrd="7" destOrd="0" presId="urn:microsoft.com/office/officeart/2005/8/layout/cycle2"/>
    <dgm:cxn modelId="{ECF5892B-B80F-4242-AC07-CD88CBE989DD}" type="presParOf" srcId="{2564D716-77B1-4928-A2F6-2B4C2E23BFF5}" destId="{BD146C32-6489-42D5-B9C5-270E5308DAEC}" srcOrd="0" destOrd="0" presId="urn:microsoft.com/office/officeart/2005/8/layout/cycle2"/>
    <dgm:cxn modelId="{630E12C3-4B1C-4700-9B15-D9718391AB56}" type="presParOf" srcId="{E39BE9C1-2C06-4432-862D-53D2729D136E}" destId="{3DD1F5A8-850F-4789-A611-6A975B788F29}" srcOrd="8" destOrd="0" presId="urn:microsoft.com/office/officeart/2005/8/layout/cycle2"/>
    <dgm:cxn modelId="{D57025FF-DC3E-41E0-A5EE-C18B6CE89481}" type="presParOf" srcId="{E39BE9C1-2C06-4432-862D-53D2729D136E}" destId="{F29F15D9-711A-41A4-8C5F-986A7917F442}" srcOrd="9" destOrd="0" presId="urn:microsoft.com/office/officeart/2005/8/layout/cycle2"/>
    <dgm:cxn modelId="{D6FB202E-57CE-4034-B269-64DBC766AB9A}" type="presParOf" srcId="{F29F15D9-711A-41A4-8C5F-986A7917F442}" destId="{2488A8A5-3132-4B9A-AE2B-0232627CF97F}" srcOrd="0" destOrd="0" presId="urn:microsoft.com/office/officeart/2005/8/layout/cycle2"/>
    <dgm:cxn modelId="{89373967-6B04-4B22-A65F-CD90A179EC46}" type="presParOf" srcId="{E39BE9C1-2C06-4432-862D-53D2729D136E}" destId="{62CE311E-74A3-4682-AAC7-E3CFDE1A94E1}" srcOrd="10" destOrd="0" presId="urn:microsoft.com/office/officeart/2005/8/layout/cycle2"/>
    <dgm:cxn modelId="{2A251353-52E6-4E66-A521-E18263ADD5EB}" type="presParOf" srcId="{E39BE9C1-2C06-4432-862D-53D2729D136E}" destId="{9A51D13E-EC4F-44F0-B2E1-0E56AB359131}" srcOrd="11" destOrd="0" presId="urn:microsoft.com/office/officeart/2005/8/layout/cycle2"/>
    <dgm:cxn modelId="{81024CA7-50BE-48B2-8981-905D45D723D0}" type="presParOf" srcId="{9A51D13E-EC4F-44F0-B2E1-0E56AB359131}" destId="{4C445B4F-391F-4CF2-9FD0-5484CA9DFF40}" srcOrd="0" destOrd="0" presId="urn:microsoft.com/office/officeart/2005/8/layout/cycle2"/>
    <dgm:cxn modelId="{460B1E98-B6E1-4B87-BC35-56D4285E3578}" type="presParOf" srcId="{E39BE9C1-2C06-4432-862D-53D2729D136E}" destId="{AAE3DB01-A8C5-40B2-AF91-0C5A963397FE}" srcOrd="12" destOrd="0" presId="urn:microsoft.com/office/officeart/2005/8/layout/cycle2"/>
    <dgm:cxn modelId="{136ADB28-323A-41B5-AB38-C0E744C2EC63}" type="presParOf" srcId="{E39BE9C1-2C06-4432-862D-53D2729D136E}" destId="{9F3FC00D-95D0-4E82-A770-61700CA5A616}" srcOrd="13" destOrd="0" presId="urn:microsoft.com/office/officeart/2005/8/layout/cycle2"/>
    <dgm:cxn modelId="{0588AB79-F9BB-4A53-9762-7D9995B8B163}" type="presParOf" srcId="{9F3FC00D-95D0-4E82-A770-61700CA5A616}" destId="{1A634167-3526-4451-BCF0-AF19BDC16509}" srcOrd="0" destOrd="0" presId="urn:microsoft.com/office/officeart/2005/8/layout/cycle2"/>
    <dgm:cxn modelId="{B91635ED-629D-4E5D-80D8-20AE9BCCCDA4}" type="presParOf" srcId="{E39BE9C1-2C06-4432-862D-53D2729D136E}" destId="{FD29A35C-0D3C-4F83-BA71-02B96EE66619}" srcOrd="14" destOrd="0" presId="urn:microsoft.com/office/officeart/2005/8/layout/cycle2"/>
    <dgm:cxn modelId="{AA603A71-CAA3-42D7-979B-061EF302B6EA}" type="presParOf" srcId="{E39BE9C1-2C06-4432-862D-53D2729D136E}" destId="{998AEBEF-049E-4413-A2E1-3C867FA9E3ED}" srcOrd="15" destOrd="0" presId="urn:microsoft.com/office/officeart/2005/8/layout/cycle2"/>
    <dgm:cxn modelId="{36B3FB6E-8903-40FC-B6A7-53700A35594D}" type="presParOf" srcId="{998AEBEF-049E-4413-A2E1-3C867FA9E3ED}" destId="{09B7BD32-76B1-4D11-8BE5-8392F30C6CA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D8FCE7-6823-46A9-8724-6A1AE84B202F}">
      <dsp:nvSpPr>
        <dsp:cNvPr id="0" name=""/>
        <dsp:cNvSpPr/>
      </dsp:nvSpPr>
      <dsp:spPr>
        <a:xfrm>
          <a:off x="2332168" y="1397"/>
          <a:ext cx="685739" cy="68573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1</a:t>
          </a:r>
        </a:p>
      </dsp:txBody>
      <dsp:txXfrm>
        <a:off x="2432592" y="101821"/>
        <a:ext cx="484891" cy="484891"/>
      </dsp:txXfrm>
    </dsp:sp>
    <dsp:sp modelId="{E2C5DAB7-41DD-4D75-A405-945C58AB6BC2}">
      <dsp:nvSpPr>
        <dsp:cNvPr id="0" name=""/>
        <dsp:cNvSpPr/>
      </dsp:nvSpPr>
      <dsp:spPr>
        <a:xfrm rot="1350000">
          <a:off x="3054828" y="423645"/>
          <a:ext cx="182433" cy="231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kern="1200"/>
        </a:p>
      </dsp:txBody>
      <dsp:txXfrm>
        <a:off x="3056911" y="459460"/>
        <a:ext cx="127703" cy="138863"/>
      </dsp:txXfrm>
    </dsp:sp>
    <dsp:sp modelId="{F4E95941-7478-4030-9593-6CACC2F79B31}">
      <dsp:nvSpPr>
        <dsp:cNvPr id="0" name=""/>
        <dsp:cNvSpPr/>
      </dsp:nvSpPr>
      <dsp:spPr>
        <a:xfrm>
          <a:off x="3283722" y="395543"/>
          <a:ext cx="685739" cy="685739"/>
        </a:xfrm>
        <a:prstGeom prst="ellipse">
          <a:avLst/>
        </a:prstGeom>
        <a:solidFill>
          <a:schemeClr val="accent5">
            <a:hueOff val="-1419125"/>
            <a:satOff val="5687"/>
            <a:lumOff val="12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2</a:t>
          </a:r>
        </a:p>
      </dsp:txBody>
      <dsp:txXfrm>
        <a:off x="3384146" y="495967"/>
        <a:ext cx="484891" cy="484891"/>
      </dsp:txXfrm>
    </dsp:sp>
    <dsp:sp modelId="{0CD555B3-6405-4685-AB6B-57071E012F57}">
      <dsp:nvSpPr>
        <dsp:cNvPr id="0" name=""/>
        <dsp:cNvSpPr/>
      </dsp:nvSpPr>
      <dsp:spPr>
        <a:xfrm rot="4050000">
          <a:off x="3730472" y="1093701"/>
          <a:ext cx="182433" cy="231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419125"/>
            <a:satOff val="5687"/>
            <a:lumOff val="12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kern="1200"/>
        </a:p>
      </dsp:txBody>
      <dsp:txXfrm>
        <a:off x="3747365" y="1114706"/>
        <a:ext cx="127703" cy="138863"/>
      </dsp:txXfrm>
    </dsp:sp>
    <dsp:sp modelId="{2E50D863-7D7D-4DDA-BE08-5B18810635A7}">
      <dsp:nvSpPr>
        <dsp:cNvPr id="0" name=""/>
        <dsp:cNvSpPr/>
      </dsp:nvSpPr>
      <dsp:spPr>
        <a:xfrm>
          <a:off x="3677868" y="1347097"/>
          <a:ext cx="685739" cy="685739"/>
        </a:xfrm>
        <a:prstGeom prst="ellipse">
          <a:avLst/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3</a:t>
          </a:r>
        </a:p>
      </dsp:txBody>
      <dsp:txXfrm>
        <a:off x="3778292" y="1447521"/>
        <a:ext cx="484891" cy="484891"/>
      </dsp:txXfrm>
    </dsp:sp>
    <dsp:sp modelId="{71A5AEE5-5D6D-46BB-BD7A-A1BAC07FA62E}">
      <dsp:nvSpPr>
        <dsp:cNvPr id="0" name=""/>
        <dsp:cNvSpPr/>
      </dsp:nvSpPr>
      <dsp:spPr>
        <a:xfrm rot="6750000">
          <a:off x="3734424" y="2045255"/>
          <a:ext cx="182433" cy="231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kern="1200"/>
        </a:p>
      </dsp:txBody>
      <dsp:txXfrm rot="10800000">
        <a:off x="3772261" y="2066260"/>
        <a:ext cx="127703" cy="138863"/>
      </dsp:txXfrm>
    </dsp:sp>
    <dsp:sp modelId="{BA093AEF-C946-4BE1-9796-684C16919796}">
      <dsp:nvSpPr>
        <dsp:cNvPr id="0" name=""/>
        <dsp:cNvSpPr/>
      </dsp:nvSpPr>
      <dsp:spPr>
        <a:xfrm>
          <a:off x="3283722" y="2298650"/>
          <a:ext cx="685739" cy="685739"/>
        </a:xfrm>
        <a:prstGeom prst="ellipse">
          <a:avLst/>
        </a:prstGeom>
        <a:solidFill>
          <a:schemeClr val="accent5">
            <a:hueOff val="-4257376"/>
            <a:satOff val="17062"/>
            <a:lumOff val="36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4</a:t>
          </a:r>
        </a:p>
      </dsp:txBody>
      <dsp:txXfrm>
        <a:off x="3384146" y="2399074"/>
        <a:ext cx="484891" cy="484891"/>
      </dsp:txXfrm>
    </dsp:sp>
    <dsp:sp modelId="{2564D716-77B1-4928-A2F6-2B4C2E23BFF5}">
      <dsp:nvSpPr>
        <dsp:cNvPr id="0" name=""/>
        <dsp:cNvSpPr/>
      </dsp:nvSpPr>
      <dsp:spPr>
        <a:xfrm rot="9450000">
          <a:off x="3064368" y="2720899"/>
          <a:ext cx="182433" cy="231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257376"/>
            <a:satOff val="17062"/>
            <a:lumOff val="36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kern="1200"/>
        </a:p>
      </dsp:txBody>
      <dsp:txXfrm rot="10800000">
        <a:off x="3117015" y="2756714"/>
        <a:ext cx="127703" cy="138863"/>
      </dsp:txXfrm>
    </dsp:sp>
    <dsp:sp modelId="{3DD1F5A8-850F-4789-A611-6A975B788F29}">
      <dsp:nvSpPr>
        <dsp:cNvPr id="0" name=""/>
        <dsp:cNvSpPr/>
      </dsp:nvSpPr>
      <dsp:spPr>
        <a:xfrm>
          <a:off x="2332168" y="2692797"/>
          <a:ext cx="685739" cy="685739"/>
        </a:xfrm>
        <a:prstGeom prst="ellipse">
          <a:avLst/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5</a:t>
          </a:r>
        </a:p>
      </dsp:txBody>
      <dsp:txXfrm>
        <a:off x="2432592" y="2793221"/>
        <a:ext cx="484891" cy="484891"/>
      </dsp:txXfrm>
    </dsp:sp>
    <dsp:sp modelId="{F29F15D9-711A-41A4-8C5F-986A7917F442}">
      <dsp:nvSpPr>
        <dsp:cNvPr id="0" name=""/>
        <dsp:cNvSpPr/>
      </dsp:nvSpPr>
      <dsp:spPr>
        <a:xfrm rot="12150000">
          <a:off x="2112815" y="2724851"/>
          <a:ext cx="182433" cy="231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kern="1200"/>
        </a:p>
      </dsp:txBody>
      <dsp:txXfrm rot="10800000">
        <a:off x="2165462" y="2781610"/>
        <a:ext cx="127703" cy="138863"/>
      </dsp:txXfrm>
    </dsp:sp>
    <dsp:sp modelId="{62CE311E-74A3-4682-AAC7-E3CFDE1A94E1}">
      <dsp:nvSpPr>
        <dsp:cNvPr id="0" name=""/>
        <dsp:cNvSpPr/>
      </dsp:nvSpPr>
      <dsp:spPr>
        <a:xfrm>
          <a:off x="1380614" y="2298650"/>
          <a:ext cx="685739" cy="685739"/>
        </a:xfrm>
        <a:prstGeom prst="ellipse">
          <a:avLst/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6</a:t>
          </a:r>
        </a:p>
      </dsp:txBody>
      <dsp:txXfrm>
        <a:off x="1481038" y="2399074"/>
        <a:ext cx="484891" cy="484891"/>
      </dsp:txXfrm>
    </dsp:sp>
    <dsp:sp modelId="{9A51D13E-EC4F-44F0-B2E1-0E56AB359131}">
      <dsp:nvSpPr>
        <dsp:cNvPr id="0" name=""/>
        <dsp:cNvSpPr/>
      </dsp:nvSpPr>
      <dsp:spPr>
        <a:xfrm rot="14850000">
          <a:off x="1437170" y="2054795"/>
          <a:ext cx="182433" cy="231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kern="1200"/>
        </a:p>
      </dsp:txBody>
      <dsp:txXfrm rot="10800000">
        <a:off x="1475007" y="2126364"/>
        <a:ext cx="127703" cy="138863"/>
      </dsp:txXfrm>
    </dsp:sp>
    <dsp:sp modelId="{AAE3DB01-A8C5-40B2-AF91-0C5A963397FE}">
      <dsp:nvSpPr>
        <dsp:cNvPr id="0" name=""/>
        <dsp:cNvSpPr/>
      </dsp:nvSpPr>
      <dsp:spPr>
        <a:xfrm>
          <a:off x="986468" y="1347097"/>
          <a:ext cx="685739" cy="685739"/>
        </a:xfrm>
        <a:prstGeom prst="ellipse">
          <a:avLst/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7</a:t>
          </a:r>
        </a:p>
      </dsp:txBody>
      <dsp:txXfrm>
        <a:off x="1086892" y="1447521"/>
        <a:ext cx="484891" cy="484891"/>
      </dsp:txXfrm>
    </dsp:sp>
    <dsp:sp modelId="{9F3FC00D-95D0-4E82-A770-61700CA5A616}">
      <dsp:nvSpPr>
        <dsp:cNvPr id="0" name=""/>
        <dsp:cNvSpPr/>
      </dsp:nvSpPr>
      <dsp:spPr>
        <a:xfrm rot="17550000">
          <a:off x="1433219" y="1103241"/>
          <a:ext cx="182433" cy="231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kern="1200"/>
        </a:p>
      </dsp:txBody>
      <dsp:txXfrm>
        <a:off x="1450112" y="1174810"/>
        <a:ext cx="127703" cy="138863"/>
      </dsp:txXfrm>
    </dsp:sp>
    <dsp:sp modelId="{FD29A35C-0D3C-4F83-BA71-02B96EE66619}">
      <dsp:nvSpPr>
        <dsp:cNvPr id="0" name=""/>
        <dsp:cNvSpPr/>
      </dsp:nvSpPr>
      <dsp:spPr>
        <a:xfrm>
          <a:off x="1380614" y="395543"/>
          <a:ext cx="685739" cy="685739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8</a:t>
          </a:r>
        </a:p>
      </dsp:txBody>
      <dsp:txXfrm>
        <a:off x="1481038" y="495967"/>
        <a:ext cx="484891" cy="484891"/>
      </dsp:txXfrm>
    </dsp:sp>
    <dsp:sp modelId="{998AEBEF-049E-4413-A2E1-3C867FA9E3ED}">
      <dsp:nvSpPr>
        <dsp:cNvPr id="0" name=""/>
        <dsp:cNvSpPr/>
      </dsp:nvSpPr>
      <dsp:spPr>
        <a:xfrm rot="20250000">
          <a:off x="2103274" y="427597"/>
          <a:ext cx="182433" cy="2314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900" kern="1200"/>
        </a:p>
      </dsp:txBody>
      <dsp:txXfrm>
        <a:off x="2105357" y="484356"/>
        <a:ext cx="127703" cy="1388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A3CFB-306E-4D49-A0AA-49E6061D79E9}" type="datetimeFigureOut">
              <a:rPr lang="nl-NL" smtClean="0"/>
              <a:t>16-02-2024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AD90C-8BB7-4A6D-BD9A-14536FA866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9400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C20123-100B-4AAF-8E27-32D7BA4935F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46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0AD90C-8BB7-4A6D-BD9A-14536FA86604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492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4E8-AD1B-418F-993B-3746489024B9}" type="datetimeFigureOut">
              <a:rPr lang="nl-NL" smtClean="0"/>
              <a:t>16-02-2024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681-A749-4B9E-8B30-5F6DD4EF80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7798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4E8-AD1B-418F-993B-3746489024B9}" type="datetimeFigureOut">
              <a:rPr lang="nl-NL" smtClean="0"/>
              <a:t>16-02-2024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681-A749-4B9E-8B30-5F6DD4EF80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8714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4E8-AD1B-418F-993B-3746489024B9}" type="datetimeFigureOut">
              <a:rPr lang="nl-NL" smtClean="0"/>
              <a:t>16-02-2024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681-A749-4B9E-8B30-5F6DD4EF80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886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4E8-AD1B-418F-993B-3746489024B9}" type="datetimeFigureOut">
              <a:rPr lang="nl-NL" smtClean="0"/>
              <a:t>16-02-2024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681-A749-4B9E-8B30-5F6DD4EF80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530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4E8-AD1B-418F-993B-3746489024B9}" type="datetimeFigureOut">
              <a:rPr lang="nl-NL" smtClean="0"/>
              <a:t>16-02-2024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681-A749-4B9E-8B30-5F6DD4EF80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9746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892301"/>
            <a:ext cx="5384800" cy="618913"/>
          </a:xfrm>
        </p:spPr>
        <p:txBody>
          <a:bodyPr/>
          <a:lstStyle>
            <a:lvl1pPr algn="l"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797424"/>
            <a:ext cx="5384800" cy="4511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64483" y="892301"/>
            <a:ext cx="5384800" cy="54310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9120336" y="6308728"/>
            <a:ext cx="2844800" cy="365125"/>
          </a:xfrm>
        </p:spPr>
        <p:txBody>
          <a:bodyPr/>
          <a:lstStyle/>
          <a:p>
            <a:fld id="{24746681-A749-4B9E-8B30-5F6DD4EF80D9}" type="slidenum">
              <a:rPr lang="nl-NL" smtClean="0"/>
              <a:t>‹nr.›</a:t>
            </a:fld>
            <a:endParaRPr lang="nl-NL"/>
          </a:p>
        </p:txBody>
      </p:sp>
      <p:grpSp>
        <p:nvGrpSpPr>
          <p:cNvPr id="8" name="Groep 7"/>
          <p:cNvGrpSpPr/>
          <p:nvPr userDrawn="1"/>
        </p:nvGrpSpPr>
        <p:grpSpPr>
          <a:xfrm>
            <a:off x="0" y="-35159"/>
            <a:ext cx="12192000" cy="741409"/>
            <a:chOff x="0" y="-35159"/>
            <a:chExt cx="12192000" cy="741409"/>
          </a:xfrm>
        </p:grpSpPr>
        <p:sp>
          <p:nvSpPr>
            <p:cNvPr id="9" name="Rechthoek 8"/>
            <p:cNvSpPr/>
            <p:nvPr/>
          </p:nvSpPr>
          <p:spPr>
            <a:xfrm>
              <a:off x="0" y="-28409"/>
              <a:ext cx="12192000" cy="720000"/>
            </a:xfrm>
            <a:prstGeom prst="rect">
              <a:avLst/>
            </a:prstGeom>
            <a:solidFill>
              <a:srgbClr val="DBF1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43672" y="-35159"/>
              <a:ext cx="4663043" cy="684000"/>
            </a:xfrm>
            <a:prstGeom prst="rect">
              <a:avLst/>
            </a:prstGeom>
          </p:spPr>
        </p:pic>
        <p:sp>
          <p:nvSpPr>
            <p:cNvPr id="11" name="Tekstvak 10"/>
            <p:cNvSpPr txBox="1"/>
            <p:nvPr/>
          </p:nvSpPr>
          <p:spPr>
            <a:xfrm>
              <a:off x="7241406" y="121475"/>
              <a:ext cx="2463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3200" b="1">
                  <a:solidFill>
                    <a:srgbClr val="018BD3"/>
                  </a:solidFill>
                  <a:latin typeface="Arial Black" panose="020B0A04020102020204" pitchFamily="34" charset="0"/>
                </a:rPr>
                <a:t>2024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3455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4E8-AD1B-418F-993B-3746489024B9}" type="datetimeFigureOut">
              <a:rPr lang="nl-NL" smtClean="0"/>
              <a:t>16-02-2024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681-A749-4B9E-8B30-5F6DD4EF80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4807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4E8-AD1B-418F-993B-3746489024B9}" type="datetimeFigureOut">
              <a:rPr lang="nl-NL" smtClean="0"/>
              <a:t>16-02-2024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681-A749-4B9E-8B30-5F6DD4EF80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7628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4E8-AD1B-418F-993B-3746489024B9}" type="datetimeFigureOut">
              <a:rPr lang="nl-NL" smtClean="0"/>
              <a:t>16-02-2024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681-A749-4B9E-8B30-5F6DD4EF80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127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4E8-AD1B-418F-993B-3746489024B9}" type="datetimeFigureOut">
              <a:rPr lang="nl-NL" smtClean="0"/>
              <a:t>16-02-2024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681-A749-4B9E-8B30-5F6DD4EF80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7829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04E8-AD1B-418F-993B-3746489024B9}" type="datetimeFigureOut">
              <a:rPr lang="nl-NL" smtClean="0"/>
              <a:t>16-02-2024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46681-A749-4B9E-8B30-5F6DD4EF80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4137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B04E8-AD1B-418F-993B-3746489024B9}" type="datetimeFigureOut">
              <a:rPr lang="nl-NL" smtClean="0"/>
              <a:t>16-02-2024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46681-A749-4B9E-8B30-5F6DD4EF80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767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.xml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0"/>
            <a:ext cx="12192000" cy="5013176"/>
          </a:xfrm>
          <a:prstGeom prst="rect">
            <a:avLst/>
          </a:prstGeom>
          <a:solidFill>
            <a:srgbClr val="DBF1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F515677-1BE4-6A48-B631-EE9AF8A919E5}"/>
              </a:ext>
            </a:extLst>
          </p:cNvPr>
          <p:cNvSpPr txBox="1"/>
          <p:nvPr/>
        </p:nvSpPr>
        <p:spPr>
          <a:xfrm>
            <a:off x="5087268" y="5157192"/>
            <a:ext cx="20174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700" b="1" dirty="0">
                <a:solidFill>
                  <a:schemeClr val="accent5"/>
                </a:solidFill>
              </a:rPr>
              <a:t>Groep 5 en 6</a:t>
            </a:r>
          </a:p>
          <a:p>
            <a:pPr algn="ctr"/>
            <a:r>
              <a:rPr lang="nl-NL" sz="2700" b="1" dirty="0">
                <a:solidFill>
                  <a:srgbClr val="00B050"/>
                </a:solidFill>
              </a:rPr>
              <a:t>Quiz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7562"/>
            <a:ext cx="10122233" cy="1484784"/>
          </a:xfrm>
          <a:prstGeom prst="rect">
            <a:avLst/>
          </a:prstGeom>
        </p:spPr>
      </p:pic>
      <p:pic>
        <p:nvPicPr>
          <p:cNvPr id="1028" name="Picture 4" descr="Logo - Huisstijl - Universiteit Utrecht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09" r="51407" b="25649"/>
          <a:stretch/>
        </p:blipFill>
        <p:spPr bwMode="auto">
          <a:xfrm>
            <a:off x="335360" y="5618857"/>
            <a:ext cx="280208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lmberg Vector Logo - (.SVG + .PNG) - FindVectorLogo.Co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5618857"/>
            <a:ext cx="2173932" cy="1207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kstvak 8"/>
          <p:cNvSpPr txBox="1"/>
          <p:nvPr/>
        </p:nvSpPr>
        <p:spPr>
          <a:xfrm>
            <a:off x="7894602" y="1480058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>
                <a:solidFill>
                  <a:srgbClr val="018BD3"/>
                </a:solidFill>
                <a:latin typeface="Arial Black" panose="020B0A04020102020204" pitchFamily="34" charset="0"/>
              </a:rPr>
              <a:t>20 maart 2024</a:t>
            </a: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125344930"/>
              </p:ext>
            </p:extLst>
          </p:nvPr>
        </p:nvGraphicFramePr>
        <p:xfrm>
          <a:off x="2063552" y="1412776"/>
          <a:ext cx="5350077" cy="3379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659608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203392-165D-0FC1-A699-B6BFE3333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33B22B15-9934-A8F6-69C8-12074EE60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92" y="980728"/>
            <a:ext cx="10578061" cy="562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666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C4C00-FAD3-D2C1-C59F-DBB3BE937C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57967F3C-BC3B-76BE-0223-8062A91B0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443" y="1341370"/>
            <a:ext cx="10379114" cy="551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446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67321B-1B89-98F0-06E8-A4FC5B5AD4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013D1311-11B3-2C8B-1F6D-657E5C4DC8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464" y="980728"/>
            <a:ext cx="10160812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152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5F334F-23EC-BE73-9863-233784352B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C4B47FB0-F7B3-0B3B-5D7B-76852315E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3" y="896009"/>
            <a:ext cx="10873209" cy="596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72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C8C71F-E0BD-2EA9-46F3-C74939C7F2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DCFA2779-841C-8128-C80B-6E34E6D4A6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80" y="1124744"/>
            <a:ext cx="9865096" cy="540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14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8A0BDC-973B-D0C4-DFF5-619DD236DE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FE4A51D8-BAF4-4D0A-FC40-6B3EADA81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550" y="764704"/>
            <a:ext cx="10630900" cy="587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547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F46282-94FB-ADAD-C7E6-7A2876FC74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3E1A02FF-184F-C23B-8A45-9044D0F276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32" y="908720"/>
            <a:ext cx="10387496" cy="573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870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3D581F-25B4-0AEF-FCD4-23D9C1DCDA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DA2859FB-8D48-E9BB-F599-6A47497F7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4" y="980728"/>
            <a:ext cx="10970907" cy="587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51093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18</Words>
  <Application>Microsoft Macintosh PowerPoint</Application>
  <PresentationFormat>Breedbeeld</PresentationFormat>
  <Paragraphs>13</Paragraphs>
  <Slides>9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 woont de bij?</dc:title>
  <dc:creator>Stralen</dc:creator>
  <cp:lastModifiedBy>Wijers, M.M. (Monica)</cp:lastModifiedBy>
  <cp:revision>79</cp:revision>
  <dcterms:created xsi:type="dcterms:W3CDTF">2021-04-18T20:17:44Z</dcterms:created>
  <dcterms:modified xsi:type="dcterms:W3CDTF">2024-02-16T14:43:41Z</dcterms:modified>
</cp:coreProperties>
</file>