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0" r:id="rId2"/>
    <p:sldId id="313" r:id="rId3"/>
    <p:sldId id="314" r:id="rId4"/>
    <p:sldId id="316" r:id="rId5"/>
    <p:sldId id="339" r:id="rId6"/>
    <p:sldId id="320" r:id="rId7"/>
    <p:sldId id="323" r:id="rId8"/>
    <p:sldId id="324" r:id="rId9"/>
    <p:sldId id="338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21" r:id="rId19"/>
    <p:sldId id="322" r:id="rId20"/>
    <p:sldId id="343" r:id="rId21"/>
    <p:sldId id="344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ralen" initials="jm" lastIdx="1" clrIdx="0"/>
  <p:cmAuthor id="1" name="Anne Wichgers" initials="AW" lastIdx="2" clrIdx="1">
    <p:extLst>
      <p:ext uri="{19B8F6BF-5375-455C-9EA6-DF929625EA0E}">
        <p15:presenceInfo xmlns:p15="http://schemas.microsoft.com/office/powerpoint/2012/main" userId="Anne Wichg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018BD3"/>
    <a:srgbClr val="DBF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7A7643-912B-4F41-BB83-E1858D1822F1}" v="2" dt="2023-08-07T08:56:20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/>
    <p:restoredTop sz="89758" autoAdjust="0"/>
  </p:normalViewPr>
  <p:slideViewPr>
    <p:cSldViewPr>
      <p:cViewPr varScale="1">
        <p:scale>
          <a:sx n="98" d="100"/>
          <a:sy n="98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Wichgers" userId="7c1d3dce163466c3" providerId="LiveId" clId="{DBB4087B-F4D3-4493-A6B8-3687F09E7226}"/>
    <pc:docChg chg="custSel modSld">
      <pc:chgData name="Anne Wichgers" userId="7c1d3dce163466c3" providerId="LiveId" clId="{DBB4087B-F4D3-4493-A6B8-3687F09E7226}" dt="2022-01-02T10:02:02.527" v="4" actId="5900"/>
      <pc:docMkLst>
        <pc:docMk/>
      </pc:docMkLst>
      <pc:sldChg chg="addCm modCm">
        <pc:chgData name="Anne Wichgers" userId="7c1d3dce163466c3" providerId="LiveId" clId="{DBB4087B-F4D3-4493-A6B8-3687F09E7226}" dt="2022-01-02T10:02:02.527" v="4" actId="5900"/>
        <pc:sldMkLst>
          <pc:docMk/>
          <pc:sldMk cId="3659608099" sldId="310"/>
        </pc:sldMkLst>
      </pc:sldChg>
    </pc:docChg>
  </pc:docChgLst>
  <pc:docChgLst>
    <pc:chgData name="Greetje van Dijk" userId="2x6VryVXycqi9l+yJNdQ0j5efWwvNvQOLIgWhg4J2so=" providerId="None" clId="Web-{C87A7643-912B-4F41-BB83-E1858D1822F1}"/>
    <pc:docChg chg="modSld">
      <pc:chgData name="Greetje van Dijk" userId="2x6VryVXycqi9l+yJNdQ0j5efWwvNvQOLIgWhg4J2so=" providerId="None" clId="Web-{C87A7643-912B-4F41-BB83-E1858D1822F1}" dt="2023-08-07T08:56:20.914" v="1" actId="20577"/>
      <pc:docMkLst>
        <pc:docMk/>
      </pc:docMkLst>
      <pc:sldChg chg="modSp">
        <pc:chgData name="Greetje van Dijk" userId="2x6VryVXycqi9l+yJNdQ0j5efWwvNvQOLIgWhg4J2so=" providerId="None" clId="Web-{C87A7643-912B-4F41-BB83-E1858D1822F1}" dt="2023-08-07T08:56:20.914" v="1" actId="20577"/>
        <pc:sldMkLst>
          <pc:docMk/>
          <pc:sldMk cId="124080832" sldId="332"/>
        </pc:sldMkLst>
        <pc:spChg chg="mod">
          <ac:chgData name="Greetje van Dijk" userId="2x6VryVXycqi9l+yJNdQ0j5efWwvNvQOLIgWhg4J2so=" providerId="None" clId="Web-{C87A7643-912B-4F41-BB83-E1858D1822F1}" dt="2023-08-07T08:56:20.914" v="1" actId="20577"/>
          <ac:spMkLst>
            <pc:docMk/>
            <pc:sldMk cId="124080832" sldId="332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10A3D-925A-4084-ABBF-13C5E5542A48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FBB858D9-801E-45B9-A060-AF7862215176}">
      <dgm:prSet phldrT="[Tekst]"/>
      <dgm:spPr/>
      <dgm:t>
        <a:bodyPr/>
        <a:lstStyle/>
        <a:p>
          <a:r>
            <a:rPr lang="nl-NL"/>
            <a:t>1</a:t>
          </a:r>
        </a:p>
      </dgm:t>
    </dgm:pt>
    <dgm:pt modelId="{2555A6EF-E02E-4926-A414-510043380454}" type="parTrans" cxnId="{D55FAAB5-9437-41FF-906B-64526904DE10}">
      <dgm:prSet/>
      <dgm:spPr/>
      <dgm:t>
        <a:bodyPr/>
        <a:lstStyle/>
        <a:p>
          <a:endParaRPr lang="nl-NL"/>
        </a:p>
      </dgm:t>
    </dgm:pt>
    <dgm:pt modelId="{181E547C-D5AC-4EC8-8C8D-8596FCB8DE4F}" type="sibTrans" cxnId="{D55FAAB5-9437-41FF-906B-64526904DE10}">
      <dgm:prSet/>
      <dgm:spPr/>
      <dgm:t>
        <a:bodyPr/>
        <a:lstStyle/>
        <a:p>
          <a:endParaRPr lang="nl-NL"/>
        </a:p>
      </dgm:t>
    </dgm:pt>
    <dgm:pt modelId="{A07BBA2A-48B1-43D5-84D7-61F6B3FF46F4}">
      <dgm:prSet phldrT="[Tekst]"/>
      <dgm:spPr/>
      <dgm:t>
        <a:bodyPr/>
        <a:lstStyle/>
        <a:p>
          <a:r>
            <a:rPr lang="nl-NL"/>
            <a:t>2</a:t>
          </a:r>
        </a:p>
      </dgm:t>
    </dgm:pt>
    <dgm:pt modelId="{E203EF79-06A3-4650-8352-5E1227A9D4A3}" type="parTrans" cxnId="{BFD36CAA-40B9-4748-B7B8-57AEFDAFCF76}">
      <dgm:prSet/>
      <dgm:spPr/>
      <dgm:t>
        <a:bodyPr/>
        <a:lstStyle/>
        <a:p>
          <a:endParaRPr lang="nl-NL"/>
        </a:p>
      </dgm:t>
    </dgm:pt>
    <dgm:pt modelId="{0C9F96DB-E80D-4198-8C5B-4839A74C2D12}" type="sibTrans" cxnId="{BFD36CAA-40B9-4748-B7B8-57AEFDAFCF76}">
      <dgm:prSet/>
      <dgm:spPr/>
      <dgm:t>
        <a:bodyPr/>
        <a:lstStyle/>
        <a:p>
          <a:endParaRPr lang="nl-NL"/>
        </a:p>
      </dgm:t>
    </dgm:pt>
    <dgm:pt modelId="{3CA2CF9A-9DEA-40D1-91CE-5E3D0B7A439A}">
      <dgm:prSet phldrT="[Tekst]"/>
      <dgm:spPr/>
      <dgm:t>
        <a:bodyPr/>
        <a:lstStyle/>
        <a:p>
          <a:r>
            <a:rPr lang="nl-NL"/>
            <a:t>3</a:t>
          </a:r>
        </a:p>
      </dgm:t>
    </dgm:pt>
    <dgm:pt modelId="{221647D2-2966-4C04-BD36-BF4C221A5F8E}" type="parTrans" cxnId="{7D61E51A-13BF-494D-A4A4-F0DE61E39312}">
      <dgm:prSet/>
      <dgm:spPr/>
      <dgm:t>
        <a:bodyPr/>
        <a:lstStyle/>
        <a:p>
          <a:endParaRPr lang="nl-NL"/>
        </a:p>
      </dgm:t>
    </dgm:pt>
    <dgm:pt modelId="{504A8545-C651-4924-B64D-D2847F0B5776}" type="sibTrans" cxnId="{7D61E51A-13BF-494D-A4A4-F0DE61E39312}">
      <dgm:prSet/>
      <dgm:spPr/>
      <dgm:t>
        <a:bodyPr/>
        <a:lstStyle/>
        <a:p>
          <a:endParaRPr lang="nl-NL"/>
        </a:p>
      </dgm:t>
    </dgm:pt>
    <dgm:pt modelId="{0CAF8A84-CE2F-4659-BA5C-C4AF3DAC97C6}">
      <dgm:prSet phldrT="[Tekst]"/>
      <dgm:spPr/>
      <dgm:t>
        <a:bodyPr/>
        <a:lstStyle/>
        <a:p>
          <a:r>
            <a:rPr lang="nl-NL"/>
            <a:t>4</a:t>
          </a:r>
        </a:p>
      </dgm:t>
    </dgm:pt>
    <dgm:pt modelId="{3DADFEA0-FA75-481D-9137-818E87C70F10}" type="parTrans" cxnId="{749D4D3B-0342-4687-94DB-9097F6C392B3}">
      <dgm:prSet/>
      <dgm:spPr/>
      <dgm:t>
        <a:bodyPr/>
        <a:lstStyle/>
        <a:p>
          <a:endParaRPr lang="nl-NL"/>
        </a:p>
      </dgm:t>
    </dgm:pt>
    <dgm:pt modelId="{FC8EBEEC-4432-4A5B-AD5B-0E50971A849F}" type="sibTrans" cxnId="{749D4D3B-0342-4687-94DB-9097F6C392B3}">
      <dgm:prSet/>
      <dgm:spPr/>
      <dgm:t>
        <a:bodyPr/>
        <a:lstStyle/>
        <a:p>
          <a:endParaRPr lang="nl-NL"/>
        </a:p>
      </dgm:t>
    </dgm:pt>
    <dgm:pt modelId="{FCF7E042-22F4-4EEF-AF9E-788FD7C56A67}">
      <dgm:prSet phldrT="[Tekst]"/>
      <dgm:spPr/>
      <dgm:t>
        <a:bodyPr/>
        <a:lstStyle/>
        <a:p>
          <a:r>
            <a:rPr lang="nl-NL"/>
            <a:t>5</a:t>
          </a:r>
        </a:p>
      </dgm:t>
    </dgm:pt>
    <dgm:pt modelId="{79FA0325-9E93-4899-BD9B-C7D97E972CDB}" type="parTrans" cxnId="{C23A344B-67AA-48C3-950A-19D7E6EA75DE}">
      <dgm:prSet/>
      <dgm:spPr/>
      <dgm:t>
        <a:bodyPr/>
        <a:lstStyle/>
        <a:p>
          <a:endParaRPr lang="nl-NL"/>
        </a:p>
      </dgm:t>
    </dgm:pt>
    <dgm:pt modelId="{F2FBBE75-F11C-42E8-A238-A9FDE3A4FD2D}" type="sibTrans" cxnId="{C23A344B-67AA-48C3-950A-19D7E6EA75DE}">
      <dgm:prSet/>
      <dgm:spPr/>
      <dgm:t>
        <a:bodyPr/>
        <a:lstStyle/>
        <a:p>
          <a:endParaRPr lang="nl-NL"/>
        </a:p>
      </dgm:t>
    </dgm:pt>
    <dgm:pt modelId="{049EF551-C1A2-45F6-B110-2C47B973C625}">
      <dgm:prSet phldrT="[Tekst]"/>
      <dgm:spPr/>
      <dgm:t>
        <a:bodyPr/>
        <a:lstStyle/>
        <a:p>
          <a:r>
            <a:rPr lang="nl-NL"/>
            <a:t>6</a:t>
          </a:r>
        </a:p>
      </dgm:t>
    </dgm:pt>
    <dgm:pt modelId="{80DC2819-4AF5-4964-B844-D96EC6627CC8}" type="parTrans" cxnId="{B67C66B8-1B6A-4E12-A946-249ACBD587EF}">
      <dgm:prSet/>
      <dgm:spPr/>
      <dgm:t>
        <a:bodyPr/>
        <a:lstStyle/>
        <a:p>
          <a:endParaRPr lang="nl-NL"/>
        </a:p>
      </dgm:t>
    </dgm:pt>
    <dgm:pt modelId="{D7B2259A-3038-4071-9E1B-9F85DDC049C5}" type="sibTrans" cxnId="{B67C66B8-1B6A-4E12-A946-249ACBD587EF}">
      <dgm:prSet/>
      <dgm:spPr/>
      <dgm:t>
        <a:bodyPr/>
        <a:lstStyle/>
        <a:p>
          <a:endParaRPr lang="nl-NL"/>
        </a:p>
      </dgm:t>
    </dgm:pt>
    <dgm:pt modelId="{04773DE1-55AB-4AFE-8CDD-A45CD50A8A81}">
      <dgm:prSet phldrT="[Tekst]"/>
      <dgm:spPr/>
      <dgm:t>
        <a:bodyPr/>
        <a:lstStyle/>
        <a:p>
          <a:r>
            <a:rPr lang="nl-NL"/>
            <a:t>7</a:t>
          </a:r>
        </a:p>
      </dgm:t>
    </dgm:pt>
    <dgm:pt modelId="{A7F627A9-E68A-470F-AAE8-D4B1266753F5}" type="parTrans" cxnId="{A8F9CE59-7234-4C52-9980-F985355E5667}">
      <dgm:prSet/>
      <dgm:spPr/>
      <dgm:t>
        <a:bodyPr/>
        <a:lstStyle/>
        <a:p>
          <a:endParaRPr lang="nl-NL"/>
        </a:p>
      </dgm:t>
    </dgm:pt>
    <dgm:pt modelId="{70A2A683-7568-448D-B795-984AE7E39E1F}" type="sibTrans" cxnId="{A8F9CE59-7234-4C52-9980-F985355E5667}">
      <dgm:prSet/>
      <dgm:spPr/>
      <dgm:t>
        <a:bodyPr/>
        <a:lstStyle/>
        <a:p>
          <a:endParaRPr lang="nl-NL"/>
        </a:p>
      </dgm:t>
    </dgm:pt>
    <dgm:pt modelId="{3E0BAA65-AC06-43A4-B1C8-23BB76042ACB}">
      <dgm:prSet phldrT="[Tekst]"/>
      <dgm:spPr/>
      <dgm:t>
        <a:bodyPr/>
        <a:lstStyle/>
        <a:p>
          <a:r>
            <a:rPr lang="nl-NL"/>
            <a:t>8</a:t>
          </a:r>
        </a:p>
      </dgm:t>
    </dgm:pt>
    <dgm:pt modelId="{0CDB2E22-5BE7-4C93-9171-91DCBD9253CA}" type="parTrans" cxnId="{B1DD9759-B492-44E4-BC9C-249D0ED10CDB}">
      <dgm:prSet/>
      <dgm:spPr/>
      <dgm:t>
        <a:bodyPr/>
        <a:lstStyle/>
        <a:p>
          <a:endParaRPr lang="nl-NL"/>
        </a:p>
      </dgm:t>
    </dgm:pt>
    <dgm:pt modelId="{588E2454-C9A7-4695-8AD6-92D0B19DC8AE}" type="sibTrans" cxnId="{B1DD9759-B492-44E4-BC9C-249D0ED10CDB}">
      <dgm:prSet/>
      <dgm:spPr/>
      <dgm:t>
        <a:bodyPr/>
        <a:lstStyle/>
        <a:p>
          <a:endParaRPr lang="nl-NL"/>
        </a:p>
      </dgm:t>
    </dgm:pt>
    <dgm:pt modelId="{E39BE9C1-2C06-4432-862D-53D2729D136E}" type="pres">
      <dgm:prSet presAssocID="{15110A3D-925A-4084-ABBF-13C5E5542A48}" presName="cycle" presStyleCnt="0">
        <dgm:presLayoutVars>
          <dgm:dir/>
          <dgm:resizeHandles val="exact"/>
        </dgm:presLayoutVars>
      </dgm:prSet>
      <dgm:spPr/>
    </dgm:pt>
    <dgm:pt modelId="{63D8FCE7-6823-46A9-8724-6A1AE84B202F}" type="pres">
      <dgm:prSet presAssocID="{FBB858D9-801E-45B9-A060-AF7862215176}" presName="node" presStyleLbl="node1" presStyleIdx="0" presStyleCnt="8">
        <dgm:presLayoutVars>
          <dgm:bulletEnabled val="1"/>
        </dgm:presLayoutVars>
      </dgm:prSet>
      <dgm:spPr/>
    </dgm:pt>
    <dgm:pt modelId="{E2C5DAB7-41DD-4D75-A405-945C58AB6BC2}" type="pres">
      <dgm:prSet presAssocID="{181E547C-D5AC-4EC8-8C8D-8596FCB8DE4F}" presName="sibTrans" presStyleLbl="sibTrans2D1" presStyleIdx="0" presStyleCnt="8"/>
      <dgm:spPr/>
    </dgm:pt>
    <dgm:pt modelId="{EA7AE312-CED1-44F7-A5E8-E88D1C3B0FAA}" type="pres">
      <dgm:prSet presAssocID="{181E547C-D5AC-4EC8-8C8D-8596FCB8DE4F}" presName="connectorText" presStyleLbl="sibTrans2D1" presStyleIdx="0" presStyleCnt="8"/>
      <dgm:spPr/>
    </dgm:pt>
    <dgm:pt modelId="{F4E95941-7478-4030-9593-6CACC2F79B31}" type="pres">
      <dgm:prSet presAssocID="{A07BBA2A-48B1-43D5-84D7-61F6B3FF46F4}" presName="node" presStyleLbl="node1" presStyleIdx="1" presStyleCnt="8">
        <dgm:presLayoutVars>
          <dgm:bulletEnabled val="1"/>
        </dgm:presLayoutVars>
      </dgm:prSet>
      <dgm:spPr/>
    </dgm:pt>
    <dgm:pt modelId="{0CD555B3-6405-4685-AB6B-57071E012F57}" type="pres">
      <dgm:prSet presAssocID="{0C9F96DB-E80D-4198-8C5B-4839A74C2D12}" presName="sibTrans" presStyleLbl="sibTrans2D1" presStyleIdx="1" presStyleCnt="8"/>
      <dgm:spPr/>
    </dgm:pt>
    <dgm:pt modelId="{E4B83D25-E068-4A15-BE47-D7AD41A0672B}" type="pres">
      <dgm:prSet presAssocID="{0C9F96DB-E80D-4198-8C5B-4839A74C2D12}" presName="connectorText" presStyleLbl="sibTrans2D1" presStyleIdx="1" presStyleCnt="8"/>
      <dgm:spPr/>
    </dgm:pt>
    <dgm:pt modelId="{2E50D863-7D7D-4DDA-BE08-5B18810635A7}" type="pres">
      <dgm:prSet presAssocID="{3CA2CF9A-9DEA-40D1-91CE-5E3D0B7A439A}" presName="node" presStyleLbl="node1" presStyleIdx="2" presStyleCnt="8">
        <dgm:presLayoutVars>
          <dgm:bulletEnabled val="1"/>
        </dgm:presLayoutVars>
      </dgm:prSet>
      <dgm:spPr/>
    </dgm:pt>
    <dgm:pt modelId="{71A5AEE5-5D6D-46BB-BD7A-A1BAC07FA62E}" type="pres">
      <dgm:prSet presAssocID="{504A8545-C651-4924-B64D-D2847F0B5776}" presName="sibTrans" presStyleLbl="sibTrans2D1" presStyleIdx="2" presStyleCnt="8"/>
      <dgm:spPr/>
    </dgm:pt>
    <dgm:pt modelId="{946DD0E8-80AA-4C2A-9C75-457B953E1467}" type="pres">
      <dgm:prSet presAssocID="{504A8545-C651-4924-B64D-D2847F0B5776}" presName="connectorText" presStyleLbl="sibTrans2D1" presStyleIdx="2" presStyleCnt="8"/>
      <dgm:spPr/>
    </dgm:pt>
    <dgm:pt modelId="{BA093AEF-C946-4BE1-9796-684C16919796}" type="pres">
      <dgm:prSet presAssocID="{0CAF8A84-CE2F-4659-BA5C-C4AF3DAC97C6}" presName="node" presStyleLbl="node1" presStyleIdx="3" presStyleCnt="8">
        <dgm:presLayoutVars>
          <dgm:bulletEnabled val="1"/>
        </dgm:presLayoutVars>
      </dgm:prSet>
      <dgm:spPr/>
    </dgm:pt>
    <dgm:pt modelId="{2564D716-77B1-4928-A2F6-2B4C2E23BFF5}" type="pres">
      <dgm:prSet presAssocID="{FC8EBEEC-4432-4A5B-AD5B-0E50971A849F}" presName="sibTrans" presStyleLbl="sibTrans2D1" presStyleIdx="3" presStyleCnt="8"/>
      <dgm:spPr/>
    </dgm:pt>
    <dgm:pt modelId="{BD146C32-6489-42D5-B9C5-270E5308DAEC}" type="pres">
      <dgm:prSet presAssocID="{FC8EBEEC-4432-4A5B-AD5B-0E50971A849F}" presName="connectorText" presStyleLbl="sibTrans2D1" presStyleIdx="3" presStyleCnt="8"/>
      <dgm:spPr/>
    </dgm:pt>
    <dgm:pt modelId="{3DD1F5A8-850F-4789-A611-6A975B788F29}" type="pres">
      <dgm:prSet presAssocID="{FCF7E042-22F4-4EEF-AF9E-788FD7C56A67}" presName="node" presStyleLbl="node1" presStyleIdx="4" presStyleCnt="8">
        <dgm:presLayoutVars>
          <dgm:bulletEnabled val="1"/>
        </dgm:presLayoutVars>
      </dgm:prSet>
      <dgm:spPr/>
    </dgm:pt>
    <dgm:pt modelId="{F29F15D9-711A-41A4-8C5F-986A7917F442}" type="pres">
      <dgm:prSet presAssocID="{F2FBBE75-F11C-42E8-A238-A9FDE3A4FD2D}" presName="sibTrans" presStyleLbl="sibTrans2D1" presStyleIdx="4" presStyleCnt="8"/>
      <dgm:spPr/>
    </dgm:pt>
    <dgm:pt modelId="{2488A8A5-3132-4B9A-AE2B-0232627CF97F}" type="pres">
      <dgm:prSet presAssocID="{F2FBBE75-F11C-42E8-A238-A9FDE3A4FD2D}" presName="connectorText" presStyleLbl="sibTrans2D1" presStyleIdx="4" presStyleCnt="8"/>
      <dgm:spPr/>
    </dgm:pt>
    <dgm:pt modelId="{62CE311E-74A3-4682-AAC7-E3CFDE1A94E1}" type="pres">
      <dgm:prSet presAssocID="{049EF551-C1A2-45F6-B110-2C47B973C625}" presName="node" presStyleLbl="node1" presStyleIdx="5" presStyleCnt="8">
        <dgm:presLayoutVars>
          <dgm:bulletEnabled val="1"/>
        </dgm:presLayoutVars>
      </dgm:prSet>
      <dgm:spPr/>
    </dgm:pt>
    <dgm:pt modelId="{9A51D13E-EC4F-44F0-B2E1-0E56AB359131}" type="pres">
      <dgm:prSet presAssocID="{D7B2259A-3038-4071-9E1B-9F85DDC049C5}" presName="sibTrans" presStyleLbl="sibTrans2D1" presStyleIdx="5" presStyleCnt="8"/>
      <dgm:spPr/>
    </dgm:pt>
    <dgm:pt modelId="{4C445B4F-391F-4CF2-9FD0-5484CA9DFF40}" type="pres">
      <dgm:prSet presAssocID="{D7B2259A-3038-4071-9E1B-9F85DDC049C5}" presName="connectorText" presStyleLbl="sibTrans2D1" presStyleIdx="5" presStyleCnt="8"/>
      <dgm:spPr/>
    </dgm:pt>
    <dgm:pt modelId="{AAE3DB01-A8C5-40B2-AF91-0C5A963397FE}" type="pres">
      <dgm:prSet presAssocID="{04773DE1-55AB-4AFE-8CDD-A45CD50A8A81}" presName="node" presStyleLbl="node1" presStyleIdx="6" presStyleCnt="8">
        <dgm:presLayoutVars>
          <dgm:bulletEnabled val="1"/>
        </dgm:presLayoutVars>
      </dgm:prSet>
      <dgm:spPr/>
    </dgm:pt>
    <dgm:pt modelId="{9F3FC00D-95D0-4E82-A770-61700CA5A616}" type="pres">
      <dgm:prSet presAssocID="{70A2A683-7568-448D-B795-984AE7E39E1F}" presName="sibTrans" presStyleLbl="sibTrans2D1" presStyleIdx="6" presStyleCnt="8"/>
      <dgm:spPr/>
    </dgm:pt>
    <dgm:pt modelId="{1A634167-3526-4451-BCF0-AF19BDC16509}" type="pres">
      <dgm:prSet presAssocID="{70A2A683-7568-448D-B795-984AE7E39E1F}" presName="connectorText" presStyleLbl="sibTrans2D1" presStyleIdx="6" presStyleCnt="8"/>
      <dgm:spPr/>
    </dgm:pt>
    <dgm:pt modelId="{FD29A35C-0D3C-4F83-BA71-02B96EE66619}" type="pres">
      <dgm:prSet presAssocID="{3E0BAA65-AC06-43A4-B1C8-23BB76042ACB}" presName="node" presStyleLbl="node1" presStyleIdx="7" presStyleCnt="8">
        <dgm:presLayoutVars>
          <dgm:bulletEnabled val="1"/>
        </dgm:presLayoutVars>
      </dgm:prSet>
      <dgm:spPr/>
    </dgm:pt>
    <dgm:pt modelId="{998AEBEF-049E-4413-A2E1-3C867FA9E3ED}" type="pres">
      <dgm:prSet presAssocID="{588E2454-C9A7-4695-8AD6-92D0B19DC8AE}" presName="sibTrans" presStyleLbl="sibTrans2D1" presStyleIdx="7" presStyleCnt="8"/>
      <dgm:spPr/>
    </dgm:pt>
    <dgm:pt modelId="{09B7BD32-76B1-4D11-8BE5-8392F30C6CAD}" type="pres">
      <dgm:prSet presAssocID="{588E2454-C9A7-4695-8AD6-92D0B19DC8AE}" presName="connectorText" presStyleLbl="sibTrans2D1" presStyleIdx="7" presStyleCnt="8"/>
      <dgm:spPr/>
    </dgm:pt>
  </dgm:ptLst>
  <dgm:cxnLst>
    <dgm:cxn modelId="{7723520D-5736-4D4F-ACF4-BA0761B924C4}" type="presOf" srcId="{588E2454-C9A7-4695-8AD6-92D0B19DC8AE}" destId="{998AEBEF-049E-4413-A2E1-3C867FA9E3ED}" srcOrd="0" destOrd="0" presId="urn:microsoft.com/office/officeart/2005/8/layout/cycle2"/>
    <dgm:cxn modelId="{32BC6E11-3AB8-4BBC-B80C-DEE5389CEE61}" type="presOf" srcId="{70A2A683-7568-448D-B795-984AE7E39E1F}" destId="{1A634167-3526-4451-BCF0-AF19BDC16509}" srcOrd="1" destOrd="0" presId="urn:microsoft.com/office/officeart/2005/8/layout/cycle2"/>
    <dgm:cxn modelId="{7D61E51A-13BF-494D-A4A4-F0DE61E39312}" srcId="{15110A3D-925A-4084-ABBF-13C5E5542A48}" destId="{3CA2CF9A-9DEA-40D1-91CE-5E3D0B7A439A}" srcOrd="2" destOrd="0" parTransId="{221647D2-2966-4C04-BD36-BF4C221A5F8E}" sibTransId="{504A8545-C651-4924-B64D-D2847F0B5776}"/>
    <dgm:cxn modelId="{C57A701F-167C-436B-AFA0-536E55871F34}" type="presOf" srcId="{D7B2259A-3038-4071-9E1B-9F85DDC049C5}" destId="{9A51D13E-EC4F-44F0-B2E1-0E56AB359131}" srcOrd="0" destOrd="0" presId="urn:microsoft.com/office/officeart/2005/8/layout/cycle2"/>
    <dgm:cxn modelId="{C955D92D-6F2E-4076-8A3D-39FF57C526EF}" type="presOf" srcId="{FC8EBEEC-4432-4A5B-AD5B-0E50971A849F}" destId="{BD146C32-6489-42D5-B9C5-270E5308DAEC}" srcOrd="1" destOrd="0" presId="urn:microsoft.com/office/officeart/2005/8/layout/cycle2"/>
    <dgm:cxn modelId="{B519CC34-5E33-46A7-A6F4-CB1DBE9C91F1}" type="presOf" srcId="{0C9F96DB-E80D-4198-8C5B-4839A74C2D12}" destId="{E4B83D25-E068-4A15-BE47-D7AD41A0672B}" srcOrd="1" destOrd="0" presId="urn:microsoft.com/office/officeart/2005/8/layout/cycle2"/>
    <dgm:cxn modelId="{749D4D3B-0342-4687-94DB-9097F6C392B3}" srcId="{15110A3D-925A-4084-ABBF-13C5E5542A48}" destId="{0CAF8A84-CE2F-4659-BA5C-C4AF3DAC97C6}" srcOrd="3" destOrd="0" parTransId="{3DADFEA0-FA75-481D-9137-818E87C70F10}" sibTransId="{FC8EBEEC-4432-4A5B-AD5B-0E50971A849F}"/>
    <dgm:cxn modelId="{248ACF49-055B-4D73-84D2-1C885F3A4AD7}" type="presOf" srcId="{D7B2259A-3038-4071-9E1B-9F85DDC049C5}" destId="{4C445B4F-391F-4CF2-9FD0-5484CA9DFF40}" srcOrd="1" destOrd="0" presId="urn:microsoft.com/office/officeart/2005/8/layout/cycle2"/>
    <dgm:cxn modelId="{33D5164B-991E-42B6-8B59-AEFC10DD6481}" type="presOf" srcId="{181E547C-D5AC-4EC8-8C8D-8596FCB8DE4F}" destId="{E2C5DAB7-41DD-4D75-A405-945C58AB6BC2}" srcOrd="0" destOrd="0" presId="urn:microsoft.com/office/officeart/2005/8/layout/cycle2"/>
    <dgm:cxn modelId="{C23A344B-67AA-48C3-950A-19D7E6EA75DE}" srcId="{15110A3D-925A-4084-ABBF-13C5E5542A48}" destId="{FCF7E042-22F4-4EEF-AF9E-788FD7C56A67}" srcOrd="4" destOrd="0" parTransId="{79FA0325-9E93-4899-BD9B-C7D97E972CDB}" sibTransId="{F2FBBE75-F11C-42E8-A238-A9FDE3A4FD2D}"/>
    <dgm:cxn modelId="{D4D55671-A414-499E-907D-D60AF90E292A}" type="presOf" srcId="{3E0BAA65-AC06-43A4-B1C8-23BB76042ACB}" destId="{FD29A35C-0D3C-4F83-BA71-02B96EE66619}" srcOrd="0" destOrd="0" presId="urn:microsoft.com/office/officeart/2005/8/layout/cycle2"/>
    <dgm:cxn modelId="{2E631152-F62E-40FD-A58F-E892135DD6F9}" type="presOf" srcId="{049EF551-C1A2-45F6-B110-2C47B973C625}" destId="{62CE311E-74A3-4682-AAC7-E3CFDE1A94E1}" srcOrd="0" destOrd="0" presId="urn:microsoft.com/office/officeart/2005/8/layout/cycle2"/>
    <dgm:cxn modelId="{DCC2A273-C28E-4D1E-A49B-E386D2F928BF}" type="presOf" srcId="{04773DE1-55AB-4AFE-8CDD-A45CD50A8A81}" destId="{AAE3DB01-A8C5-40B2-AF91-0C5A963397FE}" srcOrd="0" destOrd="0" presId="urn:microsoft.com/office/officeart/2005/8/layout/cycle2"/>
    <dgm:cxn modelId="{B1DD9759-B492-44E4-BC9C-249D0ED10CDB}" srcId="{15110A3D-925A-4084-ABBF-13C5E5542A48}" destId="{3E0BAA65-AC06-43A4-B1C8-23BB76042ACB}" srcOrd="7" destOrd="0" parTransId="{0CDB2E22-5BE7-4C93-9171-91DCBD9253CA}" sibTransId="{588E2454-C9A7-4695-8AD6-92D0B19DC8AE}"/>
    <dgm:cxn modelId="{A8F9CE59-7234-4C52-9980-F985355E5667}" srcId="{15110A3D-925A-4084-ABBF-13C5E5542A48}" destId="{04773DE1-55AB-4AFE-8CDD-A45CD50A8A81}" srcOrd="6" destOrd="0" parTransId="{A7F627A9-E68A-470F-AAE8-D4B1266753F5}" sibTransId="{70A2A683-7568-448D-B795-984AE7E39E1F}"/>
    <dgm:cxn modelId="{866B3582-26ED-4926-9800-C081836B5D7F}" type="presOf" srcId="{181E547C-D5AC-4EC8-8C8D-8596FCB8DE4F}" destId="{EA7AE312-CED1-44F7-A5E8-E88D1C3B0FAA}" srcOrd="1" destOrd="0" presId="urn:microsoft.com/office/officeart/2005/8/layout/cycle2"/>
    <dgm:cxn modelId="{ADB16A97-8DDE-4FAA-AAFD-F49B664FC482}" type="presOf" srcId="{F2FBBE75-F11C-42E8-A238-A9FDE3A4FD2D}" destId="{2488A8A5-3132-4B9A-AE2B-0232627CF97F}" srcOrd="1" destOrd="0" presId="urn:microsoft.com/office/officeart/2005/8/layout/cycle2"/>
    <dgm:cxn modelId="{357650A0-10A5-48B7-BA8A-172AF0D3A3B0}" type="presOf" srcId="{0C9F96DB-E80D-4198-8C5B-4839A74C2D12}" destId="{0CD555B3-6405-4685-AB6B-57071E012F57}" srcOrd="0" destOrd="0" presId="urn:microsoft.com/office/officeart/2005/8/layout/cycle2"/>
    <dgm:cxn modelId="{BFD36CAA-40B9-4748-B7B8-57AEFDAFCF76}" srcId="{15110A3D-925A-4084-ABBF-13C5E5542A48}" destId="{A07BBA2A-48B1-43D5-84D7-61F6B3FF46F4}" srcOrd="1" destOrd="0" parTransId="{E203EF79-06A3-4650-8352-5E1227A9D4A3}" sibTransId="{0C9F96DB-E80D-4198-8C5B-4839A74C2D12}"/>
    <dgm:cxn modelId="{01C192AC-A6C2-4ECF-9123-667456870EF7}" type="presOf" srcId="{15110A3D-925A-4084-ABBF-13C5E5542A48}" destId="{E39BE9C1-2C06-4432-862D-53D2729D136E}" srcOrd="0" destOrd="0" presId="urn:microsoft.com/office/officeart/2005/8/layout/cycle2"/>
    <dgm:cxn modelId="{963CB9AC-7AA3-4BE7-B3D4-5A52304F2BB0}" type="presOf" srcId="{A07BBA2A-48B1-43D5-84D7-61F6B3FF46F4}" destId="{F4E95941-7478-4030-9593-6CACC2F79B31}" srcOrd="0" destOrd="0" presId="urn:microsoft.com/office/officeart/2005/8/layout/cycle2"/>
    <dgm:cxn modelId="{248DFAB0-1A69-43DB-996E-931BF9A75111}" type="presOf" srcId="{3CA2CF9A-9DEA-40D1-91CE-5E3D0B7A439A}" destId="{2E50D863-7D7D-4DDA-BE08-5B18810635A7}" srcOrd="0" destOrd="0" presId="urn:microsoft.com/office/officeart/2005/8/layout/cycle2"/>
    <dgm:cxn modelId="{D55FAAB5-9437-41FF-906B-64526904DE10}" srcId="{15110A3D-925A-4084-ABBF-13C5E5542A48}" destId="{FBB858D9-801E-45B9-A060-AF7862215176}" srcOrd="0" destOrd="0" parTransId="{2555A6EF-E02E-4926-A414-510043380454}" sibTransId="{181E547C-D5AC-4EC8-8C8D-8596FCB8DE4F}"/>
    <dgm:cxn modelId="{B67C66B8-1B6A-4E12-A946-249ACBD587EF}" srcId="{15110A3D-925A-4084-ABBF-13C5E5542A48}" destId="{049EF551-C1A2-45F6-B110-2C47B973C625}" srcOrd="5" destOrd="0" parTransId="{80DC2819-4AF5-4964-B844-D96EC6627CC8}" sibTransId="{D7B2259A-3038-4071-9E1B-9F85DDC049C5}"/>
    <dgm:cxn modelId="{C006B6C2-082F-47BB-B5EB-7AFDE8E1D0FA}" type="presOf" srcId="{0CAF8A84-CE2F-4659-BA5C-C4AF3DAC97C6}" destId="{BA093AEF-C946-4BE1-9796-684C16919796}" srcOrd="0" destOrd="0" presId="urn:microsoft.com/office/officeart/2005/8/layout/cycle2"/>
    <dgm:cxn modelId="{5E461DCF-8C9F-43C8-A4BF-12966618BA15}" type="presOf" srcId="{FCF7E042-22F4-4EEF-AF9E-788FD7C56A67}" destId="{3DD1F5A8-850F-4789-A611-6A975B788F29}" srcOrd="0" destOrd="0" presId="urn:microsoft.com/office/officeart/2005/8/layout/cycle2"/>
    <dgm:cxn modelId="{C8DBECDB-8BB2-48F7-B126-50B35DAC1870}" type="presOf" srcId="{504A8545-C651-4924-B64D-D2847F0B5776}" destId="{946DD0E8-80AA-4C2A-9C75-457B953E1467}" srcOrd="1" destOrd="0" presId="urn:microsoft.com/office/officeart/2005/8/layout/cycle2"/>
    <dgm:cxn modelId="{E94A35DF-86C6-4413-8B03-68F35991A916}" type="presOf" srcId="{504A8545-C651-4924-B64D-D2847F0B5776}" destId="{71A5AEE5-5D6D-46BB-BD7A-A1BAC07FA62E}" srcOrd="0" destOrd="0" presId="urn:microsoft.com/office/officeart/2005/8/layout/cycle2"/>
    <dgm:cxn modelId="{E9896FDF-D003-4E78-9D6F-0E8B981F4A69}" type="presOf" srcId="{FBB858D9-801E-45B9-A060-AF7862215176}" destId="{63D8FCE7-6823-46A9-8724-6A1AE84B202F}" srcOrd="0" destOrd="0" presId="urn:microsoft.com/office/officeart/2005/8/layout/cycle2"/>
    <dgm:cxn modelId="{1CB7B8E6-742C-4CD5-8037-8586214202F5}" type="presOf" srcId="{588E2454-C9A7-4695-8AD6-92D0B19DC8AE}" destId="{09B7BD32-76B1-4D11-8BE5-8392F30C6CAD}" srcOrd="1" destOrd="0" presId="urn:microsoft.com/office/officeart/2005/8/layout/cycle2"/>
    <dgm:cxn modelId="{4050F9EB-CE80-4666-8E0F-9B66C0C7D9C9}" type="presOf" srcId="{70A2A683-7568-448D-B795-984AE7E39E1F}" destId="{9F3FC00D-95D0-4E82-A770-61700CA5A616}" srcOrd="0" destOrd="0" presId="urn:microsoft.com/office/officeart/2005/8/layout/cycle2"/>
    <dgm:cxn modelId="{333C4DF2-868C-40BD-801A-A885F7A35D4D}" type="presOf" srcId="{FC8EBEEC-4432-4A5B-AD5B-0E50971A849F}" destId="{2564D716-77B1-4928-A2F6-2B4C2E23BFF5}" srcOrd="0" destOrd="0" presId="urn:microsoft.com/office/officeart/2005/8/layout/cycle2"/>
    <dgm:cxn modelId="{2007DBFF-8820-4E00-9BD3-5CFD66DE6A7F}" type="presOf" srcId="{F2FBBE75-F11C-42E8-A238-A9FDE3A4FD2D}" destId="{F29F15D9-711A-41A4-8C5F-986A7917F442}" srcOrd="0" destOrd="0" presId="urn:microsoft.com/office/officeart/2005/8/layout/cycle2"/>
    <dgm:cxn modelId="{4B620AA6-E38D-4087-A765-1A087EB6E17A}" type="presParOf" srcId="{E39BE9C1-2C06-4432-862D-53D2729D136E}" destId="{63D8FCE7-6823-46A9-8724-6A1AE84B202F}" srcOrd="0" destOrd="0" presId="urn:microsoft.com/office/officeart/2005/8/layout/cycle2"/>
    <dgm:cxn modelId="{274A88EF-4E2F-4E49-BF85-AB4F840C1DFD}" type="presParOf" srcId="{E39BE9C1-2C06-4432-862D-53D2729D136E}" destId="{E2C5DAB7-41DD-4D75-A405-945C58AB6BC2}" srcOrd="1" destOrd="0" presId="urn:microsoft.com/office/officeart/2005/8/layout/cycle2"/>
    <dgm:cxn modelId="{697BF362-D476-447F-BAE5-30F40B8AB7ED}" type="presParOf" srcId="{E2C5DAB7-41DD-4D75-A405-945C58AB6BC2}" destId="{EA7AE312-CED1-44F7-A5E8-E88D1C3B0FAA}" srcOrd="0" destOrd="0" presId="urn:microsoft.com/office/officeart/2005/8/layout/cycle2"/>
    <dgm:cxn modelId="{315AD238-6800-42D0-B9C0-BD9675B34A27}" type="presParOf" srcId="{E39BE9C1-2C06-4432-862D-53D2729D136E}" destId="{F4E95941-7478-4030-9593-6CACC2F79B31}" srcOrd="2" destOrd="0" presId="urn:microsoft.com/office/officeart/2005/8/layout/cycle2"/>
    <dgm:cxn modelId="{68D70946-BE9F-4793-890D-288BAAFF558F}" type="presParOf" srcId="{E39BE9C1-2C06-4432-862D-53D2729D136E}" destId="{0CD555B3-6405-4685-AB6B-57071E012F57}" srcOrd="3" destOrd="0" presId="urn:microsoft.com/office/officeart/2005/8/layout/cycle2"/>
    <dgm:cxn modelId="{B8C4FE23-2B91-42CD-A8F4-DBB2DB8FD1A1}" type="presParOf" srcId="{0CD555B3-6405-4685-AB6B-57071E012F57}" destId="{E4B83D25-E068-4A15-BE47-D7AD41A0672B}" srcOrd="0" destOrd="0" presId="urn:microsoft.com/office/officeart/2005/8/layout/cycle2"/>
    <dgm:cxn modelId="{DB8539C3-F155-4816-8818-91ADA6ED86EA}" type="presParOf" srcId="{E39BE9C1-2C06-4432-862D-53D2729D136E}" destId="{2E50D863-7D7D-4DDA-BE08-5B18810635A7}" srcOrd="4" destOrd="0" presId="urn:microsoft.com/office/officeart/2005/8/layout/cycle2"/>
    <dgm:cxn modelId="{A544A86F-0692-45BE-8566-7BB6286F89FF}" type="presParOf" srcId="{E39BE9C1-2C06-4432-862D-53D2729D136E}" destId="{71A5AEE5-5D6D-46BB-BD7A-A1BAC07FA62E}" srcOrd="5" destOrd="0" presId="urn:microsoft.com/office/officeart/2005/8/layout/cycle2"/>
    <dgm:cxn modelId="{806EEFD8-88A3-4EC6-AD35-D84C45AB7A41}" type="presParOf" srcId="{71A5AEE5-5D6D-46BB-BD7A-A1BAC07FA62E}" destId="{946DD0E8-80AA-4C2A-9C75-457B953E1467}" srcOrd="0" destOrd="0" presId="urn:microsoft.com/office/officeart/2005/8/layout/cycle2"/>
    <dgm:cxn modelId="{B4FF4E73-F152-471B-A3A9-1DFDDBB01FBF}" type="presParOf" srcId="{E39BE9C1-2C06-4432-862D-53D2729D136E}" destId="{BA093AEF-C946-4BE1-9796-684C16919796}" srcOrd="6" destOrd="0" presId="urn:microsoft.com/office/officeart/2005/8/layout/cycle2"/>
    <dgm:cxn modelId="{CB86A890-3EC0-4ED9-98B5-814B6A55E0B7}" type="presParOf" srcId="{E39BE9C1-2C06-4432-862D-53D2729D136E}" destId="{2564D716-77B1-4928-A2F6-2B4C2E23BFF5}" srcOrd="7" destOrd="0" presId="urn:microsoft.com/office/officeart/2005/8/layout/cycle2"/>
    <dgm:cxn modelId="{ECF5892B-B80F-4242-AC07-CD88CBE989DD}" type="presParOf" srcId="{2564D716-77B1-4928-A2F6-2B4C2E23BFF5}" destId="{BD146C32-6489-42D5-B9C5-270E5308DAEC}" srcOrd="0" destOrd="0" presId="urn:microsoft.com/office/officeart/2005/8/layout/cycle2"/>
    <dgm:cxn modelId="{630E12C3-4B1C-4700-9B15-D9718391AB56}" type="presParOf" srcId="{E39BE9C1-2C06-4432-862D-53D2729D136E}" destId="{3DD1F5A8-850F-4789-A611-6A975B788F29}" srcOrd="8" destOrd="0" presId="urn:microsoft.com/office/officeart/2005/8/layout/cycle2"/>
    <dgm:cxn modelId="{D57025FF-DC3E-41E0-A5EE-C18B6CE89481}" type="presParOf" srcId="{E39BE9C1-2C06-4432-862D-53D2729D136E}" destId="{F29F15D9-711A-41A4-8C5F-986A7917F442}" srcOrd="9" destOrd="0" presId="urn:microsoft.com/office/officeart/2005/8/layout/cycle2"/>
    <dgm:cxn modelId="{D6FB202E-57CE-4034-B269-64DBC766AB9A}" type="presParOf" srcId="{F29F15D9-711A-41A4-8C5F-986A7917F442}" destId="{2488A8A5-3132-4B9A-AE2B-0232627CF97F}" srcOrd="0" destOrd="0" presId="urn:microsoft.com/office/officeart/2005/8/layout/cycle2"/>
    <dgm:cxn modelId="{89373967-6B04-4B22-A65F-CD90A179EC46}" type="presParOf" srcId="{E39BE9C1-2C06-4432-862D-53D2729D136E}" destId="{62CE311E-74A3-4682-AAC7-E3CFDE1A94E1}" srcOrd="10" destOrd="0" presId="urn:microsoft.com/office/officeart/2005/8/layout/cycle2"/>
    <dgm:cxn modelId="{2A251353-52E6-4E66-A521-E18263ADD5EB}" type="presParOf" srcId="{E39BE9C1-2C06-4432-862D-53D2729D136E}" destId="{9A51D13E-EC4F-44F0-B2E1-0E56AB359131}" srcOrd="11" destOrd="0" presId="urn:microsoft.com/office/officeart/2005/8/layout/cycle2"/>
    <dgm:cxn modelId="{81024CA7-50BE-48B2-8981-905D45D723D0}" type="presParOf" srcId="{9A51D13E-EC4F-44F0-B2E1-0E56AB359131}" destId="{4C445B4F-391F-4CF2-9FD0-5484CA9DFF40}" srcOrd="0" destOrd="0" presId="urn:microsoft.com/office/officeart/2005/8/layout/cycle2"/>
    <dgm:cxn modelId="{460B1E98-B6E1-4B87-BC35-56D4285E3578}" type="presParOf" srcId="{E39BE9C1-2C06-4432-862D-53D2729D136E}" destId="{AAE3DB01-A8C5-40B2-AF91-0C5A963397FE}" srcOrd="12" destOrd="0" presId="urn:microsoft.com/office/officeart/2005/8/layout/cycle2"/>
    <dgm:cxn modelId="{136ADB28-323A-41B5-AB38-C0E744C2EC63}" type="presParOf" srcId="{E39BE9C1-2C06-4432-862D-53D2729D136E}" destId="{9F3FC00D-95D0-4E82-A770-61700CA5A616}" srcOrd="13" destOrd="0" presId="urn:microsoft.com/office/officeart/2005/8/layout/cycle2"/>
    <dgm:cxn modelId="{0588AB79-F9BB-4A53-9762-7D9995B8B163}" type="presParOf" srcId="{9F3FC00D-95D0-4E82-A770-61700CA5A616}" destId="{1A634167-3526-4451-BCF0-AF19BDC16509}" srcOrd="0" destOrd="0" presId="urn:microsoft.com/office/officeart/2005/8/layout/cycle2"/>
    <dgm:cxn modelId="{B91635ED-629D-4E5D-80D8-20AE9BCCCDA4}" type="presParOf" srcId="{E39BE9C1-2C06-4432-862D-53D2729D136E}" destId="{FD29A35C-0D3C-4F83-BA71-02B96EE66619}" srcOrd="14" destOrd="0" presId="urn:microsoft.com/office/officeart/2005/8/layout/cycle2"/>
    <dgm:cxn modelId="{AA603A71-CAA3-42D7-979B-061EF302B6EA}" type="presParOf" srcId="{E39BE9C1-2C06-4432-862D-53D2729D136E}" destId="{998AEBEF-049E-4413-A2E1-3C867FA9E3ED}" srcOrd="15" destOrd="0" presId="urn:microsoft.com/office/officeart/2005/8/layout/cycle2"/>
    <dgm:cxn modelId="{36B3FB6E-8903-40FC-B6A7-53700A35594D}" type="presParOf" srcId="{998AEBEF-049E-4413-A2E1-3C867FA9E3ED}" destId="{09B7BD32-76B1-4D11-8BE5-8392F30C6CA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8FCE7-6823-46A9-8724-6A1AE84B202F}">
      <dsp:nvSpPr>
        <dsp:cNvPr id="0" name=""/>
        <dsp:cNvSpPr/>
      </dsp:nvSpPr>
      <dsp:spPr>
        <a:xfrm>
          <a:off x="2332168" y="1397"/>
          <a:ext cx="685739" cy="6857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1</a:t>
          </a:r>
        </a:p>
      </dsp:txBody>
      <dsp:txXfrm>
        <a:off x="2432592" y="101821"/>
        <a:ext cx="484891" cy="484891"/>
      </dsp:txXfrm>
    </dsp:sp>
    <dsp:sp modelId="{E2C5DAB7-41DD-4D75-A405-945C58AB6BC2}">
      <dsp:nvSpPr>
        <dsp:cNvPr id="0" name=""/>
        <dsp:cNvSpPr/>
      </dsp:nvSpPr>
      <dsp:spPr>
        <a:xfrm rot="1350000">
          <a:off x="3054828" y="423645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3056911" y="459460"/>
        <a:ext cx="127703" cy="138863"/>
      </dsp:txXfrm>
    </dsp:sp>
    <dsp:sp modelId="{F4E95941-7478-4030-9593-6CACC2F79B31}">
      <dsp:nvSpPr>
        <dsp:cNvPr id="0" name=""/>
        <dsp:cNvSpPr/>
      </dsp:nvSpPr>
      <dsp:spPr>
        <a:xfrm>
          <a:off x="3283722" y="395543"/>
          <a:ext cx="685739" cy="685739"/>
        </a:xfrm>
        <a:prstGeom prst="ellipse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2</a:t>
          </a:r>
        </a:p>
      </dsp:txBody>
      <dsp:txXfrm>
        <a:off x="3384146" y="495967"/>
        <a:ext cx="484891" cy="484891"/>
      </dsp:txXfrm>
    </dsp:sp>
    <dsp:sp modelId="{0CD555B3-6405-4685-AB6B-57071E012F57}">
      <dsp:nvSpPr>
        <dsp:cNvPr id="0" name=""/>
        <dsp:cNvSpPr/>
      </dsp:nvSpPr>
      <dsp:spPr>
        <a:xfrm rot="4050000">
          <a:off x="3730472" y="1093701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3747365" y="1114706"/>
        <a:ext cx="127703" cy="138863"/>
      </dsp:txXfrm>
    </dsp:sp>
    <dsp:sp modelId="{2E50D863-7D7D-4DDA-BE08-5B18810635A7}">
      <dsp:nvSpPr>
        <dsp:cNvPr id="0" name=""/>
        <dsp:cNvSpPr/>
      </dsp:nvSpPr>
      <dsp:spPr>
        <a:xfrm>
          <a:off x="3677868" y="1347097"/>
          <a:ext cx="685739" cy="685739"/>
        </a:xfrm>
        <a:prstGeom prst="ellipse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3</a:t>
          </a:r>
        </a:p>
      </dsp:txBody>
      <dsp:txXfrm>
        <a:off x="3778292" y="1447521"/>
        <a:ext cx="484891" cy="484891"/>
      </dsp:txXfrm>
    </dsp:sp>
    <dsp:sp modelId="{71A5AEE5-5D6D-46BB-BD7A-A1BAC07FA62E}">
      <dsp:nvSpPr>
        <dsp:cNvPr id="0" name=""/>
        <dsp:cNvSpPr/>
      </dsp:nvSpPr>
      <dsp:spPr>
        <a:xfrm rot="6750000">
          <a:off x="3734424" y="2045255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 rot="10800000">
        <a:off x="3772261" y="2066260"/>
        <a:ext cx="127703" cy="138863"/>
      </dsp:txXfrm>
    </dsp:sp>
    <dsp:sp modelId="{BA093AEF-C946-4BE1-9796-684C16919796}">
      <dsp:nvSpPr>
        <dsp:cNvPr id="0" name=""/>
        <dsp:cNvSpPr/>
      </dsp:nvSpPr>
      <dsp:spPr>
        <a:xfrm>
          <a:off x="3283722" y="2298650"/>
          <a:ext cx="685739" cy="685739"/>
        </a:xfrm>
        <a:prstGeom prst="ellipse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4</a:t>
          </a:r>
        </a:p>
      </dsp:txBody>
      <dsp:txXfrm>
        <a:off x="3384146" y="2399074"/>
        <a:ext cx="484891" cy="484891"/>
      </dsp:txXfrm>
    </dsp:sp>
    <dsp:sp modelId="{2564D716-77B1-4928-A2F6-2B4C2E23BFF5}">
      <dsp:nvSpPr>
        <dsp:cNvPr id="0" name=""/>
        <dsp:cNvSpPr/>
      </dsp:nvSpPr>
      <dsp:spPr>
        <a:xfrm rot="9450000">
          <a:off x="3064368" y="2720899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 rot="10800000">
        <a:off x="3117015" y="2756714"/>
        <a:ext cx="127703" cy="138863"/>
      </dsp:txXfrm>
    </dsp:sp>
    <dsp:sp modelId="{3DD1F5A8-850F-4789-A611-6A975B788F29}">
      <dsp:nvSpPr>
        <dsp:cNvPr id="0" name=""/>
        <dsp:cNvSpPr/>
      </dsp:nvSpPr>
      <dsp:spPr>
        <a:xfrm>
          <a:off x="2332168" y="2692797"/>
          <a:ext cx="685739" cy="685739"/>
        </a:xfrm>
        <a:prstGeom prst="ellipse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5</a:t>
          </a:r>
        </a:p>
      </dsp:txBody>
      <dsp:txXfrm>
        <a:off x="2432592" y="2793221"/>
        <a:ext cx="484891" cy="484891"/>
      </dsp:txXfrm>
    </dsp:sp>
    <dsp:sp modelId="{F29F15D9-711A-41A4-8C5F-986A7917F442}">
      <dsp:nvSpPr>
        <dsp:cNvPr id="0" name=""/>
        <dsp:cNvSpPr/>
      </dsp:nvSpPr>
      <dsp:spPr>
        <a:xfrm rot="12150000">
          <a:off x="2112815" y="2724851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 rot="10800000">
        <a:off x="2165462" y="2781610"/>
        <a:ext cx="127703" cy="138863"/>
      </dsp:txXfrm>
    </dsp:sp>
    <dsp:sp modelId="{62CE311E-74A3-4682-AAC7-E3CFDE1A94E1}">
      <dsp:nvSpPr>
        <dsp:cNvPr id="0" name=""/>
        <dsp:cNvSpPr/>
      </dsp:nvSpPr>
      <dsp:spPr>
        <a:xfrm>
          <a:off x="1380614" y="2298650"/>
          <a:ext cx="685739" cy="685739"/>
        </a:xfrm>
        <a:prstGeom prst="ellipse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6</a:t>
          </a:r>
        </a:p>
      </dsp:txBody>
      <dsp:txXfrm>
        <a:off x="1481038" y="2399074"/>
        <a:ext cx="484891" cy="484891"/>
      </dsp:txXfrm>
    </dsp:sp>
    <dsp:sp modelId="{9A51D13E-EC4F-44F0-B2E1-0E56AB359131}">
      <dsp:nvSpPr>
        <dsp:cNvPr id="0" name=""/>
        <dsp:cNvSpPr/>
      </dsp:nvSpPr>
      <dsp:spPr>
        <a:xfrm rot="14850000">
          <a:off x="1437170" y="2054795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 rot="10800000">
        <a:off x="1475007" y="2126364"/>
        <a:ext cx="127703" cy="138863"/>
      </dsp:txXfrm>
    </dsp:sp>
    <dsp:sp modelId="{AAE3DB01-A8C5-40B2-AF91-0C5A963397FE}">
      <dsp:nvSpPr>
        <dsp:cNvPr id="0" name=""/>
        <dsp:cNvSpPr/>
      </dsp:nvSpPr>
      <dsp:spPr>
        <a:xfrm>
          <a:off x="986468" y="1347097"/>
          <a:ext cx="685739" cy="685739"/>
        </a:xfrm>
        <a:prstGeom prst="ellipse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7</a:t>
          </a:r>
        </a:p>
      </dsp:txBody>
      <dsp:txXfrm>
        <a:off x="1086892" y="1447521"/>
        <a:ext cx="484891" cy="484891"/>
      </dsp:txXfrm>
    </dsp:sp>
    <dsp:sp modelId="{9F3FC00D-95D0-4E82-A770-61700CA5A616}">
      <dsp:nvSpPr>
        <dsp:cNvPr id="0" name=""/>
        <dsp:cNvSpPr/>
      </dsp:nvSpPr>
      <dsp:spPr>
        <a:xfrm rot="17550000">
          <a:off x="1433219" y="1103241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1450112" y="1174810"/>
        <a:ext cx="127703" cy="138863"/>
      </dsp:txXfrm>
    </dsp:sp>
    <dsp:sp modelId="{FD29A35C-0D3C-4F83-BA71-02B96EE66619}">
      <dsp:nvSpPr>
        <dsp:cNvPr id="0" name=""/>
        <dsp:cNvSpPr/>
      </dsp:nvSpPr>
      <dsp:spPr>
        <a:xfrm>
          <a:off x="1380614" y="395543"/>
          <a:ext cx="685739" cy="68573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8</a:t>
          </a:r>
        </a:p>
      </dsp:txBody>
      <dsp:txXfrm>
        <a:off x="1481038" y="495967"/>
        <a:ext cx="484891" cy="484891"/>
      </dsp:txXfrm>
    </dsp:sp>
    <dsp:sp modelId="{998AEBEF-049E-4413-A2E1-3C867FA9E3ED}">
      <dsp:nvSpPr>
        <dsp:cNvPr id="0" name=""/>
        <dsp:cNvSpPr/>
      </dsp:nvSpPr>
      <dsp:spPr>
        <a:xfrm rot="20250000">
          <a:off x="2103274" y="427597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2105357" y="484356"/>
        <a:ext cx="127703" cy="138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A3CFB-306E-4D49-A0AA-49E6061D79E9}" type="datetimeFigureOut">
              <a:rPr lang="nl-NL" smtClean="0"/>
              <a:t>7-8-2023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AD90C-8BB7-4A6D-BD9A-14536FA8660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40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20123-100B-4AAF-8E27-32D7BA4935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4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3105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16916-FB42-4675-96B5-305965F3929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62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Een demonstratie kan hier gewenst zijn. Door de coronajaren</a:t>
            </a:r>
            <a:r>
              <a:rPr lang="nl-NL" baseline="0"/>
              <a:t> blijken sommige leerlingen dit nog niet eerder te hebben gedaan. </a:t>
            </a:r>
            <a:br>
              <a:rPr lang="nl-NL" baseline="0"/>
            </a:br>
            <a:r>
              <a:rPr lang="nl-NL" baseline="0"/>
              <a:t>Eventueel: werk in tweetallen.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16916-FB42-4675-96B5-305965F3929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370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7-8-2023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79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7-8-2023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71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7-8-2023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886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7-8-2023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30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7-8-2023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74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892301"/>
            <a:ext cx="5384800" cy="618913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797424"/>
            <a:ext cx="5384800" cy="4511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64483" y="892301"/>
            <a:ext cx="5384800" cy="54310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20336" y="6308728"/>
            <a:ext cx="2844800" cy="365125"/>
          </a:xfrm>
        </p:spPr>
        <p:txBody>
          <a:bodyPr/>
          <a:lstStyle/>
          <a:p>
            <a:fld id="{24746681-A749-4B9E-8B30-5F6DD4EF80D9}" type="slidenum">
              <a:rPr lang="nl-NL" smtClean="0"/>
              <a:t>‹#›</a:t>
            </a:fld>
            <a:endParaRPr lang="nl-NL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0" y="-35159"/>
            <a:ext cx="12192000" cy="741409"/>
            <a:chOff x="0" y="-35159"/>
            <a:chExt cx="12192000" cy="741409"/>
          </a:xfrm>
        </p:grpSpPr>
        <p:sp>
          <p:nvSpPr>
            <p:cNvPr id="9" name="Rechthoek 8"/>
            <p:cNvSpPr/>
            <p:nvPr/>
          </p:nvSpPr>
          <p:spPr>
            <a:xfrm>
              <a:off x="0" y="-28409"/>
              <a:ext cx="12192000" cy="720000"/>
            </a:xfrm>
            <a:prstGeom prst="rect">
              <a:avLst/>
            </a:prstGeom>
            <a:solidFill>
              <a:srgbClr val="DBF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3672" y="-35159"/>
              <a:ext cx="4663043" cy="684000"/>
            </a:xfrm>
            <a:prstGeom prst="rect">
              <a:avLst/>
            </a:prstGeom>
          </p:spPr>
        </p:pic>
        <p:sp>
          <p:nvSpPr>
            <p:cNvPr id="11" name="Tekstvak 10"/>
            <p:cNvSpPr txBox="1"/>
            <p:nvPr/>
          </p:nvSpPr>
          <p:spPr>
            <a:xfrm>
              <a:off x="7241406" y="121475"/>
              <a:ext cx="2463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b="1">
                  <a:solidFill>
                    <a:srgbClr val="018BD3"/>
                  </a:solidFill>
                  <a:latin typeface="Arial Black" panose="020B0A04020102020204" pitchFamily="34" charset="0"/>
                </a:rPr>
                <a:t>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345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7-8-2023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80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7-8-2023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62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7-8-2023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127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7-8-2023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82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7-8-2023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13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B04E8-AD1B-418F-993B-3746489024B9}" type="datetimeFigureOut">
              <a:rPr lang="nl-NL" smtClean="0"/>
              <a:t>7-8-2023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46681-A749-4B9E-8B30-5F6DD4EF80D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67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12192000" cy="5013176"/>
          </a:xfrm>
          <a:prstGeom prst="rect">
            <a:avLst/>
          </a:prstGeom>
          <a:solidFill>
            <a:srgbClr val="DBF1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F515677-1BE4-6A48-B631-EE9AF8A919E5}"/>
              </a:ext>
            </a:extLst>
          </p:cNvPr>
          <p:cNvSpPr txBox="1"/>
          <p:nvPr/>
        </p:nvSpPr>
        <p:spPr>
          <a:xfrm>
            <a:off x="3861485" y="5157192"/>
            <a:ext cx="4469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700" b="1" dirty="0">
                <a:solidFill>
                  <a:schemeClr val="accent5"/>
                </a:solidFill>
              </a:rPr>
              <a:t>Groep 3 en 4 </a:t>
            </a:r>
            <a:r>
              <a:rPr lang="nl-NL" sz="2700" b="1">
                <a:solidFill>
                  <a:schemeClr val="accent5"/>
                </a:solidFill>
              </a:rPr>
              <a:t>– Groep in beeld</a:t>
            </a:r>
            <a:endParaRPr lang="nl-NL" sz="2700" b="1" dirty="0">
              <a:solidFill>
                <a:schemeClr val="accent5"/>
              </a:solidFill>
            </a:endParaRPr>
          </a:p>
          <a:p>
            <a:pPr algn="ctr"/>
            <a:r>
              <a:rPr lang="nl-NL" sz="2700" b="1">
                <a:solidFill>
                  <a:srgbClr val="00B050"/>
                </a:solidFill>
              </a:rPr>
              <a:t>Van circuit naar grafiek </a:t>
            </a:r>
            <a:endParaRPr lang="nl-NL" sz="2700" b="1" dirty="0">
              <a:solidFill>
                <a:srgbClr val="00B05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7562"/>
            <a:ext cx="10122233" cy="1484784"/>
          </a:xfrm>
          <a:prstGeom prst="rect">
            <a:avLst/>
          </a:prstGeom>
        </p:spPr>
      </p:pic>
      <p:pic>
        <p:nvPicPr>
          <p:cNvPr id="1028" name="Picture 4" descr="Logo - Huisstijl - Universiteit Utrech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9" r="51407" b="25649"/>
          <a:stretch/>
        </p:blipFill>
        <p:spPr bwMode="auto">
          <a:xfrm>
            <a:off x="335360" y="5618857"/>
            <a:ext cx="280208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lmberg Vector Logo - (.SVG + .PNG) - FindVectorLogo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5618857"/>
            <a:ext cx="2173932" cy="12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7894602" y="148005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>
                <a:solidFill>
                  <a:srgbClr val="018BD3"/>
                </a:solidFill>
                <a:latin typeface="Arial Black" panose="020B0A04020102020204" pitchFamily="34" charset="0"/>
              </a:rPr>
              <a:t>20 maart 2024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125344930"/>
              </p:ext>
            </p:extLst>
          </p:nvPr>
        </p:nvGraphicFramePr>
        <p:xfrm>
          <a:off x="2063552" y="1412776"/>
          <a:ext cx="5350077" cy="3379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5960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Zessen maken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/>
              <a:t>Om de beurt.</a:t>
            </a:r>
          </a:p>
          <a:p>
            <a:r>
              <a:rPr lang="nl-NL"/>
              <a:t>Is er nog tijd voor een 3</a:t>
            </a:r>
            <a:r>
              <a:rPr lang="nl-NL" baseline="30000"/>
              <a:t>e</a:t>
            </a:r>
            <a:r>
              <a:rPr lang="nl-NL"/>
              <a:t> keer?</a:t>
            </a:r>
            <a:br>
              <a:rPr lang="nl-NL"/>
            </a:br>
            <a:endParaRPr lang="nl-NL"/>
          </a:p>
          <a:p>
            <a:r>
              <a:rPr lang="nl-NL"/>
              <a:t>Wat is de hoogste score?</a:t>
            </a:r>
          </a:p>
          <a:p>
            <a:r>
              <a:rPr lang="nl-NL"/>
              <a:t>Vul in bij het laatste vak.</a:t>
            </a:r>
          </a:p>
          <a:p>
            <a:pPr marL="0" indent="0">
              <a:buNone/>
            </a:pPr>
            <a:endParaRPr lang="nl-NL"/>
          </a:p>
          <a:p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grpSp>
        <p:nvGrpSpPr>
          <p:cNvPr id="10" name="Groep 9"/>
          <p:cNvGrpSpPr>
            <a:grpSpLocks noChangeAspect="1"/>
          </p:cNvGrpSpPr>
          <p:nvPr/>
        </p:nvGrpSpPr>
        <p:grpSpPr>
          <a:xfrm>
            <a:off x="6581001" y="1797424"/>
            <a:ext cx="4841420" cy="2650453"/>
            <a:chOff x="6745897" y="1858667"/>
            <a:chExt cx="4504599" cy="2466059"/>
          </a:xfrm>
        </p:grpSpPr>
        <p:pic>
          <p:nvPicPr>
            <p:cNvPr id="12" name="Tijdelijke aanduiding voor inhoud 11"/>
            <p:cNvPicPr>
              <a:picLocks noChangeAspect="1"/>
            </p:cNvPicPr>
            <p:nvPr/>
          </p:nvPicPr>
          <p:blipFill rotWithShape="1">
            <a:blip r:embed="rId3"/>
            <a:srcRect l="4338" t="10847" r="3487" b="53099"/>
            <a:stretch/>
          </p:blipFill>
          <p:spPr>
            <a:xfrm>
              <a:off x="6745897" y="1858667"/>
              <a:ext cx="4504599" cy="2466059"/>
            </a:xfrm>
            <a:prstGeom prst="rect">
              <a:avLst/>
            </a:prstGeom>
          </p:spPr>
        </p:pic>
        <p:sp>
          <p:nvSpPr>
            <p:cNvPr id="13" name="Tekstvak 12"/>
            <p:cNvSpPr txBox="1"/>
            <p:nvPr/>
          </p:nvSpPr>
          <p:spPr>
            <a:xfrm>
              <a:off x="8289318" y="3091695"/>
              <a:ext cx="576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/>
                <a:t>5</a:t>
              </a:r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8998196" y="3091696"/>
              <a:ext cx="576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/>
                <a:t>3</a:t>
              </a:r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9678301" y="3091695"/>
              <a:ext cx="576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/>
                <a:t>-</a:t>
              </a: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10504930" y="3112136"/>
              <a:ext cx="576064" cy="544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17" name="Ovaal 16"/>
          <p:cNvSpPr/>
          <p:nvPr/>
        </p:nvSpPr>
        <p:spPr>
          <a:xfrm>
            <a:off x="8015684" y="2931901"/>
            <a:ext cx="864096" cy="80542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Vrije vorm 17"/>
          <p:cNvSpPr/>
          <p:nvPr/>
        </p:nvSpPr>
        <p:spPr>
          <a:xfrm>
            <a:off x="8582783" y="1506342"/>
            <a:ext cx="2248425" cy="1643271"/>
          </a:xfrm>
          <a:custGeom>
            <a:avLst/>
            <a:gdLst>
              <a:gd name="connsiteX0" fmla="*/ 0 w 1782306"/>
              <a:gd name="connsiteY0" fmla="*/ 848035 h 848035"/>
              <a:gd name="connsiteX1" fmla="*/ 356461 w 1782306"/>
              <a:gd name="connsiteY1" fmla="*/ 73119 h 848035"/>
              <a:gd name="connsiteX2" fmla="*/ 1456841 w 1782306"/>
              <a:gd name="connsiteY2" fmla="*/ 88618 h 848035"/>
              <a:gd name="connsiteX3" fmla="*/ 1782306 w 1782306"/>
              <a:gd name="connsiteY3" fmla="*/ 569065 h 848035"/>
              <a:gd name="connsiteX0" fmla="*/ 0 w 1768924"/>
              <a:gd name="connsiteY0" fmla="*/ 857571 h 857571"/>
              <a:gd name="connsiteX1" fmla="*/ 356461 w 1768924"/>
              <a:gd name="connsiteY1" fmla="*/ 82655 h 857571"/>
              <a:gd name="connsiteX2" fmla="*/ 1456841 w 1768924"/>
              <a:gd name="connsiteY2" fmla="*/ 98154 h 857571"/>
              <a:gd name="connsiteX3" fmla="*/ 1768924 w 1768924"/>
              <a:gd name="connsiteY3" fmla="*/ 757020 h 857571"/>
              <a:gd name="connsiteX0" fmla="*/ 0 w 1768924"/>
              <a:gd name="connsiteY0" fmla="*/ 859818 h 859818"/>
              <a:gd name="connsiteX1" fmla="*/ 356461 w 1768924"/>
              <a:gd name="connsiteY1" fmla="*/ 84902 h 859818"/>
              <a:gd name="connsiteX2" fmla="*/ 1305184 w 1768924"/>
              <a:gd name="connsiteY2" fmla="*/ 95941 h 859818"/>
              <a:gd name="connsiteX3" fmla="*/ 1768924 w 1768924"/>
              <a:gd name="connsiteY3" fmla="*/ 759267 h 859818"/>
              <a:gd name="connsiteX0" fmla="*/ 0 w 1768924"/>
              <a:gd name="connsiteY0" fmla="*/ 905863 h 905863"/>
              <a:gd name="connsiteX1" fmla="*/ 740063 w 1768924"/>
              <a:gd name="connsiteY1" fmla="*/ 64040 h 905863"/>
              <a:gd name="connsiteX2" fmla="*/ 1305184 w 1768924"/>
              <a:gd name="connsiteY2" fmla="*/ 141986 h 905863"/>
              <a:gd name="connsiteX3" fmla="*/ 1768924 w 1768924"/>
              <a:gd name="connsiteY3" fmla="*/ 805312 h 905863"/>
              <a:gd name="connsiteX0" fmla="*/ 0 w 1768924"/>
              <a:gd name="connsiteY0" fmla="*/ 842166 h 842166"/>
              <a:gd name="connsiteX1" fmla="*/ 740063 w 1768924"/>
              <a:gd name="connsiteY1" fmla="*/ 343 h 842166"/>
              <a:gd name="connsiteX2" fmla="*/ 1768924 w 1768924"/>
              <a:gd name="connsiteY2" fmla="*/ 741615 h 842166"/>
              <a:gd name="connsiteX0" fmla="*/ 0 w 1590504"/>
              <a:gd name="connsiteY0" fmla="*/ 842347 h 842347"/>
              <a:gd name="connsiteX1" fmla="*/ 740063 w 1590504"/>
              <a:gd name="connsiteY1" fmla="*/ 524 h 842347"/>
              <a:gd name="connsiteX2" fmla="*/ 1590504 w 1590504"/>
              <a:gd name="connsiteY2" fmla="*/ 719494 h 842347"/>
              <a:gd name="connsiteX0" fmla="*/ 0 w 1590504"/>
              <a:gd name="connsiteY0" fmla="*/ 842477 h 842477"/>
              <a:gd name="connsiteX1" fmla="*/ 740063 w 1590504"/>
              <a:gd name="connsiteY1" fmla="*/ 654 h 842477"/>
              <a:gd name="connsiteX2" fmla="*/ 1590504 w 1590504"/>
              <a:gd name="connsiteY2" fmla="*/ 719624 h 842477"/>
              <a:gd name="connsiteX0" fmla="*/ 0 w 1601655"/>
              <a:gd name="connsiteY0" fmla="*/ 1275877 h 1275877"/>
              <a:gd name="connsiteX1" fmla="*/ 751214 w 1601655"/>
              <a:gd name="connsiteY1" fmla="*/ 10308 h 1275877"/>
              <a:gd name="connsiteX2" fmla="*/ 1601655 w 1601655"/>
              <a:gd name="connsiteY2" fmla="*/ 729278 h 1275877"/>
              <a:gd name="connsiteX0" fmla="*/ 0 w 1601655"/>
              <a:gd name="connsiteY0" fmla="*/ 1319782 h 1319782"/>
              <a:gd name="connsiteX1" fmla="*/ 606248 w 1601655"/>
              <a:gd name="connsiteY1" fmla="*/ 9608 h 1319782"/>
              <a:gd name="connsiteX2" fmla="*/ 1601655 w 1601655"/>
              <a:gd name="connsiteY2" fmla="*/ 773183 h 1319782"/>
              <a:gd name="connsiteX0" fmla="*/ 0 w 1601655"/>
              <a:gd name="connsiteY0" fmla="*/ 1311876 h 1311876"/>
              <a:gd name="connsiteX1" fmla="*/ 606248 w 1601655"/>
              <a:gd name="connsiteY1" fmla="*/ 1702 h 1311876"/>
              <a:gd name="connsiteX2" fmla="*/ 1601655 w 1601655"/>
              <a:gd name="connsiteY2" fmla="*/ 765277 h 1311876"/>
              <a:gd name="connsiteX0" fmla="*/ 0 w 1601655"/>
              <a:gd name="connsiteY0" fmla="*/ 1145340 h 1145340"/>
              <a:gd name="connsiteX1" fmla="*/ 673156 w 1601655"/>
              <a:gd name="connsiteY1" fmla="*/ 2435 h 1145340"/>
              <a:gd name="connsiteX2" fmla="*/ 1601655 w 1601655"/>
              <a:gd name="connsiteY2" fmla="*/ 598741 h 1145340"/>
              <a:gd name="connsiteX0" fmla="*/ 0 w 1601655"/>
              <a:gd name="connsiteY0" fmla="*/ 1207306 h 1207306"/>
              <a:gd name="connsiteX1" fmla="*/ 673156 w 1601655"/>
              <a:gd name="connsiteY1" fmla="*/ 64401 h 1207306"/>
              <a:gd name="connsiteX2" fmla="*/ 1174535 w 1601655"/>
              <a:gd name="connsiteY2" fmla="*/ 198537 h 1207306"/>
              <a:gd name="connsiteX3" fmla="*/ 1601655 w 1601655"/>
              <a:gd name="connsiteY3" fmla="*/ 660707 h 1207306"/>
              <a:gd name="connsiteX0" fmla="*/ 0 w 2226123"/>
              <a:gd name="connsiteY0" fmla="*/ 1207306 h 1508200"/>
              <a:gd name="connsiteX1" fmla="*/ 673156 w 2226123"/>
              <a:gd name="connsiteY1" fmla="*/ 64401 h 1508200"/>
              <a:gd name="connsiteX2" fmla="*/ 1174535 w 2226123"/>
              <a:gd name="connsiteY2" fmla="*/ 198537 h 1508200"/>
              <a:gd name="connsiteX3" fmla="*/ 2226123 w 2226123"/>
              <a:gd name="connsiteY3" fmla="*/ 1508200 h 1508200"/>
              <a:gd name="connsiteX0" fmla="*/ 0 w 2226123"/>
              <a:gd name="connsiteY0" fmla="*/ 1276545 h 1577439"/>
              <a:gd name="connsiteX1" fmla="*/ 673156 w 2226123"/>
              <a:gd name="connsiteY1" fmla="*/ 133640 h 1577439"/>
              <a:gd name="connsiteX2" fmla="*/ 1832457 w 2226123"/>
              <a:gd name="connsiteY2" fmla="*/ 89357 h 1577439"/>
              <a:gd name="connsiteX3" fmla="*/ 2226123 w 2226123"/>
              <a:gd name="connsiteY3" fmla="*/ 1577439 h 1577439"/>
              <a:gd name="connsiteX0" fmla="*/ 0 w 2226123"/>
              <a:gd name="connsiteY0" fmla="*/ 1276545 h 1577439"/>
              <a:gd name="connsiteX1" fmla="*/ 673156 w 2226123"/>
              <a:gd name="connsiteY1" fmla="*/ 133640 h 1577439"/>
              <a:gd name="connsiteX2" fmla="*/ 1832457 w 2226123"/>
              <a:gd name="connsiteY2" fmla="*/ 89357 h 1577439"/>
              <a:gd name="connsiteX3" fmla="*/ 2226123 w 2226123"/>
              <a:gd name="connsiteY3" fmla="*/ 1577439 h 1577439"/>
              <a:gd name="connsiteX0" fmla="*/ 0 w 2226123"/>
              <a:gd name="connsiteY0" fmla="*/ 1334647 h 1635541"/>
              <a:gd name="connsiteX1" fmla="*/ 673156 w 2226123"/>
              <a:gd name="connsiteY1" fmla="*/ 191742 h 1635541"/>
              <a:gd name="connsiteX2" fmla="*/ 1832457 w 2226123"/>
              <a:gd name="connsiteY2" fmla="*/ 147459 h 1635541"/>
              <a:gd name="connsiteX3" fmla="*/ 2226123 w 2226123"/>
              <a:gd name="connsiteY3" fmla="*/ 1635541 h 1635541"/>
              <a:gd name="connsiteX0" fmla="*/ 0 w 2248425"/>
              <a:gd name="connsiteY0" fmla="*/ 1487343 h 1643271"/>
              <a:gd name="connsiteX1" fmla="*/ 695458 w 2248425"/>
              <a:gd name="connsiteY1" fmla="*/ 199472 h 1643271"/>
              <a:gd name="connsiteX2" fmla="*/ 1854759 w 2248425"/>
              <a:gd name="connsiteY2" fmla="*/ 155189 h 1643271"/>
              <a:gd name="connsiteX3" fmla="*/ 2248425 w 2248425"/>
              <a:gd name="connsiteY3" fmla="*/ 1643271 h 164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8425" h="1643271">
                <a:moveTo>
                  <a:pt x="0" y="1487343"/>
                </a:moveTo>
                <a:cubicBezTo>
                  <a:pt x="56827" y="1163169"/>
                  <a:pt x="386332" y="421498"/>
                  <a:pt x="695458" y="199472"/>
                </a:cubicBezTo>
                <a:cubicBezTo>
                  <a:pt x="1004584" y="-22554"/>
                  <a:pt x="1309717" y="-89161"/>
                  <a:pt x="1854759" y="155189"/>
                </a:cubicBezTo>
                <a:cubicBezTo>
                  <a:pt x="2210231" y="354934"/>
                  <a:pt x="2177238" y="1566243"/>
                  <a:pt x="2248425" y="1643271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352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l-NL"/>
              <a:t>Watje blazen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609600" y="1797424"/>
            <a:ext cx="6710536" cy="4511304"/>
          </a:xfrm>
        </p:spPr>
        <p:txBody>
          <a:bodyPr>
            <a:normAutofit lnSpcReduction="10000"/>
          </a:bodyPr>
          <a:lstStyle/>
          <a:p>
            <a:r>
              <a:rPr lang="nl-NL"/>
              <a:t>Blaas het watje door de poort.</a:t>
            </a:r>
          </a:p>
          <a:p>
            <a:r>
              <a:rPr lang="nl-NL"/>
              <a:t>Zo ver als je kunt. </a:t>
            </a:r>
          </a:p>
          <a:p>
            <a:r>
              <a:rPr lang="nl-NL"/>
              <a:t>Schrijf je score op je blad.</a:t>
            </a:r>
          </a:p>
          <a:p>
            <a:endParaRPr lang="nl-NL"/>
          </a:p>
          <a:p>
            <a:r>
              <a:rPr lang="nl-NL"/>
              <a:t>Om de beurt.</a:t>
            </a:r>
          </a:p>
          <a:p>
            <a:r>
              <a:rPr lang="nl-NL"/>
              <a:t>Is er nog tijd voor een 2e en 3e keer?</a:t>
            </a:r>
          </a:p>
          <a:p>
            <a:pPr marL="0" indent="0">
              <a:buNone/>
            </a:pPr>
            <a:endParaRPr lang="nl-NL"/>
          </a:p>
          <a:p>
            <a:r>
              <a:rPr lang="nl-NL"/>
              <a:t>Wat is de hoogste score?</a:t>
            </a:r>
          </a:p>
          <a:p>
            <a:r>
              <a:rPr lang="nl-NL"/>
              <a:t>Vul in bij het laatste vak.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0" y="859797"/>
            <a:ext cx="3746269" cy="54945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10130" b="19048"/>
          <a:stretch/>
        </p:blipFill>
        <p:spPr>
          <a:xfrm>
            <a:off x="5807968" y="899146"/>
            <a:ext cx="1953726" cy="122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62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l-NL"/>
              <a:t>Slingers plakken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797424"/>
            <a:ext cx="5846440" cy="4511304"/>
          </a:xfrm>
        </p:spPr>
        <p:txBody>
          <a:bodyPr>
            <a:normAutofit/>
          </a:bodyPr>
          <a:lstStyle/>
          <a:p>
            <a:r>
              <a:rPr lang="nl-NL"/>
              <a:t>Pak een strook</a:t>
            </a:r>
          </a:p>
          <a:p>
            <a:r>
              <a:rPr lang="nl-NL"/>
              <a:t>Plak tot een rondje.</a:t>
            </a:r>
          </a:p>
          <a:p>
            <a:r>
              <a:rPr lang="nl-NL"/>
              <a:t>Maak een slinger: de volgende strook er door en vastplakken. </a:t>
            </a:r>
          </a:p>
          <a:p>
            <a:pPr marL="0" indent="0">
              <a:buNone/>
            </a:pPr>
            <a:endParaRPr lang="nl-NL"/>
          </a:p>
          <a:p>
            <a:r>
              <a:rPr lang="nl-NL"/>
              <a:t>Tot het signaal (4 minuten).</a:t>
            </a:r>
          </a:p>
          <a:p>
            <a:r>
              <a:rPr lang="nl-NL"/>
              <a:t>Tel alle rondjes van je ketting.</a:t>
            </a:r>
          </a:p>
          <a:p>
            <a:r>
              <a:rPr lang="nl-NL"/>
              <a:t>Schrijf op je blad.</a:t>
            </a:r>
            <a:endParaRPr lang="nl-NL" dirty="0"/>
          </a:p>
        </p:txBody>
      </p:sp>
      <p:pic>
        <p:nvPicPr>
          <p:cNvPr id="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7" y="1664494"/>
            <a:ext cx="35337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586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Blokken bouwen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609600" y="1797424"/>
            <a:ext cx="6638528" cy="4511304"/>
          </a:xfrm>
        </p:spPr>
        <p:txBody>
          <a:bodyPr>
            <a:normAutofit lnSpcReduction="10000"/>
          </a:bodyPr>
          <a:lstStyle/>
          <a:p>
            <a:r>
              <a:rPr lang="nl-NL"/>
              <a:t>Stapel zoveel </a:t>
            </a:r>
            <a:r>
              <a:rPr lang="nl-NL" dirty="0"/>
              <a:t>mogelijk blokken </a:t>
            </a:r>
            <a:r>
              <a:rPr lang="nl-NL"/>
              <a:t>op elkaar.</a:t>
            </a:r>
            <a:endParaRPr lang="nl-NL" dirty="0"/>
          </a:p>
          <a:p>
            <a:r>
              <a:rPr lang="nl-NL"/>
              <a:t>Tel de </a:t>
            </a:r>
            <a:r>
              <a:rPr lang="nl-NL" dirty="0"/>
              <a:t>blokken die </a:t>
            </a:r>
            <a:r>
              <a:rPr lang="nl-NL"/>
              <a:t>je stapelt.</a:t>
            </a:r>
          </a:p>
          <a:p>
            <a:r>
              <a:rPr lang="nl-NL"/>
              <a:t>Schrijf het op je blad.</a:t>
            </a:r>
          </a:p>
          <a:p>
            <a:pPr marL="0" indent="0">
              <a:buNone/>
            </a:pPr>
            <a:endParaRPr lang="nl-NL"/>
          </a:p>
          <a:p>
            <a:r>
              <a:rPr lang="nl-NL"/>
              <a:t>Om de beurt.</a:t>
            </a:r>
          </a:p>
          <a:p>
            <a:r>
              <a:rPr lang="nl-NL"/>
              <a:t>Is er nog tijd voor een 2e en 3e keer?</a:t>
            </a:r>
          </a:p>
          <a:p>
            <a:pPr marL="0" indent="0">
              <a:buNone/>
            </a:pPr>
            <a:endParaRPr lang="nl-NL"/>
          </a:p>
          <a:p>
            <a:r>
              <a:rPr lang="nl-NL"/>
              <a:t>Wat is de hoogste score?</a:t>
            </a:r>
          </a:p>
          <a:p>
            <a:r>
              <a:rPr lang="nl-NL"/>
              <a:t>Vul in bij het laatste vak.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061" y="892175"/>
            <a:ext cx="3003228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846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Pittenzakken gooien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609600" y="1797424"/>
            <a:ext cx="6782544" cy="4511304"/>
          </a:xfrm>
        </p:spPr>
        <p:txBody>
          <a:bodyPr>
            <a:normAutofit lnSpcReduction="10000"/>
          </a:bodyPr>
          <a:lstStyle/>
          <a:p>
            <a:r>
              <a:rPr lang="nl-NL"/>
              <a:t>Gooi met 3 pittenzakken.</a:t>
            </a:r>
          </a:p>
          <a:p>
            <a:r>
              <a:rPr lang="nl-NL"/>
              <a:t>Totdat alle zakken in een vak liggen.</a:t>
            </a:r>
          </a:p>
          <a:p>
            <a:r>
              <a:rPr lang="nl-NL"/>
              <a:t>Schrijf je score op je blad.</a:t>
            </a:r>
          </a:p>
          <a:p>
            <a:pPr marL="0" indent="0">
              <a:buNone/>
            </a:pPr>
            <a:endParaRPr lang="nl-NL"/>
          </a:p>
          <a:p>
            <a:r>
              <a:rPr lang="nl-NL"/>
              <a:t>Om de beurt.</a:t>
            </a:r>
          </a:p>
          <a:p>
            <a:r>
              <a:rPr lang="nl-NL"/>
              <a:t>Is er nog tijd voor een 2e en 3e keer?</a:t>
            </a:r>
          </a:p>
          <a:p>
            <a:pPr marL="0" indent="0">
              <a:buNone/>
            </a:pPr>
            <a:endParaRPr lang="nl-NL"/>
          </a:p>
          <a:p>
            <a:r>
              <a:rPr lang="nl-NL"/>
              <a:t>Wat is de hoogste score?</a:t>
            </a:r>
          </a:p>
          <a:p>
            <a:r>
              <a:rPr lang="nl-NL"/>
              <a:t>Vul in bij het laatste vak.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64" y="1268760"/>
            <a:ext cx="3843093" cy="373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387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l-NL"/>
              <a:t>Knikkers in je hand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609600" y="1797424"/>
            <a:ext cx="6638528" cy="45113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Haal in één keer met één hand zo veel </a:t>
            </a:r>
            <a:r>
              <a:rPr lang="nl-NL"/>
              <a:t>mogelijk knikkers uit de pot. </a:t>
            </a:r>
          </a:p>
          <a:p>
            <a:r>
              <a:rPr lang="nl-NL"/>
              <a:t>Vingers naar beneden – zie foto</a:t>
            </a:r>
          </a:p>
          <a:p>
            <a:r>
              <a:rPr lang="nl-NL"/>
              <a:t>Tel de knikkers in je hand en vul in op je blad</a:t>
            </a:r>
          </a:p>
          <a:p>
            <a:pPr marL="0" indent="0">
              <a:buNone/>
            </a:pPr>
            <a:endParaRPr lang="nl-NL"/>
          </a:p>
          <a:p>
            <a:r>
              <a:rPr lang="nl-NL"/>
              <a:t>Om de beurt</a:t>
            </a:r>
          </a:p>
          <a:p>
            <a:r>
              <a:rPr lang="nl-NL"/>
              <a:t>Is er nog tijd voor een 2e en 3e keer?</a:t>
            </a:r>
          </a:p>
          <a:p>
            <a:r>
              <a:rPr lang="nl-NL"/>
              <a:t>Schrijf je hoogste score in het laatste vak.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8168" y="1797424"/>
            <a:ext cx="4086456" cy="3064842"/>
          </a:xfrm>
        </p:spPr>
      </p:pic>
    </p:spTree>
    <p:extLst>
      <p:ext uri="{BB962C8B-B14F-4D97-AF65-F5344CB8AC3E}">
        <p14:creationId xmlns:p14="http://schemas.microsoft.com/office/powerpoint/2010/main" val="124080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l-NL"/>
              <a:t>Knikkerpoort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609599" y="1797424"/>
            <a:ext cx="6206481" cy="4511304"/>
          </a:xfrm>
        </p:spPr>
        <p:txBody>
          <a:bodyPr>
            <a:normAutofit lnSpcReduction="10000"/>
          </a:bodyPr>
          <a:lstStyle/>
          <a:p>
            <a:r>
              <a:rPr lang="nl-NL"/>
              <a:t>Rol met 3 knikkers. </a:t>
            </a:r>
          </a:p>
          <a:p>
            <a:r>
              <a:rPr lang="nl-NL"/>
              <a:t>Tot de knikkers door een poort zijn.</a:t>
            </a:r>
          </a:p>
          <a:p>
            <a:r>
              <a:rPr lang="nl-NL"/>
              <a:t>Noteer je score op je blad.</a:t>
            </a:r>
          </a:p>
          <a:p>
            <a:endParaRPr lang="nl-NL"/>
          </a:p>
          <a:p>
            <a:r>
              <a:rPr lang="nl-NL"/>
              <a:t>Om de beurt.</a:t>
            </a:r>
          </a:p>
          <a:p>
            <a:r>
              <a:rPr lang="nl-NL"/>
              <a:t>Is er nog tijd voor een 2e en 3e keer?</a:t>
            </a:r>
          </a:p>
          <a:p>
            <a:endParaRPr lang="nl-NL"/>
          </a:p>
          <a:p>
            <a:r>
              <a:rPr lang="nl-NL"/>
              <a:t>Wat is de hoogste score?</a:t>
            </a:r>
          </a:p>
          <a:p>
            <a:r>
              <a:rPr lang="nl-NL"/>
              <a:t>Vul in bij het laatste vak.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988840"/>
            <a:ext cx="4775281" cy="244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427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nl-NL" sz="7200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178868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Grafieken maken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/>
              <a:t>Ons voorbeeld: Dobbelsteen gooien</a:t>
            </a:r>
          </a:p>
          <a:p>
            <a:r>
              <a:rPr lang="nl-NL"/>
              <a:t>De hoogste score is 13</a:t>
            </a:r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r>
              <a:rPr lang="nl-NL"/>
              <a:t>Teken boven 13 een kruisje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NL"/>
              <a:t>De poster met grafiek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408" y="1772755"/>
            <a:ext cx="50958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Rechte verbindingslijn 19"/>
          <p:cNvCxnSpPr/>
          <p:nvPr/>
        </p:nvCxnSpPr>
        <p:spPr>
          <a:xfrm>
            <a:off x="9505736" y="4509059"/>
            <a:ext cx="216024" cy="28803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>
            <a:off x="9505736" y="4509059"/>
            <a:ext cx="216024" cy="28803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ep 21"/>
          <p:cNvGrpSpPr>
            <a:grpSpLocks noChangeAspect="1"/>
          </p:cNvGrpSpPr>
          <p:nvPr/>
        </p:nvGrpSpPr>
        <p:grpSpPr>
          <a:xfrm>
            <a:off x="809876" y="2735672"/>
            <a:ext cx="4984248" cy="2728627"/>
            <a:chOff x="582032" y="3607844"/>
            <a:chExt cx="5256584" cy="2877717"/>
          </a:xfrm>
        </p:grpSpPr>
        <p:grpSp>
          <p:nvGrpSpPr>
            <p:cNvPr id="23" name="Groep 22"/>
            <p:cNvGrpSpPr/>
            <p:nvPr/>
          </p:nvGrpSpPr>
          <p:grpSpPr>
            <a:xfrm>
              <a:off x="582032" y="3607844"/>
              <a:ext cx="5256584" cy="2877717"/>
              <a:chOff x="1271464" y="4113221"/>
              <a:chExt cx="5256584" cy="2877717"/>
            </a:xfrm>
          </p:grpSpPr>
          <p:pic>
            <p:nvPicPr>
              <p:cNvPr id="25" name="Tijdelijke aanduiding voor inhoud 11"/>
              <p:cNvPicPr>
                <a:picLocks noChangeAspect="1"/>
              </p:cNvPicPr>
              <p:nvPr/>
            </p:nvPicPr>
            <p:blipFill rotWithShape="1">
              <a:blip r:embed="rId3"/>
              <a:srcRect l="4338" t="10847" r="3487" b="53099"/>
              <a:stretch/>
            </p:blipFill>
            <p:spPr>
              <a:xfrm>
                <a:off x="1271464" y="4113221"/>
                <a:ext cx="5256584" cy="2877717"/>
              </a:xfrm>
              <a:prstGeom prst="rect">
                <a:avLst/>
              </a:prstGeom>
            </p:spPr>
          </p:pic>
          <p:sp>
            <p:nvSpPr>
              <p:cNvPr id="26" name="Tekstvak 25"/>
              <p:cNvSpPr txBox="1"/>
              <p:nvPr/>
            </p:nvSpPr>
            <p:spPr>
              <a:xfrm>
                <a:off x="2999656" y="4869160"/>
                <a:ext cx="618422" cy="529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/>
                  <a:t>10</a:t>
                </a:r>
              </a:p>
            </p:txBody>
          </p:sp>
          <p:sp>
            <p:nvSpPr>
              <p:cNvPr id="27" name="Tekstvak 26"/>
              <p:cNvSpPr txBox="1"/>
              <p:nvPr/>
            </p:nvSpPr>
            <p:spPr>
              <a:xfrm>
                <a:off x="3800832" y="4869160"/>
                <a:ext cx="618422" cy="529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/>
                  <a:t>13</a:t>
                </a:r>
              </a:p>
            </p:txBody>
          </p:sp>
          <p:sp>
            <p:nvSpPr>
              <p:cNvPr id="28" name="Tekstvak 27"/>
              <p:cNvSpPr txBox="1"/>
              <p:nvPr/>
            </p:nvSpPr>
            <p:spPr>
              <a:xfrm>
                <a:off x="5619854" y="4840624"/>
                <a:ext cx="618422" cy="529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>
                    <a:solidFill>
                      <a:srgbClr val="FF0000"/>
                    </a:solidFill>
                  </a:rPr>
                  <a:t>13</a:t>
                </a:r>
              </a:p>
            </p:txBody>
          </p:sp>
        </p:grpSp>
        <p:sp>
          <p:nvSpPr>
            <p:cNvPr id="24" name="Tekstvak 23"/>
            <p:cNvSpPr txBox="1"/>
            <p:nvPr/>
          </p:nvSpPr>
          <p:spPr>
            <a:xfrm>
              <a:off x="3999905" y="4367478"/>
              <a:ext cx="618422" cy="529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21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Dobbelsteen gooien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/>
              <a:t>Alle kinderen zetten een kruisje boven hun hoogste score</a:t>
            </a:r>
          </a:p>
          <a:p>
            <a:r>
              <a:rPr lang="nl-NL"/>
              <a:t>Onze grafiek ‘dobbelsteen gooien’ is klaar. </a:t>
            </a:r>
            <a:endParaRPr lang="nl-NL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2550" y="1735931"/>
            <a:ext cx="5048250" cy="3743325"/>
          </a:xfrm>
        </p:spPr>
      </p:pic>
    </p:spTree>
    <p:extLst>
      <p:ext uri="{BB962C8B-B14F-4D97-AF65-F5344CB8AC3E}">
        <p14:creationId xmlns:p14="http://schemas.microsoft.com/office/powerpoint/2010/main" val="140134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/>
              <a:t>Wat gaan we doen?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609600" y="1797424"/>
            <a:ext cx="6406950" cy="4511304"/>
          </a:xfrm>
        </p:spPr>
        <p:txBody>
          <a:bodyPr/>
          <a:lstStyle/>
          <a:p>
            <a:r>
              <a:rPr lang="nl-NL"/>
              <a:t>Schrijf je naam op je blad.</a:t>
            </a:r>
          </a:p>
          <a:p>
            <a:r>
              <a:rPr lang="nl-NL"/>
              <a:t>Je doet 8 activiteiten.</a:t>
            </a:r>
          </a:p>
          <a:p>
            <a:r>
              <a:rPr lang="nl-NL"/>
              <a:t>Bij elke activiteit schrijf je jouw score op.</a:t>
            </a:r>
          </a:p>
          <a:p>
            <a:endParaRPr lang="nl-NL"/>
          </a:p>
          <a:p>
            <a:r>
              <a:rPr lang="nl-NL"/>
              <a:t>Na 3 minuten is er een signaal.</a:t>
            </a:r>
          </a:p>
          <a:p>
            <a:r>
              <a:rPr lang="nl-NL"/>
              <a:t>Dan schrijf je in de laatste kolom de hoogste score.</a:t>
            </a:r>
          </a:p>
          <a:p>
            <a:r>
              <a:rPr lang="nl-NL"/>
              <a:t>Daarna ga je naar de volgende activiteit.</a:t>
            </a:r>
          </a:p>
          <a:p>
            <a:endParaRPr lang="nl-NL" dirty="0"/>
          </a:p>
        </p:txBody>
      </p:sp>
      <p:pic>
        <p:nvPicPr>
          <p:cNvPr id="18" name="Tijdelijke aanduiding voor inhoud 1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44352" y="892175"/>
            <a:ext cx="3824645" cy="543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03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pittenzakken gooien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/>
              <a:t>Je hoogste score is 20</a:t>
            </a:r>
          </a:p>
          <a:p>
            <a:endParaRPr lang="nl-NL"/>
          </a:p>
          <a:p>
            <a:endParaRPr lang="nl-NL"/>
          </a:p>
          <a:p>
            <a:r>
              <a:rPr lang="nl-NL"/>
              <a:t>Waar komt het kruisje? </a:t>
            </a:r>
          </a:p>
          <a:p>
            <a:endParaRPr lang="nl-NL"/>
          </a:p>
          <a:p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/>
              <a:t>De poster met grafiek</a:t>
            </a:r>
          </a:p>
          <a:p>
            <a:pPr marL="0" indent="0">
              <a:buNone/>
            </a:pPr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83" y="1511214"/>
            <a:ext cx="5850581" cy="393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40" y="2409683"/>
            <a:ext cx="4601470" cy="875302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 flipH="1">
            <a:off x="9840416" y="4581128"/>
            <a:ext cx="648072" cy="216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 flipH="1" flipV="1">
            <a:off x="9859927" y="4581128"/>
            <a:ext cx="648072" cy="216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17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nl-NL" sz="7200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118418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br>
              <a:rPr lang="nl-NL"/>
            </a:br>
            <a:r>
              <a:rPr lang="nl-NL"/>
              <a:t>1. Dobbelsteen gooien</a:t>
            </a:r>
            <a:br>
              <a:rPr lang="nl-NL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/>
              <a:t>Je gooit 3 dobbelstenen.</a:t>
            </a:r>
          </a:p>
          <a:p>
            <a:r>
              <a:rPr lang="nl-NL"/>
              <a:t>Hoeveel heb je gegooid?	</a:t>
            </a:r>
          </a:p>
          <a:p>
            <a:pPr marL="0" indent="0" algn="r">
              <a:buNone/>
            </a:pPr>
            <a:r>
              <a:rPr lang="nl-NL" sz="4400" b="1">
                <a:solidFill>
                  <a:srgbClr val="FF0000"/>
                </a:solidFill>
              </a:rPr>
              <a:t>10</a:t>
            </a:r>
          </a:p>
          <a:p>
            <a:r>
              <a:rPr lang="nl-NL"/>
              <a:t>Schrijf op je blad.</a:t>
            </a:r>
            <a:endParaRPr lang="nl-NL" b="1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6387" y="1945481"/>
            <a:ext cx="4600575" cy="3324225"/>
          </a:xfrm>
        </p:spPr>
      </p:pic>
      <p:pic>
        <p:nvPicPr>
          <p:cNvPr id="11" name="Tijdelijke aanduiding voor inhoud 11"/>
          <p:cNvPicPr>
            <a:picLocks noChangeAspect="1"/>
          </p:cNvPicPr>
          <p:nvPr/>
        </p:nvPicPr>
        <p:blipFill rotWithShape="1">
          <a:blip r:embed="rId3"/>
          <a:srcRect l="4338" t="10847" r="3487" b="53099"/>
          <a:stretch/>
        </p:blipFill>
        <p:spPr>
          <a:xfrm>
            <a:off x="1271464" y="4113221"/>
            <a:ext cx="5256584" cy="2877717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2999656" y="4869160"/>
            <a:ext cx="618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5752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Om de beurt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/>
              <a:t>Om de beurt</a:t>
            </a:r>
          </a:p>
          <a:p>
            <a:r>
              <a:rPr lang="nl-NL"/>
              <a:t>Wat gooi jij de 2</a:t>
            </a:r>
            <a:r>
              <a:rPr lang="nl-NL" baseline="30000"/>
              <a:t>e</a:t>
            </a:r>
            <a:r>
              <a:rPr lang="nl-NL"/>
              <a:t> keer?	</a:t>
            </a:r>
          </a:p>
          <a:p>
            <a:pPr marL="0" indent="0" algn="r">
              <a:buNone/>
            </a:pPr>
            <a:r>
              <a:rPr lang="nl-NL" sz="4400" b="1">
                <a:solidFill>
                  <a:srgbClr val="FF0000"/>
                </a:solidFill>
              </a:rPr>
              <a:t>13</a:t>
            </a:r>
          </a:p>
          <a:p>
            <a:r>
              <a:rPr lang="nl-NL"/>
              <a:t>Schrijf op je blad.</a:t>
            </a:r>
            <a:endParaRPr lang="nl-NL" b="1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19" y="1583249"/>
            <a:ext cx="4563112" cy="404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ijdelijke aanduiding voor inhoud 11"/>
          <p:cNvPicPr>
            <a:picLocks noChangeAspect="1"/>
          </p:cNvPicPr>
          <p:nvPr/>
        </p:nvPicPr>
        <p:blipFill rotWithShape="1">
          <a:blip r:embed="rId3"/>
          <a:srcRect l="4338" t="10847" r="3487" b="53099"/>
          <a:stretch/>
        </p:blipFill>
        <p:spPr>
          <a:xfrm>
            <a:off x="1271464" y="4113221"/>
            <a:ext cx="5256584" cy="2877717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2999656" y="4869160"/>
            <a:ext cx="618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/>
              <a:t>10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3800832" y="4869160"/>
            <a:ext cx="618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90089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Nog een keer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/>
              <a:t>Om de beurt</a:t>
            </a:r>
          </a:p>
          <a:p>
            <a:r>
              <a:rPr lang="nl-NL"/>
              <a:t>Wat gooi jij de 3</a:t>
            </a:r>
            <a:r>
              <a:rPr lang="nl-NL" baseline="30000"/>
              <a:t>e</a:t>
            </a:r>
            <a:r>
              <a:rPr lang="nl-NL"/>
              <a:t> keer?	</a:t>
            </a:r>
          </a:p>
          <a:p>
            <a:pPr marL="0" indent="0" algn="r">
              <a:buNone/>
            </a:pPr>
            <a:r>
              <a:rPr lang="nl-NL" sz="4400" b="1">
                <a:solidFill>
                  <a:srgbClr val="FF0000"/>
                </a:solidFill>
              </a:rPr>
              <a:t>8</a:t>
            </a:r>
          </a:p>
          <a:p>
            <a:r>
              <a:rPr lang="nl-NL"/>
              <a:t>Schrijf op je blad.</a:t>
            </a:r>
            <a:endParaRPr lang="nl-NL" b="1"/>
          </a:p>
          <a:p>
            <a:pPr marL="0" indent="0">
              <a:buNone/>
            </a:pPr>
            <a:endParaRPr lang="nl-NL" dirty="0"/>
          </a:p>
        </p:txBody>
      </p:sp>
      <p:grpSp>
        <p:nvGrpSpPr>
          <p:cNvPr id="5" name="Groep 4"/>
          <p:cNvGrpSpPr/>
          <p:nvPr/>
        </p:nvGrpSpPr>
        <p:grpSpPr>
          <a:xfrm>
            <a:off x="1271464" y="4113221"/>
            <a:ext cx="5256584" cy="2877717"/>
            <a:chOff x="1271464" y="4113221"/>
            <a:chExt cx="5256584" cy="2877717"/>
          </a:xfrm>
        </p:grpSpPr>
        <p:pic>
          <p:nvPicPr>
            <p:cNvPr id="12" name="Tijdelijke aanduiding voor inhoud 11"/>
            <p:cNvPicPr>
              <a:picLocks noChangeAspect="1"/>
            </p:cNvPicPr>
            <p:nvPr/>
          </p:nvPicPr>
          <p:blipFill rotWithShape="1">
            <a:blip r:embed="rId2"/>
            <a:srcRect l="4338" t="10847" r="3487" b="53099"/>
            <a:stretch/>
          </p:blipFill>
          <p:spPr>
            <a:xfrm>
              <a:off x="1271464" y="4113221"/>
              <a:ext cx="5256584" cy="2877717"/>
            </a:xfrm>
            <a:prstGeom prst="rect">
              <a:avLst/>
            </a:prstGeom>
          </p:spPr>
        </p:pic>
        <p:sp>
          <p:nvSpPr>
            <p:cNvPr id="13" name="Tekstvak 12"/>
            <p:cNvSpPr txBox="1"/>
            <p:nvPr/>
          </p:nvSpPr>
          <p:spPr>
            <a:xfrm>
              <a:off x="2999656" y="4869160"/>
              <a:ext cx="6184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/>
                <a:t>10</a:t>
              </a:r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3800832" y="4869160"/>
              <a:ext cx="6184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/>
                <a:t>13</a:t>
              </a:r>
            </a:p>
          </p:txBody>
        </p:sp>
      </p:grp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912" y="1700808"/>
            <a:ext cx="3993792" cy="337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4707799" y="4869160"/>
            <a:ext cx="618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2796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ep 33"/>
          <p:cNvGrpSpPr>
            <a:grpSpLocks noChangeAspect="1"/>
          </p:cNvGrpSpPr>
          <p:nvPr/>
        </p:nvGrpSpPr>
        <p:grpSpPr>
          <a:xfrm>
            <a:off x="5735960" y="1928270"/>
            <a:ext cx="6221960" cy="3406212"/>
            <a:chOff x="582032" y="3607844"/>
            <a:chExt cx="5256584" cy="2877717"/>
          </a:xfrm>
        </p:grpSpPr>
        <p:grpSp>
          <p:nvGrpSpPr>
            <p:cNvPr id="35" name="Groep 34"/>
            <p:cNvGrpSpPr/>
            <p:nvPr/>
          </p:nvGrpSpPr>
          <p:grpSpPr>
            <a:xfrm>
              <a:off x="582032" y="3607844"/>
              <a:ext cx="5256584" cy="2877717"/>
              <a:chOff x="1271464" y="4113221"/>
              <a:chExt cx="5256584" cy="2877717"/>
            </a:xfrm>
          </p:grpSpPr>
          <p:pic>
            <p:nvPicPr>
              <p:cNvPr id="37" name="Tijdelijke aanduiding voor inhoud 11"/>
              <p:cNvPicPr>
                <a:picLocks noChangeAspect="1"/>
              </p:cNvPicPr>
              <p:nvPr/>
            </p:nvPicPr>
            <p:blipFill rotWithShape="1">
              <a:blip r:embed="rId3"/>
              <a:srcRect l="4338" t="10847" r="3487" b="53099"/>
              <a:stretch/>
            </p:blipFill>
            <p:spPr>
              <a:xfrm>
                <a:off x="1271464" y="4113221"/>
                <a:ext cx="5256584" cy="2877717"/>
              </a:xfrm>
              <a:prstGeom prst="rect">
                <a:avLst/>
              </a:prstGeom>
            </p:spPr>
          </p:pic>
          <p:sp>
            <p:nvSpPr>
              <p:cNvPr id="38" name="Tekstvak 37"/>
              <p:cNvSpPr txBox="1"/>
              <p:nvPr/>
            </p:nvSpPr>
            <p:spPr>
              <a:xfrm>
                <a:off x="2999656" y="4869160"/>
                <a:ext cx="6184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/>
                  <a:t>10</a:t>
                </a:r>
              </a:p>
            </p:txBody>
          </p:sp>
          <p:sp>
            <p:nvSpPr>
              <p:cNvPr id="39" name="Tekstvak 38"/>
              <p:cNvSpPr txBox="1"/>
              <p:nvPr/>
            </p:nvSpPr>
            <p:spPr>
              <a:xfrm>
                <a:off x="3800832" y="4869160"/>
                <a:ext cx="6184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/>
                  <a:t>13</a:t>
                </a:r>
              </a:p>
            </p:txBody>
          </p:sp>
          <p:sp>
            <p:nvSpPr>
              <p:cNvPr id="40" name="Tekstvak 39"/>
              <p:cNvSpPr txBox="1"/>
              <p:nvPr/>
            </p:nvSpPr>
            <p:spPr>
              <a:xfrm>
                <a:off x="5619854" y="4840624"/>
                <a:ext cx="618422" cy="49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>
                    <a:solidFill>
                      <a:srgbClr val="FF0000"/>
                    </a:solidFill>
                  </a:rPr>
                  <a:t>13</a:t>
                </a:r>
              </a:p>
            </p:txBody>
          </p:sp>
        </p:grpSp>
        <p:sp>
          <p:nvSpPr>
            <p:cNvPr id="36" name="Tekstvak 35"/>
            <p:cNvSpPr txBox="1"/>
            <p:nvPr/>
          </p:nvSpPr>
          <p:spPr>
            <a:xfrm>
              <a:off x="3999905" y="4367478"/>
              <a:ext cx="6184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/>
                <a:t>8</a:t>
              </a: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Hoogste score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/>
              <a:t>Wat is je hoogste score?</a:t>
            </a:r>
          </a:p>
          <a:p>
            <a:r>
              <a:rPr lang="nl-NL"/>
              <a:t>Je hoogste score is 13</a:t>
            </a:r>
          </a:p>
          <a:p>
            <a:r>
              <a:rPr lang="nl-NL"/>
              <a:t>Vul in bij het laatste vak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919536" y="24092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/>
            <a:endParaRPr lang="nl-NL" dirty="0">
              <a:solidFill>
                <a:srgbClr val="FF0000"/>
              </a:solidFill>
            </a:endParaRPr>
          </a:p>
          <a:p>
            <a:pPr marL="45720"/>
            <a:endParaRPr lang="nl-NL" dirty="0"/>
          </a:p>
        </p:txBody>
      </p:sp>
      <p:sp>
        <p:nvSpPr>
          <p:cNvPr id="8" name="Ovaal 7"/>
          <p:cNvSpPr/>
          <p:nvPr/>
        </p:nvSpPr>
        <p:spPr>
          <a:xfrm>
            <a:off x="8663799" y="2676010"/>
            <a:ext cx="864096" cy="80542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Vrije vorm 14"/>
          <p:cNvSpPr/>
          <p:nvPr/>
        </p:nvSpPr>
        <p:spPr>
          <a:xfrm>
            <a:off x="9253200" y="1447489"/>
            <a:ext cx="1601655" cy="1145340"/>
          </a:xfrm>
          <a:custGeom>
            <a:avLst/>
            <a:gdLst>
              <a:gd name="connsiteX0" fmla="*/ 0 w 1782306"/>
              <a:gd name="connsiteY0" fmla="*/ 848035 h 848035"/>
              <a:gd name="connsiteX1" fmla="*/ 356461 w 1782306"/>
              <a:gd name="connsiteY1" fmla="*/ 73119 h 848035"/>
              <a:gd name="connsiteX2" fmla="*/ 1456841 w 1782306"/>
              <a:gd name="connsiteY2" fmla="*/ 88618 h 848035"/>
              <a:gd name="connsiteX3" fmla="*/ 1782306 w 1782306"/>
              <a:gd name="connsiteY3" fmla="*/ 569065 h 848035"/>
              <a:gd name="connsiteX0" fmla="*/ 0 w 1768924"/>
              <a:gd name="connsiteY0" fmla="*/ 857571 h 857571"/>
              <a:gd name="connsiteX1" fmla="*/ 356461 w 1768924"/>
              <a:gd name="connsiteY1" fmla="*/ 82655 h 857571"/>
              <a:gd name="connsiteX2" fmla="*/ 1456841 w 1768924"/>
              <a:gd name="connsiteY2" fmla="*/ 98154 h 857571"/>
              <a:gd name="connsiteX3" fmla="*/ 1768924 w 1768924"/>
              <a:gd name="connsiteY3" fmla="*/ 757020 h 857571"/>
              <a:gd name="connsiteX0" fmla="*/ 0 w 1768924"/>
              <a:gd name="connsiteY0" fmla="*/ 859818 h 859818"/>
              <a:gd name="connsiteX1" fmla="*/ 356461 w 1768924"/>
              <a:gd name="connsiteY1" fmla="*/ 84902 h 859818"/>
              <a:gd name="connsiteX2" fmla="*/ 1305184 w 1768924"/>
              <a:gd name="connsiteY2" fmla="*/ 95941 h 859818"/>
              <a:gd name="connsiteX3" fmla="*/ 1768924 w 1768924"/>
              <a:gd name="connsiteY3" fmla="*/ 759267 h 859818"/>
              <a:gd name="connsiteX0" fmla="*/ 0 w 1768924"/>
              <a:gd name="connsiteY0" fmla="*/ 905863 h 905863"/>
              <a:gd name="connsiteX1" fmla="*/ 740063 w 1768924"/>
              <a:gd name="connsiteY1" fmla="*/ 64040 h 905863"/>
              <a:gd name="connsiteX2" fmla="*/ 1305184 w 1768924"/>
              <a:gd name="connsiteY2" fmla="*/ 141986 h 905863"/>
              <a:gd name="connsiteX3" fmla="*/ 1768924 w 1768924"/>
              <a:gd name="connsiteY3" fmla="*/ 805312 h 905863"/>
              <a:gd name="connsiteX0" fmla="*/ 0 w 1768924"/>
              <a:gd name="connsiteY0" fmla="*/ 842166 h 842166"/>
              <a:gd name="connsiteX1" fmla="*/ 740063 w 1768924"/>
              <a:gd name="connsiteY1" fmla="*/ 343 h 842166"/>
              <a:gd name="connsiteX2" fmla="*/ 1768924 w 1768924"/>
              <a:gd name="connsiteY2" fmla="*/ 741615 h 842166"/>
              <a:gd name="connsiteX0" fmla="*/ 0 w 1590504"/>
              <a:gd name="connsiteY0" fmla="*/ 842347 h 842347"/>
              <a:gd name="connsiteX1" fmla="*/ 740063 w 1590504"/>
              <a:gd name="connsiteY1" fmla="*/ 524 h 842347"/>
              <a:gd name="connsiteX2" fmla="*/ 1590504 w 1590504"/>
              <a:gd name="connsiteY2" fmla="*/ 719494 h 842347"/>
              <a:gd name="connsiteX0" fmla="*/ 0 w 1590504"/>
              <a:gd name="connsiteY0" fmla="*/ 842477 h 842477"/>
              <a:gd name="connsiteX1" fmla="*/ 740063 w 1590504"/>
              <a:gd name="connsiteY1" fmla="*/ 654 h 842477"/>
              <a:gd name="connsiteX2" fmla="*/ 1590504 w 1590504"/>
              <a:gd name="connsiteY2" fmla="*/ 719624 h 842477"/>
              <a:gd name="connsiteX0" fmla="*/ 0 w 1601655"/>
              <a:gd name="connsiteY0" fmla="*/ 1275877 h 1275877"/>
              <a:gd name="connsiteX1" fmla="*/ 751214 w 1601655"/>
              <a:gd name="connsiteY1" fmla="*/ 10308 h 1275877"/>
              <a:gd name="connsiteX2" fmla="*/ 1601655 w 1601655"/>
              <a:gd name="connsiteY2" fmla="*/ 729278 h 1275877"/>
              <a:gd name="connsiteX0" fmla="*/ 0 w 1601655"/>
              <a:gd name="connsiteY0" fmla="*/ 1319782 h 1319782"/>
              <a:gd name="connsiteX1" fmla="*/ 606248 w 1601655"/>
              <a:gd name="connsiteY1" fmla="*/ 9608 h 1319782"/>
              <a:gd name="connsiteX2" fmla="*/ 1601655 w 1601655"/>
              <a:gd name="connsiteY2" fmla="*/ 773183 h 1319782"/>
              <a:gd name="connsiteX0" fmla="*/ 0 w 1601655"/>
              <a:gd name="connsiteY0" fmla="*/ 1311876 h 1311876"/>
              <a:gd name="connsiteX1" fmla="*/ 606248 w 1601655"/>
              <a:gd name="connsiteY1" fmla="*/ 1702 h 1311876"/>
              <a:gd name="connsiteX2" fmla="*/ 1601655 w 1601655"/>
              <a:gd name="connsiteY2" fmla="*/ 765277 h 1311876"/>
              <a:gd name="connsiteX0" fmla="*/ 0 w 1601655"/>
              <a:gd name="connsiteY0" fmla="*/ 1145340 h 1145340"/>
              <a:gd name="connsiteX1" fmla="*/ 673156 w 1601655"/>
              <a:gd name="connsiteY1" fmla="*/ 2435 h 1145340"/>
              <a:gd name="connsiteX2" fmla="*/ 1601655 w 1601655"/>
              <a:gd name="connsiteY2" fmla="*/ 598741 h 114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1655" h="1145340">
                <a:moveTo>
                  <a:pt x="0" y="1145340"/>
                </a:moveTo>
                <a:cubicBezTo>
                  <a:pt x="56827" y="821166"/>
                  <a:pt x="417365" y="37779"/>
                  <a:pt x="673156" y="2435"/>
                </a:cubicBezTo>
                <a:cubicBezTo>
                  <a:pt x="928947" y="-32909"/>
                  <a:pt x="1592491" y="323876"/>
                  <a:pt x="1601655" y="598741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37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600" y="892301"/>
            <a:ext cx="7574632" cy="618913"/>
          </a:xfrm>
        </p:spPr>
        <p:txBody>
          <a:bodyPr>
            <a:normAutofit fontScale="90000"/>
          </a:bodyPr>
          <a:lstStyle/>
          <a:p>
            <a:r>
              <a:rPr lang="nl-NL"/>
              <a:t>Naar de volgende activiteit</a:t>
            </a:r>
          </a:p>
        </p:txBody>
      </p:sp>
      <p:sp>
        <p:nvSpPr>
          <p:cNvPr id="16" name="Tijdelijke aanduiding voor inhoud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2" name="Picture 4" descr="Alarm - Free music ic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6724" y="1337643"/>
            <a:ext cx="4539901" cy="4539901"/>
          </a:xfrm>
        </p:spPr>
      </p:pic>
    </p:spTree>
    <p:extLst>
      <p:ext uri="{BB962C8B-B14F-4D97-AF65-F5344CB8AC3E}">
        <p14:creationId xmlns:p14="http://schemas.microsoft.com/office/powerpoint/2010/main" val="1294038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717678"/>
            <a:ext cx="43338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l-NL"/>
              <a:t>Zessen maken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/>
              <a:t>Je gooit met 10 dobbelstenen. </a:t>
            </a:r>
          </a:p>
          <a:p>
            <a:r>
              <a:rPr lang="nl-NL"/>
              <a:t>Hoe vaak kun je zes maken?</a:t>
            </a:r>
          </a:p>
          <a:p>
            <a:endParaRPr lang="nl-NL" dirty="0"/>
          </a:p>
        </p:txBody>
      </p:sp>
      <p:sp>
        <p:nvSpPr>
          <p:cNvPr id="20" name="Tijdelijke aanduiding voor inhoud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6978097" y="3067828"/>
            <a:ext cx="720080" cy="4500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10308467" y="4057938"/>
            <a:ext cx="720080" cy="450050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8193232" y="3607888"/>
            <a:ext cx="720080" cy="450050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9183342" y="2662783"/>
            <a:ext cx="720080" cy="450050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8148227" y="4597998"/>
            <a:ext cx="720080" cy="450050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9363362" y="5183063"/>
            <a:ext cx="720080" cy="450050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9048327" y="4643003"/>
            <a:ext cx="720080" cy="45005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/>
          <p:nvPr/>
        </p:nvSpPr>
        <p:spPr>
          <a:xfrm>
            <a:off x="9993432" y="3562883"/>
            <a:ext cx="720080" cy="45005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36" y="2978951"/>
            <a:ext cx="454941" cy="45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35" y="3519010"/>
            <a:ext cx="454942" cy="4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35" y="4059070"/>
            <a:ext cx="440372" cy="4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595" y="4059070"/>
            <a:ext cx="440372" cy="4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36" y="4689140"/>
            <a:ext cx="450049" cy="44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90" y="4689140"/>
            <a:ext cx="440372" cy="4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91" y="5274205"/>
            <a:ext cx="459781" cy="4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al 30"/>
          <p:cNvSpPr/>
          <p:nvPr/>
        </p:nvSpPr>
        <p:spPr>
          <a:xfrm>
            <a:off x="7833192" y="3112833"/>
            <a:ext cx="720080" cy="45005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35" y="5271085"/>
            <a:ext cx="450050" cy="46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50" y="5274205"/>
            <a:ext cx="440372" cy="4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3602158" y="3038571"/>
            <a:ext cx="6300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1</a:t>
            </a:r>
          </a:p>
          <a:p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>
                <a:solidFill>
                  <a:srgbClr val="FF0000"/>
                </a:solidFill>
              </a:rPr>
              <a:t>2</a:t>
            </a:r>
          </a:p>
          <a:p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>
                <a:solidFill>
                  <a:srgbClr val="FF0000"/>
                </a:solidFill>
              </a:rPr>
              <a:t>3</a:t>
            </a:r>
          </a:p>
          <a:p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>
                <a:solidFill>
                  <a:srgbClr val="FF0000"/>
                </a:solidFill>
              </a:rPr>
              <a:t>4</a:t>
            </a:r>
          </a:p>
          <a:p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4716744" y="5237620"/>
            <a:ext cx="1199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>
                <a:solidFill>
                  <a:srgbClr val="FF0000"/>
                </a:solidFill>
              </a:rPr>
              <a:t>5</a:t>
            </a:r>
            <a:r>
              <a:rPr lang="nl-NL" sz="2800"/>
              <a:t> keer!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05836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3" grpId="0" animBg="1"/>
      <p:bldP spid="14" grpId="0" animBg="1"/>
      <p:bldP spid="22" grpId="0" animBg="1"/>
      <p:bldP spid="23" grpId="0" animBg="1"/>
      <p:bldP spid="31" grpId="0" animBg="1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l-NL"/>
              <a:t>Zessen maken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/>
              <a:t>Hoe vaak kun je zes maken?</a:t>
            </a:r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r>
              <a:rPr lang="nl-NL"/>
              <a:t>Schrijf op je blad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509" y="2522907"/>
            <a:ext cx="454941" cy="45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508" y="3062966"/>
            <a:ext cx="454942" cy="4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508" y="3603026"/>
            <a:ext cx="440372" cy="4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3603026"/>
            <a:ext cx="440372" cy="4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509" y="4233096"/>
            <a:ext cx="450049" cy="44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563" y="4233096"/>
            <a:ext cx="440372" cy="4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564" y="4818161"/>
            <a:ext cx="459781" cy="4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508" y="4815041"/>
            <a:ext cx="450050" cy="46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623" y="4818161"/>
            <a:ext cx="440372" cy="4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3359131" y="2582527"/>
            <a:ext cx="6300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1</a:t>
            </a:r>
          </a:p>
          <a:p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>
                <a:solidFill>
                  <a:srgbClr val="FF0000"/>
                </a:solidFill>
              </a:rPr>
              <a:t>2</a:t>
            </a:r>
          </a:p>
          <a:p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>
                <a:solidFill>
                  <a:srgbClr val="FF0000"/>
                </a:solidFill>
              </a:rPr>
              <a:t>3</a:t>
            </a:r>
          </a:p>
          <a:p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>
                <a:solidFill>
                  <a:srgbClr val="FF0000"/>
                </a:solidFill>
              </a:rPr>
              <a:t>4</a:t>
            </a:r>
          </a:p>
          <a:p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4473717" y="4781576"/>
            <a:ext cx="1199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>
                <a:solidFill>
                  <a:srgbClr val="FF0000"/>
                </a:solidFill>
              </a:rPr>
              <a:t>5</a:t>
            </a:r>
            <a:r>
              <a:rPr lang="nl-NL" sz="2800"/>
              <a:t> keer!</a:t>
            </a:r>
            <a:endParaRPr lang="nl-NL" sz="2800" dirty="0"/>
          </a:p>
        </p:txBody>
      </p:sp>
      <p:pic>
        <p:nvPicPr>
          <p:cNvPr id="28" name="Tijdelijke aanduiding voor inhoud 11"/>
          <p:cNvPicPr>
            <a:picLocks noGrp="1" noChangeAspect="1"/>
          </p:cNvPicPr>
          <p:nvPr>
            <p:ph sz="half" idx="2"/>
          </p:nvPr>
        </p:nvPicPr>
        <p:blipFill rotWithShape="1">
          <a:blip r:embed="rId8"/>
          <a:srcRect l="4338" t="10847" r="3487" b="53099"/>
          <a:stretch/>
        </p:blipFill>
        <p:spPr>
          <a:xfrm>
            <a:off x="6704375" y="2374564"/>
            <a:ext cx="4504599" cy="246605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184232" y="360302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6042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601</Words>
  <Application>Microsoft Office PowerPoint</Application>
  <PresentationFormat>Widescreen</PresentationFormat>
  <Paragraphs>182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Kantoorthema</vt:lpstr>
      <vt:lpstr>PowerPoint Presentation</vt:lpstr>
      <vt:lpstr>Wat gaan we doen?</vt:lpstr>
      <vt:lpstr> 1. Dobbelsteen gooien </vt:lpstr>
      <vt:lpstr>Om de beurt</vt:lpstr>
      <vt:lpstr>Nog een keer</vt:lpstr>
      <vt:lpstr>Hoogste score</vt:lpstr>
      <vt:lpstr>Naar de volgende activiteit</vt:lpstr>
      <vt:lpstr>Zessen maken</vt:lpstr>
      <vt:lpstr>Zessen maken</vt:lpstr>
      <vt:lpstr>Zessen maken</vt:lpstr>
      <vt:lpstr>Watje blazen</vt:lpstr>
      <vt:lpstr>Slingers plakken</vt:lpstr>
      <vt:lpstr>Blokken bouwen</vt:lpstr>
      <vt:lpstr>Pittenzakken gooien</vt:lpstr>
      <vt:lpstr>Knikkers in je hand</vt:lpstr>
      <vt:lpstr>Knikkerpoort</vt:lpstr>
      <vt:lpstr>PowerPoint Presentation</vt:lpstr>
      <vt:lpstr>Grafieken maken</vt:lpstr>
      <vt:lpstr>Dobbelsteen gooien</vt:lpstr>
      <vt:lpstr>pittenzakken gooien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Waar woont de bij?</dc:title>
  <dc:creator>Stralen</dc:creator>
  <cp:lastModifiedBy>Microsoft-account</cp:lastModifiedBy>
  <cp:revision>74</cp:revision>
  <dcterms:created xsi:type="dcterms:W3CDTF">2021-04-18T20:17:44Z</dcterms:created>
  <dcterms:modified xsi:type="dcterms:W3CDTF">2023-08-07T08:56:29Z</dcterms:modified>
</cp:coreProperties>
</file>