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6" r:id="rId3"/>
    <p:sldId id="285" r:id="rId4"/>
    <p:sldId id="260" r:id="rId5"/>
    <p:sldId id="292" r:id="rId6"/>
    <p:sldId id="288" r:id="rId7"/>
    <p:sldId id="289" r:id="rId8"/>
    <p:sldId id="290" r:id="rId9"/>
    <p:sldId id="291" r:id="rId10"/>
    <p:sldId id="286" r:id="rId11"/>
    <p:sldId id="294" r:id="rId12"/>
    <p:sldId id="297" r:id="rId13"/>
    <p:sldId id="263" r:id="rId14"/>
    <p:sldId id="262" r:id="rId15"/>
    <p:sldId id="26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87231"/>
  </p:normalViewPr>
  <p:slideViewPr>
    <p:cSldViewPr snapToGrid="0">
      <p:cViewPr varScale="1">
        <p:scale>
          <a:sx n="97" d="100"/>
          <a:sy n="97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962BC-B60C-BA48-B8DD-5939C8C34545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8365B-3569-8B40-A639-1A9FFE050E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8365B-3569-8B40-A639-1A9FFE050E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0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8365B-3569-8B40-A639-1A9FFE050E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8365B-3569-8B40-A639-1A9FFE050E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9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8365B-3569-8B40-A639-1A9FFE050E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2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8365B-3569-8B40-A639-1A9FFE050E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9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801BB-533C-579E-E814-69092558D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46A233-066E-90D0-84A9-DA012EB71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D5F703-981D-41EF-C8BE-B33C9452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9CA136-6069-DA54-4CB9-0F48E8F3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53A3C2-F4F4-F4C9-4935-926545BC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6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B7977-6AA1-EF47-6FC9-94384660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467E2D-4CD0-AC21-648C-4A319CBB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BE2D3-31A6-4384-55A3-29D51EEA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6AF5A3-6FFD-DE6A-53DC-AE64AFCB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EFFB7B-967D-7438-A4DA-1EEC99B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2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FBE8C82-42B7-8867-0315-F8C869167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1F0A26-0C40-A5F2-0A78-8DB2B83DC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49FF1F-B0D2-E1EC-0B3A-E06B370D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857D2D-0CE5-DD39-25BF-3EDB0EB7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0EE6FE-4E68-FFC7-1C48-B58B8B2D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2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1C71A-333B-24B8-CDCC-B69F8E5A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BB116-4AAF-A2B1-E67C-FAA352CE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E602EF-0AD5-E2F0-58E0-96273090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321549-5D74-16AB-0F3A-2566F09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CAA5BF-A252-6617-9DD5-E6B56864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75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DF714-A07E-11C6-3406-E4B07E8E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F6ACA7-6158-65EC-65BD-AE738FA0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8064D-247A-A846-5FC5-3EED54E0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CA4F69-6C3C-6BDB-FB7B-017B76FF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EF00B8-A983-388C-CF38-CF82FA5E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66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F8527-85F1-D338-A02C-AE5F5D7C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2C89F9-D763-83A5-79A9-526CE3464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397BA6-7E1E-98E1-C69C-A37D04F6A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6B51F8-746D-194A-7539-77A34CF1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908EF3-F617-626B-F58D-541903AC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E508AB-0C58-1BB4-992A-ADE17E00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81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FA6AF-2AE7-64A4-3856-C919CD9C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9A966E-E709-EB42-AEAD-74BF47CB0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AD40FC-98DC-26A3-67F0-7D7B88F25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B02880-C715-2C98-F832-1EBEADD3B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BA826C-71C1-ECCA-AB84-7C340EC9B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0CA14D1-D1DB-6721-B37B-2F63B49B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D0D24E-35ED-F5DC-E865-DBC7E083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380F45-922A-8F58-18A2-4D1886F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14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5A26D-DB75-09E3-9554-AE206774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6A7B68-FBA4-BF05-458F-A5C7902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84E571-BCFF-1A64-24D8-9791B48B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0FF0C4-CCF2-D36E-51F5-F7C229BD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19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8D93C8-4A60-2E03-B9D0-32FCE75F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0EC111-CA13-B9C1-33D6-66E889E1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2C0212-9567-49AA-59CB-AD99690F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0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E5734-42AC-02C7-7413-7BCF4F40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1135FC-D0C4-76E2-D299-987B7961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25BF70-6078-4A06-B5C5-3F7371AB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A87B88-3F18-27F6-A433-CE87ED62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BDAFEF-6C34-B797-604D-815E161C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0A0C00-2D1D-D476-B68E-602AC739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64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D6148-ECA1-37E8-3B3A-671BCEFE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12656C-0FE4-ECA1-AFA9-08FB0AB0B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67B82E-FE3B-EE7B-69C2-DBA821B0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B9DD5-CF9C-673D-4173-9F874825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080A1A-810A-129D-7C50-24AC8E43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73C8A1-EA17-A303-002D-029339D6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8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92FA7B-E590-AD44-1FE5-C8A5F753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2D0680-0932-D6D2-3DA1-3AC81C34A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0EE1B7-9A2E-AD6E-B7C3-73FAFFB6A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797B-AD23-4A2D-AC84-48583954A6D7}" type="datetimeFigureOut">
              <a:rPr lang="nl-NL" smtClean="0"/>
              <a:t>22-12-2023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60685B-7C45-7D1F-C711-3ACDC190F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5B60A5-614D-F69A-9068-CEADA5032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8B03-5130-4C20-8B4C-FD84387FA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5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201A-1E03-EFC5-86F8-5B22D91B4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i="0" dirty="0">
                <a:solidFill>
                  <a:srgbClr val="009CDA"/>
                </a:solidFill>
                <a:effectLst/>
                <a:latin typeface="Poppins" pitchFamily="2" charset="77"/>
              </a:rPr>
              <a:t>De Grote </a:t>
            </a:r>
            <a:r>
              <a:rPr lang="nl-NL" b="1" i="0" dirty="0" err="1">
                <a:solidFill>
                  <a:srgbClr val="009CDA"/>
                </a:solidFill>
                <a:effectLst/>
                <a:latin typeface="Poppins" pitchFamily="2" charset="77"/>
              </a:rPr>
              <a:t>Rekendag</a:t>
            </a:r>
            <a:br>
              <a:rPr lang="nl-NL" b="1" i="0" dirty="0">
                <a:solidFill>
                  <a:srgbClr val="009CDA"/>
                </a:solidFill>
                <a:effectLst/>
                <a:latin typeface="Poppins" pitchFamily="2" charset="77"/>
              </a:rPr>
            </a:br>
            <a:r>
              <a:rPr lang="nl-NL" b="1" i="0" dirty="0">
                <a:solidFill>
                  <a:srgbClr val="009CDA"/>
                </a:solidFill>
                <a:effectLst/>
                <a:latin typeface="Poppins" pitchFamily="2" charset="77"/>
              </a:rPr>
              <a:t>2024</a:t>
            </a:r>
            <a:br>
              <a:rPr lang="nl-NL" b="1" i="0" dirty="0">
                <a:solidFill>
                  <a:srgbClr val="009CDA"/>
                </a:solidFill>
                <a:effectLst/>
                <a:latin typeface="Poppins" pitchFamily="2" charset="77"/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4D21E9-5228-5B57-519D-59E8155C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43" y="2715950"/>
            <a:ext cx="5863812" cy="301968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F491D0-BCE7-713D-5FBB-BD6B98529F8E}"/>
              </a:ext>
            </a:extLst>
          </p:cNvPr>
          <p:cNvSpPr txBox="1"/>
          <p:nvPr/>
        </p:nvSpPr>
        <p:spPr>
          <a:xfrm>
            <a:off x="5128592" y="6096000"/>
            <a:ext cx="179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GROEP 7 EN 8</a:t>
            </a:r>
          </a:p>
        </p:txBody>
      </p:sp>
    </p:spTree>
    <p:extLst>
      <p:ext uri="{BB962C8B-B14F-4D97-AF65-F5344CB8AC3E}">
        <p14:creationId xmlns:p14="http://schemas.microsoft.com/office/powerpoint/2010/main" val="289809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426722-2CF7-F588-9230-82A37677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Hinkelen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CF51EC-F695-9F0C-1F91-12553A02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3 - Circuitactiviteit 4</a:t>
            </a:r>
          </a:p>
        </p:txBody>
      </p:sp>
    </p:spTree>
    <p:extLst>
      <p:ext uri="{BB962C8B-B14F-4D97-AF65-F5344CB8AC3E}">
        <p14:creationId xmlns:p14="http://schemas.microsoft.com/office/powerpoint/2010/main" val="289112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D06EE48-E0F8-2C13-5C5F-10E01F3BAA3D}"/>
              </a:ext>
            </a:extLst>
          </p:cNvPr>
          <p:cNvSpPr txBox="1"/>
          <p:nvPr/>
        </p:nvSpPr>
        <p:spPr>
          <a:xfrm>
            <a:off x="1019503" y="137685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H1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B5B247-F630-18A6-E12F-D893DC4A60E2}"/>
              </a:ext>
            </a:extLst>
          </p:cNvPr>
          <p:cNvSpPr txBox="1"/>
          <p:nvPr/>
        </p:nvSpPr>
        <p:spPr>
          <a:xfrm>
            <a:off x="3611301" y="381965"/>
            <a:ext cx="27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Circuitactiviteit 4 - Hinkelen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9B98DAB-21D4-A2BD-9D86-2FDC1D10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46187"/>
            <a:ext cx="7772400" cy="43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426722-2CF7-F588-9230-82A37677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Mikken op 10 – de Grafiek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CF51EC-F695-9F0C-1F91-12553A02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4</a:t>
            </a:r>
          </a:p>
        </p:txBody>
      </p:sp>
    </p:spTree>
    <p:extLst>
      <p:ext uri="{BB962C8B-B14F-4D97-AF65-F5344CB8AC3E}">
        <p14:creationId xmlns:p14="http://schemas.microsoft.com/office/powerpoint/2010/main" val="121610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ijn, Perceel, diagram&#10;&#10;Automatisch gegenereerde beschrijving">
            <a:extLst>
              <a:ext uri="{FF2B5EF4-FFF2-40B4-BE49-F238E27FC236}">
                <a16:creationId xmlns:a16="http://schemas.microsoft.com/office/drawing/2014/main" id="{FD1C1C5E-FC88-3BB2-112C-76C335526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8" y="1012419"/>
            <a:ext cx="9091687" cy="511511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A9AEC85-8BED-00C3-8609-E8C0F2B64880}"/>
              </a:ext>
            </a:extLst>
          </p:cNvPr>
          <p:cNvSpPr txBox="1"/>
          <p:nvPr/>
        </p:nvSpPr>
        <p:spPr>
          <a:xfrm>
            <a:off x="1019503" y="137685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M3</a:t>
            </a:r>
          </a:p>
        </p:txBody>
      </p:sp>
    </p:spTree>
    <p:extLst>
      <p:ext uri="{BB962C8B-B14F-4D97-AF65-F5344CB8AC3E}">
        <p14:creationId xmlns:p14="http://schemas.microsoft.com/office/powerpoint/2010/main" val="158695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6D2490B-6D66-2A22-6444-8929C9CC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87847"/>
            <a:ext cx="7772400" cy="448230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DF4281D-2F5E-1608-8560-E00D8CEF07FA}"/>
              </a:ext>
            </a:extLst>
          </p:cNvPr>
          <p:cNvSpPr txBox="1"/>
          <p:nvPr/>
        </p:nvSpPr>
        <p:spPr>
          <a:xfrm>
            <a:off x="1019503" y="137685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M4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7D1299-AB74-A7E7-E7C8-50A8F3DD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5228980"/>
            <a:ext cx="1607127" cy="4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9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ijn, Perceel, diagram&#10;&#10;Automatisch gegenereerde beschrijving">
            <a:extLst>
              <a:ext uri="{FF2B5EF4-FFF2-40B4-BE49-F238E27FC236}">
                <a16:creationId xmlns:a16="http://schemas.microsoft.com/office/drawing/2014/main" id="{23DB70DA-2D92-D359-D687-8B9F7CB7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6" y="339757"/>
            <a:ext cx="6289497" cy="35385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F83D122-A423-9016-3445-ABBCED0F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27" y="3292414"/>
            <a:ext cx="5872655" cy="338673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3FDC0A-6EF0-D114-63D2-BBDF6983477F}"/>
              </a:ext>
            </a:extLst>
          </p:cNvPr>
          <p:cNvSpPr txBox="1"/>
          <p:nvPr/>
        </p:nvSpPr>
        <p:spPr>
          <a:xfrm>
            <a:off x="7987862" y="1262088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M5:</a:t>
            </a:r>
          </a:p>
          <a:p>
            <a:endParaRPr lang="nl-NL"/>
          </a:p>
          <a:p>
            <a:r>
              <a:rPr lang="nl-NL"/>
              <a:t>M3 + M4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A8501D-57AC-8F8C-90B5-56A98D026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805" y="6350643"/>
            <a:ext cx="1196686" cy="3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E261E-8978-3015-AEB5-95231007E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Van circuit naar grafiek</a:t>
            </a:r>
            <a:br>
              <a:rPr lang="nl-NL" b="1" dirty="0">
                <a:solidFill>
                  <a:schemeClr val="accent1"/>
                </a:solidFill>
              </a:rPr>
            </a:br>
            <a:r>
              <a:rPr lang="nl-NL" b="1" dirty="0">
                <a:solidFill>
                  <a:schemeClr val="accent1"/>
                </a:solidFill>
              </a:rPr>
              <a:t>Deel 3 en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43598A-832B-AC59-2AC2-F862EF82D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Grote Rekendag ‘Gegevens gesnapt’</a:t>
            </a:r>
          </a:p>
          <a:p>
            <a:br>
              <a:rPr lang="nl-NL" dirty="0"/>
            </a:br>
            <a:r>
              <a:rPr lang="nl-NL" dirty="0"/>
              <a:t>Groep 7 en 8</a:t>
            </a:r>
          </a:p>
        </p:txBody>
      </p:sp>
    </p:spTree>
    <p:extLst>
      <p:ext uri="{BB962C8B-B14F-4D97-AF65-F5344CB8AC3E}">
        <p14:creationId xmlns:p14="http://schemas.microsoft.com/office/powerpoint/2010/main" val="305950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426722-2CF7-F588-9230-82A37677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Mikken op 10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CF51EC-F695-9F0C-1F91-12553A02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3 - Circuitactiviteit 1</a:t>
            </a:r>
          </a:p>
        </p:txBody>
      </p:sp>
    </p:spTree>
    <p:extLst>
      <p:ext uri="{BB962C8B-B14F-4D97-AF65-F5344CB8AC3E}">
        <p14:creationId xmlns:p14="http://schemas.microsoft.com/office/powerpoint/2010/main" val="158206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D06EE48-E0F8-2C13-5C5F-10E01F3BAA3D}"/>
              </a:ext>
            </a:extLst>
          </p:cNvPr>
          <p:cNvSpPr txBox="1"/>
          <p:nvPr/>
        </p:nvSpPr>
        <p:spPr>
          <a:xfrm>
            <a:off x="1019503" y="137685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M1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B5B247-F630-18A6-E12F-D893DC4A60E2}"/>
              </a:ext>
            </a:extLst>
          </p:cNvPr>
          <p:cNvSpPr txBox="1"/>
          <p:nvPr/>
        </p:nvSpPr>
        <p:spPr>
          <a:xfrm>
            <a:off x="3611301" y="381965"/>
            <a:ext cx="360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Circuitactiviteit 1 – Mikken op 10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B20C20A-8B40-AE2E-2AF7-208DD274C7C7}"/>
              </a:ext>
            </a:extLst>
          </p:cNvPr>
          <p:cNvSpPr txBox="1"/>
          <p:nvPr/>
        </p:nvSpPr>
        <p:spPr>
          <a:xfrm>
            <a:off x="7968975" y="1376855"/>
            <a:ext cx="28554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Ga achter de streep staan</a:t>
            </a:r>
          </a:p>
          <a:p>
            <a:endParaRPr lang="nl-NL" sz="2000" dirty="0"/>
          </a:p>
          <a:p>
            <a:r>
              <a:rPr lang="nl-NL" sz="2000" dirty="0"/>
              <a:t>Probeer jouw </a:t>
            </a:r>
          </a:p>
          <a:p>
            <a:r>
              <a:rPr lang="nl-NL" sz="2000" dirty="0"/>
              <a:t>pittenzak in vak 10</a:t>
            </a:r>
          </a:p>
          <a:p>
            <a:r>
              <a:rPr lang="nl-NL" sz="2000" dirty="0"/>
              <a:t>te gooien</a:t>
            </a:r>
          </a:p>
        </p:txBody>
      </p:sp>
      <p:pic>
        <p:nvPicPr>
          <p:cNvPr id="7" name="Afbeelding 6" descr="Afbeelding met overdekt, meubels, Vloermateriaal, interieurontwerp&#10;&#10;Automatisch gegenereerde beschrijving">
            <a:extLst>
              <a:ext uri="{FF2B5EF4-FFF2-40B4-BE49-F238E27FC236}">
                <a16:creationId xmlns:a16="http://schemas.microsoft.com/office/drawing/2014/main" id="{3471A79A-F13A-D36C-142D-4F32892A4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31" y="1376855"/>
            <a:ext cx="3262303" cy="45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D06EE48-E0F8-2C13-5C5F-10E01F3BAA3D}"/>
              </a:ext>
            </a:extLst>
          </p:cNvPr>
          <p:cNvSpPr txBox="1"/>
          <p:nvPr/>
        </p:nvSpPr>
        <p:spPr>
          <a:xfrm>
            <a:off x="1019503" y="137685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M2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B5B247-F630-18A6-E12F-D893DC4A60E2}"/>
              </a:ext>
            </a:extLst>
          </p:cNvPr>
          <p:cNvSpPr txBox="1"/>
          <p:nvPr/>
        </p:nvSpPr>
        <p:spPr>
          <a:xfrm>
            <a:off x="3611301" y="381965"/>
            <a:ext cx="360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Circuitactiviteit 1 – Mikken op 10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B20C20A-8B40-AE2E-2AF7-208DD274C7C7}"/>
              </a:ext>
            </a:extLst>
          </p:cNvPr>
          <p:cNvSpPr txBox="1"/>
          <p:nvPr/>
        </p:nvSpPr>
        <p:spPr>
          <a:xfrm>
            <a:off x="8605078" y="1397675"/>
            <a:ext cx="30516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Ga achter de streep staan</a:t>
            </a:r>
          </a:p>
          <a:p>
            <a:endParaRPr lang="nl-NL" sz="2000" dirty="0"/>
          </a:p>
          <a:p>
            <a:r>
              <a:rPr lang="nl-NL" sz="2000" dirty="0"/>
              <a:t>Probeer jouw </a:t>
            </a:r>
          </a:p>
          <a:p>
            <a:r>
              <a:rPr lang="nl-NL" sz="2000" dirty="0"/>
              <a:t>pittenzak op vak 10</a:t>
            </a:r>
          </a:p>
          <a:p>
            <a:r>
              <a:rPr lang="nl-NL" sz="2000" dirty="0"/>
              <a:t>te gooien</a:t>
            </a:r>
          </a:p>
          <a:p>
            <a:endParaRPr lang="nl-NL" sz="2000" dirty="0"/>
          </a:p>
          <a:p>
            <a:r>
              <a:rPr lang="nl-NL" sz="2000" dirty="0">
                <a:solidFill>
                  <a:schemeClr val="accent1"/>
                </a:solidFill>
              </a:rPr>
              <a:t>Zet een kruisje in de grafiek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bij het vak waarin je gooide</a:t>
            </a:r>
          </a:p>
        </p:txBody>
      </p:sp>
      <p:pic>
        <p:nvPicPr>
          <p:cNvPr id="6" name="Afbeelding 5" descr="Afbeelding met tekst, Perceel, lijn, Lettertype&#10;&#10;Automatisch gegenereerde beschrijving">
            <a:extLst>
              <a:ext uri="{FF2B5EF4-FFF2-40B4-BE49-F238E27FC236}">
                <a16:creationId xmlns:a16="http://schemas.microsoft.com/office/drawing/2014/main" id="{A7E5EF21-47E8-4F6E-92A3-298E3EC03A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3" b="10158"/>
          <a:stretch/>
        </p:blipFill>
        <p:spPr bwMode="auto">
          <a:xfrm>
            <a:off x="1019503" y="1906587"/>
            <a:ext cx="5509577" cy="4416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7886E76-4C0A-BE5B-319A-DB1D53436718}"/>
              </a:ext>
            </a:extLst>
          </p:cNvPr>
          <p:cNvSpPr txBox="1"/>
          <p:nvPr/>
        </p:nvSpPr>
        <p:spPr>
          <a:xfrm>
            <a:off x="6206415" y="6291369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Bradley Hand" pitchFamily="2" charset="77"/>
                <a:cs typeface="Apple Chancery" panose="03020702040506060504" pitchFamily="66" charset="-79"/>
              </a:rPr>
              <a:t>Welk vak</a:t>
            </a:r>
          </a:p>
        </p:txBody>
      </p:sp>
    </p:spTree>
    <p:extLst>
      <p:ext uri="{BB962C8B-B14F-4D97-AF65-F5344CB8AC3E}">
        <p14:creationId xmlns:p14="http://schemas.microsoft.com/office/powerpoint/2010/main" val="320385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426722-2CF7-F588-9230-82A37677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Knikkers in je hand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CF51EC-F695-9F0C-1F91-12553A02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3 - Circuitactiviteit 2</a:t>
            </a:r>
          </a:p>
        </p:txBody>
      </p:sp>
    </p:spTree>
    <p:extLst>
      <p:ext uri="{BB962C8B-B14F-4D97-AF65-F5344CB8AC3E}">
        <p14:creationId xmlns:p14="http://schemas.microsoft.com/office/powerpoint/2010/main" val="201255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D06EE48-E0F8-2C13-5C5F-10E01F3BAA3D}"/>
              </a:ext>
            </a:extLst>
          </p:cNvPr>
          <p:cNvSpPr txBox="1"/>
          <p:nvPr/>
        </p:nvSpPr>
        <p:spPr>
          <a:xfrm>
            <a:off x="1019503" y="137685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K1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B5B247-F630-18A6-E12F-D893DC4A60E2}"/>
              </a:ext>
            </a:extLst>
          </p:cNvPr>
          <p:cNvSpPr txBox="1"/>
          <p:nvPr/>
        </p:nvSpPr>
        <p:spPr>
          <a:xfrm>
            <a:off x="3611301" y="381965"/>
            <a:ext cx="4141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Circuitactiviteit 2 – Knikkers in je hand</a:t>
            </a:r>
          </a:p>
        </p:txBody>
      </p:sp>
      <p:pic>
        <p:nvPicPr>
          <p:cNvPr id="5" name="Picture 2" descr="Afbeelding met persoon, overdekt, nagel, plastic&#10;&#10;Automatisch gegenereerde beschrijving">
            <a:extLst>
              <a:ext uri="{FF2B5EF4-FFF2-40B4-BE49-F238E27FC236}">
                <a16:creationId xmlns:a16="http://schemas.microsoft.com/office/drawing/2014/main" id="{F69462F0-4774-D595-D93C-6E9C33D64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4" y="1853620"/>
            <a:ext cx="6387942" cy="479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773F9E9-FE2E-A6ED-04DC-98D831B37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226" y="1150278"/>
            <a:ext cx="63754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4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426722-2CF7-F588-9230-82A37677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Liniaal vangen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CF51EC-F695-9F0C-1F91-12553A02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3 - Circuitactiviteit 3</a:t>
            </a:r>
          </a:p>
        </p:txBody>
      </p:sp>
    </p:spTree>
    <p:extLst>
      <p:ext uri="{BB962C8B-B14F-4D97-AF65-F5344CB8AC3E}">
        <p14:creationId xmlns:p14="http://schemas.microsoft.com/office/powerpoint/2010/main" val="48388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D06EE48-E0F8-2C13-5C5F-10E01F3BAA3D}"/>
              </a:ext>
            </a:extLst>
          </p:cNvPr>
          <p:cNvSpPr txBox="1"/>
          <p:nvPr/>
        </p:nvSpPr>
        <p:spPr>
          <a:xfrm>
            <a:off x="1019503" y="137685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L1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B5B247-F630-18A6-E12F-D893DC4A60E2}"/>
              </a:ext>
            </a:extLst>
          </p:cNvPr>
          <p:cNvSpPr txBox="1"/>
          <p:nvPr/>
        </p:nvSpPr>
        <p:spPr>
          <a:xfrm>
            <a:off x="3611301" y="381965"/>
            <a:ext cx="3670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Circuitactiviteit 3 – Liniaal vangen</a:t>
            </a:r>
          </a:p>
        </p:txBody>
      </p:sp>
      <p:pic>
        <p:nvPicPr>
          <p:cNvPr id="5" name="Afbeelding 4" descr="Afbeelding met maatstok, persoon, nagel, muur&#10;&#10;Automatisch gegenereerde beschrijving">
            <a:extLst>
              <a:ext uri="{FF2B5EF4-FFF2-40B4-BE49-F238E27FC236}">
                <a16:creationId xmlns:a16="http://schemas.microsoft.com/office/drawing/2014/main" id="{A5D52FD1-2EEF-6162-332B-C7D6DE1B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15813"/>
          <a:stretch/>
        </p:blipFill>
        <p:spPr bwMode="auto">
          <a:xfrm>
            <a:off x="2661313" y="1376855"/>
            <a:ext cx="2766349" cy="249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Afbeelding met persoon, nagel, hand, vinger&#10;&#10;Automatisch gegenereerde beschrijving">
            <a:extLst>
              <a:ext uri="{FF2B5EF4-FFF2-40B4-BE49-F238E27FC236}">
                <a16:creationId xmlns:a16="http://schemas.microsoft.com/office/drawing/2014/main" id="{9AD4D9C7-CDB9-4A92-0F9C-4A72A52C66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26" y="4330391"/>
            <a:ext cx="2899266" cy="230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persoon, nagel, kleding, vinger&#10;&#10;Automatisch gegenereerde beschrijving">
            <a:extLst>
              <a:ext uri="{FF2B5EF4-FFF2-40B4-BE49-F238E27FC236}">
                <a16:creationId xmlns:a16="http://schemas.microsoft.com/office/drawing/2014/main" id="{72A32037-2187-031B-B7E6-6AD0438A58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8" y="971654"/>
            <a:ext cx="3943417" cy="290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EE2517A-1487-3AD5-9ECD-F8AD906B2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443" y="4442578"/>
            <a:ext cx="6473635" cy="24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4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153</Words>
  <Application>Microsoft Macintosh PowerPoint</Application>
  <PresentationFormat>Breedbeeld</PresentationFormat>
  <Paragraphs>49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Bradley Hand</vt:lpstr>
      <vt:lpstr>Calibri</vt:lpstr>
      <vt:lpstr>Calibri Light</vt:lpstr>
      <vt:lpstr>Poppins</vt:lpstr>
      <vt:lpstr>Kantoorthema</vt:lpstr>
      <vt:lpstr>De Grote Rekendag 2024 </vt:lpstr>
      <vt:lpstr>Van circuit naar grafiek Deel 3 en 4</vt:lpstr>
      <vt:lpstr>Mikken op 10</vt:lpstr>
      <vt:lpstr>PowerPoint-presentatie</vt:lpstr>
      <vt:lpstr>PowerPoint-presentatie</vt:lpstr>
      <vt:lpstr>Knikkers in je hand</vt:lpstr>
      <vt:lpstr>PowerPoint-presentatie</vt:lpstr>
      <vt:lpstr>Liniaal vangen</vt:lpstr>
      <vt:lpstr>PowerPoint-presentatie</vt:lpstr>
      <vt:lpstr>Hinkelen</vt:lpstr>
      <vt:lpstr>PowerPoint-presentatie</vt:lpstr>
      <vt:lpstr>Mikken op 10 – de Grafiek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Grafieken quiz </dc:title>
  <dc:creator>lia oosterwaal</dc:creator>
  <cp:lastModifiedBy>Wijers, M.M. (Monica)</cp:lastModifiedBy>
  <cp:revision>11</cp:revision>
  <dcterms:created xsi:type="dcterms:W3CDTF">2023-06-26T13:31:15Z</dcterms:created>
  <dcterms:modified xsi:type="dcterms:W3CDTF">2023-12-22T12:53:45Z</dcterms:modified>
</cp:coreProperties>
</file>