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6" r:id="rId3"/>
    <p:sldId id="273" r:id="rId4"/>
    <p:sldId id="275" r:id="rId5"/>
    <p:sldId id="274" r:id="rId6"/>
    <p:sldId id="276" r:id="rId7"/>
    <p:sldId id="263" r:id="rId8"/>
    <p:sldId id="278" r:id="rId9"/>
    <p:sldId id="271" r:id="rId10"/>
    <p:sldId id="272" r:id="rId11"/>
    <p:sldId id="280" r:id="rId12"/>
    <p:sldId id="28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4" autoAdjust="0"/>
    <p:restoredTop sz="87231"/>
  </p:normalViewPr>
  <p:slideViewPr>
    <p:cSldViewPr snapToGrid="0">
      <p:cViewPr varScale="1">
        <p:scale>
          <a:sx n="83" d="100"/>
          <a:sy n="83" d="100"/>
        </p:scale>
        <p:origin x="240"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12.512"/>
    </inkml:context>
    <inkml:brush xml:id="br0">
      <inkml:brushProperty name="width" value="0.05" units="cm"/>
      <inkml:brushProperty name="height" value="0.05" units="cm"/>
      <inkml:brushProperty name="color" value="#F6630D"/>
    </inkml:brush>
  </inkml:definitions>
  <inkml:trace contextRef="#ctx0" brushRef="#br0">1885 0 24575,'-3'27'0,"-6"15"0,-8 22 0,-5 12 0,-1 7 0,1-5 0,4-7 0,3-5 0,0-8 0,3-6 0,0-8 0,2-6 0,4-9 0,1-4 0,2-3 0,3-2 0,-1-2 0,-2-2 0,1-1 0,-3-1 0,1 1 0,-2 0 0,-1 0 0,0-1 0,-3 3 0,4-7 0,-3 7 0,4-5 0,-3 5 0,-3 6 0,1 4 0,-1 3 0,0 1 0,1-4 0,-2 0 0,1-3 0,0-1 0,0-3 0,4-6 0,0-1 0,0 3 0,-2 8 0,-2 5 0,1 4 0,0-5 0,1-3 0,1-3 0,0-3 0,2-2 0,1-1 0,0-1 0,-2 0 0,1-1 0,0 1 0,-1 1 0,2-1 0,-2 2 0,1 0 0,0 2 0,0-1 0,1-1 0,0 0 0,0 0 0,2 2 0,-1 0 0,0 1 0,0-1 0,-4 3 0,0 1 0,1 2 0,0 3 0,0 1 0,1 3 0,1-4 0,3-4 0,2-8 0,-2 0 0,-4 12 0,-12 23 0,-13 29 0,12-31 0,-1 2 0,-1 4 0,-1 1 0,3-1 0,0 0 0,4-4 0,1 0 0,-9 41 0,8-12 0,0-8 0,0-9 0,-1-9 0,1-10 0,4-11 0,1-8 0,4-3 0,1-3 0,1 1 0,0-1 0,1 1 0,0-1 0,1 1 0,1-1 0,1 1 0,-2-2 0,-1-1 0,1-1 0,-3-2 0,2 2 0,-3 5 0,-3 8 0,1 7 0,-1 6 0,2-1 0,1-5 0,1-7 0,2-10 0,1-3 0,-3 11 0,-10 19 0,-11 29 0,8-27 0,-2 3 0,-5 7 0,-1 1 0,-3 6 0,-1 1 0,-1 0 0,0 0 0,-1 0 0,2-1 0,2-7 0,2-1 0,5-8 0,1-2 0,-8 27 0,13-22 0,7-18 0,3-5 0,-10 6 0,-13 26 0,-10 19 0,17-33 0,1 1 0,-15 44 0,7-12 0,8-15 0,4-17 0,5-15 0,4-11 0,2-8 0,2-3 0,1-5 0,2 2 0,0 2 0,-2 7 0,-1 7 0,0 4 0,-2 6 0,2 1 0,-3 2 0,-1 0 0,-1-4 0,-2-3 0,0-2 0,1-1 0,1 3 0,0 1 0,1 1 0,1 0 0,-1-4 0,2-4 0,1-8 0,2-7 0,0-4 0,0 0 0,-5 2 0,3-1 0,-4 7 0,6-9 0,-1 5 0,3-5 0,0 0 0,0 1 0,0 2 0,0 0 0,0 1 0,0 0 0,0-1 0,0-1 0,0 1 0,0-1 0,0 1 0,0-5 0,1-2 0,1-1 0,0-1 0,0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3:01.678"/>
    </inkml:context>
    <inkml:brush xml:id="br0">
      <inkml:brushProperty name="width" value="0.05" units="cm"/>
      <inkml:brushProperty name="height" value="0.05" units="cm"/>
      <inkml:brushProperty name="color" value="#F6630D"/>
    </inkml:brush>
  </inkml:definitions>
  <inkml:trace contextRef="#ctx0" brushRef="#br0">0 22 24575,'40'0'0,"25"0"0,32 0 0,-37 0 0,3 0 0,1 0 0,2 0 0,5 0 0,2 0 0,2 0 0,1 0 0,-1 0 0,-2 0 0,-5 0 0,-2 0 0,-10 0 0,-4 0 0,27 0 0,-26 0 0,-18-2 0,-12-1 0,0 0 0,6 1 0,8 0 0,8-2 0,2 1 0,0 0 0,-6 3 0,-3 0 0,0 0 0,-2 0 0,2 0 0,1 0 0,-1 0 0,2 0 0,0 0 0,1 0 0,-1 0 0,0 0 0,-3 0 0,0 0 0,1 0 0,3 2 0,2 0 0,0 3 0,-3 1 0,-7 0 0,-3-1 0,-1 0 0,2 1 0,6 0 0,7 2 0,7 2 0,0 2 0,-1 0 0,-6-1 0,-7-3 0,-7-1 0,-6 0 0,-2-3 0,-3 1 0,1-3 0,-1 1 0,1 1 0,-1-1 0,-3-1 0,-5 1 0,-1-3 0,-1 0 0,6 2 0,4 0 0,3 1 0,3-1 0,2-2 0,1 0 0,2 0 0,0 0 0,5 0 0,7 0 0,6 0 0,6 0 0,4 0 0,-1 0 0,-3 0 0,-4-2 0,-7-3 0,-3-2 0,-3 0 0,-4 2 0,-2 2 0,-7 2 0,-3 1 0,-1 0 0,-1 0 0,4 0 0,2 0 0,1 0 0,3 0 0,0-1 0,2-1 0,4-2 0,2-3 0,1 0 0,-3 0 0,-3 0 0,-9 4 0,-3 0 0,1 2 0,12 1 0,29 0 0,28 0 0,-36 0 0,2 0 0,0 0 0,1 1 0,-4 0 0,-1 1 0,44 7 0,-5 3 0,-9 1 0,-8-4 0,-11-4 0,-14-2 0,-7-1 0,-5 0 0,-1-2 0,-2 0 0,-2 0 0,-4 0 0,-2 0 0,1 0 0,-10 0 0,0 0 0,-9 0 0,2 0 0,3 0 0,2 0 0,2 0 0,2 0 0,0 0 0,3 0 0,1 0 0,2 0 0,6 0 0,1 0 0,2 0 0,1 0 0,-1 0 0,3 0 0,1 0 0,0 0 0,-4 0 0,-2 0 0,-9 0 0,-6 0 0,14 0 0,30 0 0,-8 0 0,6 0 0,17 0 0,4 0 0,5 0 0,-1 0 0,-6 0 0,-2 0 0,-12 0 0,-4 0 0,33 0 0,-21 0 0,-12 0 0,-10 0 0,-4 0 0,-4 0 0,-2 0 0,-1 0 0,-4 0 0,1 0 0,1 0 0,3 0 0,2 0 0,2 0 0,0-1 0,1-2 0,1-3 0,1-3 0,0-2 0,-1 1 0,-5 3 0,-5 2 0,-6 3 0,-10 2 0,-7 0 0,-4 0 0,-4 0 0,7 0 0,16 0 0,31 0 0,30 3 0,-31 4 0,0 0 0,28 3 0,4 10 0,-48-12 0,4 0 0,-9-4 0,1-2 0,4-2 0,4 0 0,-1 0 0,-4 0 0,-9 0 0,-4 0 0,4 0 0,3 0 0,6 0 0,1 0 0,-3 0 0,-5 0 0,-7 0 0,-7 0 0,-4 0 0,-2 0 0,-2 0 0,-3 0 0,-1 0 0,13 0 0,38 0 0,3 0 0,9 0 0,17 0 0,6 0 0,-26 0 0,1 0 0,-1 0 0,30 0 0,-4 0 0,-18 0 0,-4 0 0,-9 0 0,-2 0 0,-10 0 0,-2 0 0,36 0 0,-13 0 0,-14 0 0,-19 0 0,-11 0 0,2 0 0,19-3 0,31-4 0,12-3 0,2 0 0,-14 1 0,-19 1 0,-8 2 0,-8 1 0,-8 2 0,-4 3 0,-16 0 0,8 0 0,9 0 0,21 0 0,16 0 0,2 0 0,-9 0 0,-10 0 0,-8 0 0,-8 0 0,-1 0 0,-5 0 0,0 0 0,-4 0 0,-6 0 0,0 0 0,0 0 0,3 0 0,4 0 0,2 0 0,0 0 0,0 0 0,-1 0 0,-1 0 0,-3 0 0,-6 0 0,-8 2 0,-3 1 0,-3-1 0,0 0 0,5-1 0,2 2 0,4 1 0,5 1 0,1-2 0,-1 0 0,-2-3 0,-5 0 0,-4 0 0,0 0 0,6 0 0,6 0 0,6 0 0,-1 0 0,-4 0 0,-8 0 0,-9 0 0,-7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16.879"/>
    </inkml:context>
    <inkml:brush xml:id="br0">
      <inkml:brushProperty name="width" value="0.05" units="cm"/>
      <inkml:brushProperty name="height" value="0.05" units="cm"/>
      <inkml:brushProperty name="color" value="#F6630D"/>
    </inkml:brush>
  </inkml:definitions>
  <inkml:trace contextRef="#ctx0" brushRef="#br0">0 0 24575,'30'0'0,"12"0"0,25 0 0,13 0 0,16 0 0,-45 0 0,1 0 0,2 0 0,0 0 0,3 0 0,-1 0 0,-3 0 0,-1 0 0,45 0 0,-10 3 0,-12 0 0,-9 0 0,-10 2 0,-10-2 0,-6 0 0,-3-1 0,-1-2 0,1 0 0,2 0 0,-1 0 0,-1 3 0,-6 0 0,-5-1 0,-4 1 0,-2-3 0,-2 0 0,-1 0 0,-2 0 0,-1 0 0,0 0 0,0 0 0,3 0 0,1 0 0,4 0 0,6 0 0,3 0 0,4 0 0,-4 0 0,-6 0 0,-4 0 0,-8 0 0,-3 0 0,-3 0 0,0 0 0,4 0 0,4 0 0,3 2 0,2 0 0,3 1 0,-10-1 0,3-2 0,-11 0 0,1 0 0,0 0 0,4 0 0,8 0 0,-7 0 0,6 0 0,-14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23.046"/>
    </inkml:context>
    <inkml:brush xml:id="br0">
      <inkml:brushProperty name="width" value="0.05" units="cm"/>
      <inkml:brushProperty name="height" value="0.05" units="cm"/>
      <inkml:brushProperty name="color" value="#F6630D"/>
    </inkml:brush>
  </inkml:definitions>
  <inkml:trace contextRef="#ctx0" brushRef="#br0">922 1 24575,'0'44'0,"0"13"0,-4 17 0,-5 11 0,-5 5 0,-5 1 0,-2 0 0,1-5 0,1-9 0,4-9 0,0-13 0,1-9 0,0-8 0,2-8 0,2-5 0,2-3 0,-1 0 0,-2 4 0,-2 2 0,-3 3 0,1 1 0,-1-1 0,1 0 0,2-1 0,-1-1 0,1 0 0,2 4 0,2 6 0,1 5 0,1 4 0,0 0 0,1-3 0,1-5 0,1-6 0,1-3 0,1-3 0,2-4 0,0-1 0,0-1 0,-2 3 0,-1 0 0,0 1 0,0-1 0,3 1 0,0 3 0,0 1 0,0 4 0,0 2 0,0-1 0,0 1 0,-1-4 0,-2-2 0,0-4 0,-1-1 0,0-1 0,-1 1 0,0 3 0,0 1 0,-2 2 0,1 3 0,-2 2 0,3-1 0,2 2 0,-1-2 0,1 1 0,0 0 0,-1-3 0,1-1 0,-3-1 0,1-2 0,0-4 0,-2-3 0,2-3 0,-2 1 0,2 0 0,0 0 0,0-1 0,2 3 0,-2 5 0,2 6 0,-2 8 0,1 7 0,-1 3 0,-1 2 0,1-3 0,0-5 0,-1-5 0,-1-6 0,1-2 0,0-3 0,2-4 0,0-3 0,-1-3 0,0 3 0,0 1 0,-1 0 0,1 1 0,-1-2 0,1 3 0,0 3 0,0 2 0,2 1 0,-2-2 0,0-1 0,-1 0 0,0-2 0,0 0 0,1-1 0,0 0 0,0 0 0,-1 2 0,1 1 0,0 4 0,0 4 0,0 1 0,-1-2 0,0-7 0,0-6 0,4-5 0,-2 15 0,4 19 0,0 3 0,0 1 0,-2 22 0,-1-16 0,0-3 0,-6 0 0,-2 4 0,0-13 0,2-15 0,2-2 0,2 2 0,0 1 0,-1 3 0,0 2 0,1 1 0,1-1 0,0-4 0,1-4 0,-2-1 0,1-2 0,-1 2 0,-1-2 0,3-1 0,-2 0 0,3-2 0,-1 2 0,1-3 0,0 0 0,-1 1 0,0-3 0,0 1 0,3-1 0,0 0 0,0-1 0,0-3 0,0 3 0,0 1 0,0 0 0,0-1 0,0 1 0,0-10 0,0 1 0,0-10 0,0 2 0,0 3 0,-1 4 0,-2 3 0,1 4 0,-3-2 0,2-1 0,-1-1 0,-1-2 0,3 1 0,-5-3 0,5-2 0,-2-1 0,4-5 0,0 2 0,0 2 0,0-1 0,0 2 0,0-3 0,0 0 0,0 1 0,0 2 0,0 1 0,0 0 0,0-2 0,0 1 0,0 4 0,0 7 0,0-7 0,0 2 0,0-9 0,0 2 0,0 9 0,0-6 0,0 7 0,0-11 0,0 2 0,0-2 0,0 3 0,0-3 0,0 1 0,0-4 0,0-1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31.446"/>
    </inkml:context>
    <inkml:brush xml:id="br0">
      <inkml:brushProperty name="width" value="0.05" units="cm"/>
      <inkml:brushProperty name="height" value="0.05" units="cm"/>
      <inkml:brushProperty name="color" value="#F6630D"/>
    </inkml:brush>
  </inkml:definitions>
  <inkml:trace contextRef="#ctx0" brushRef="#br0">1 4703 24575,'0'-74'0,"0"18"0,0-8 0,1-28 0,1-11-1094,2 33 1,0-5 0,1-2 0,1-1 1093,0-6 0,2-2 0,-1 0 0,2 1 0,-1 4 0,2-1 0,-1 2 0,1 2 345,3-13 0,0 3 1,-1 8-346,3-4 0,-1 10 389,-3 20 1,1 6-390,8-10 0,1 30 0,-11 9 2287,1-8-2287,-11-16 271,1-10-271,5 4 0,1 10 0,3 14 0,0 11 0,-3 9 0,-3 3 0,-2-12 0,-1-30 0,-1-30 0,0-19 0,0 2 0,3 21 0,5 27 0,6 21 0,1 14 0,-4 0 0,-5-15 0,-6-23 0,0-19 0,0-2 0,1 13 0,3 23 0,1 17 0,0 8 0,-2-20 0,-2-38 0,1-35 0,0 41 0,1-1 0,2 5 0,2 3 0,13-27 0,-7 39 0,4 15 0,-15 0 0,0-33 0,-2-29 0,0 26 0,0-3 0,0-6 0,1 0 0,0 0 0,2 2 0,1 3 0,2 5 0,6-24 0,0 37 0,-3 19 0,0 8 0,3-1 0,3-1 0,0 6 0,-6 4 0,-5 3 0,-3 3 0,-1-3 0,0-3 0,2-4 0,1-3 0,1 1 0,1 1 0,-3 4 0,2 2 0,-1 1 0,-1 1 0,2-3 0,-1-2 0,1-2 0,1 1 0,-2 2 0,-1 4 0,0 4 0,0 2 0,6 2 0,28 0 0,28 0 0,28 0 0,-40 0 0,1 0 0,37 0 0,-13 0 0,-14 0 0,-11 0 0,-7 0 0,-7 0 0,-6 0 0,-5 0 0,-5 0 0,-3 0 0,-1 0 0,-2 0 0,-3 0 0,-1 0 0,1 0 0,6 0 0,6 0 0,3 0 0,1 0 0,-4 0 0,-3 0 0,-2 0 0,-1 0 0,3 0 0,7 0 0,5 0 0,3 0 0,0 2 0,-5 3 0,-4 0 0,0 2 0,0-2 0,2-1 0,2 1 0,-1-3 0,0 0 0,0-1 0,0-1 0,0 0 0,1 0 0,-1 0 0,0 0 0,0 3 0,-3-1 0,-3 1 0,-2 0 0,-4-3 0,1 0 0,2 0 0,3 0 0,4 0 0,-1 0 0,-2 2 0,-4 0 0,-10 1 0,1-1 0,-4-2 0,-2 0 0,4 0 0,-4 0 0,-2 0 0,-3 0 0,-7 0 0,-1 0 0,-1 0 0,3 0 0,-1 0 0,-2 0 0,-3 0 0,3 0 0,-4 0 0,4 0 0,-2 0 0,1 0 0,0 0 0,-2 0 0,-2 2 0,-2 1 0,-1-1 0,-1 1 0,4-3 0,2 0 0,4 0 0,1 0 0,-1 0 0,-2 0 0,-6 0 0,-1 0 0,0 0 0,6 0 0,4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38.112"/>
    </inkml:context>
    <inkml:brush xml:id="br0">
      <inkml:brushProperty name="width" value="0.05" units="cm"/>
      <inkml:brushProperty name="height" value="0.05" units="cm"/>
      <inkml:brushProperty name="color" value="#F6630D"/>
    </inkml:brush>
  </inkml:definitions>
  <inkml:trace contextRef="#ctx0" brushRef="#br0">102 1 24575,'0'67'0,"0"-14"0,0 6 0,0 15 0,0 4 0,0 8 0,0 4 0,0 6 0,0 2 0,0-28 0,0 1 0,0 0 0,0 2 0,0 2 0,0-2 0,0 0 0,0-1 0,0-3 0,0 19 0,0-6 0,1-17 0,-2-5 0,-3 33 0,3-42 0,-3 10 0,4 15 0,0-21 0,0 4 0,0 10 0,0 3 0,0 0 0,0 0 0,0-5 0,0-2 0,0-5 0,0-3 0,0 36 0,0-28 0,0-24 0,0-11 0,0 16 0,0 29 0,0-24 0,0 4 0,0 6 0,0 1 0,0-3 0,0-2 0,0 42 0,0-21 0,0-24 0,0-18 0,0-12 0,0 1 0,0 25 0,-3 31 0,2-29 0,-1 2 0,-1 5 0,-1 0 0,1-4 0,0-2 0,-3 40 0,-1-19 0,1-19 0,0-18 0,1-17 0,-1-10 0,1-7 0,1 3 0,2 30 0,-1 35 0,1-21 0,-1 4 0,0 6 0,-1 2 0,0-7 0,1-1 0,0 42 0,2-14 0,1-15 0,0-11 0,0-13 0,2-13 0,0-10 0,1 5 0,-1 25 0,-2 38 0,0-28 0,0 5 0,2 21 0,2 3 0,0-2 0,2 0 0,0-9 0,1-3 0,0-13 0,-2-6 0,1 7 0,-3-26 0,-3 3 0,0 21 0,0-12 0,0 5 0,0 13 0,0 4 0,1 6 0,1 1 0,1-6 0,1-3 0,0-9 0,2-4 0,5 28 0,-3-27 0,-3-24 0,-3-5 0,-2 17 0,0 30 0,2-21 0,1 3 0,1 7 0,1 2 0,1-1 0,1-2 0,-1-7 0,1-3 0,1 31 0,-4-26 0,-3-24 0,-1 7 0,0 25 0,0-15 0,0 6 0,0 13 0,0 1 0,0 3 0,0-1 0,0-10 0,0-3 0,0 29 0,0-32 0,0-28 0,0-2 0,0 7 0,0 27 0,0 22 0,0 14 0,0 3 0,0-4 0,0-6 0,0-13 0,0-15 0,0-18 0,0-18 0,0-11 0,0 8 0,0 20 0,0 24 0,0 15 0,0-2 0,0-4 0,0-5 0,0-6 0,0-5 0,0-9 0,0-6 0,0-5 0,0-6 0,0-2 0,0-5 0,0-4 0,0-2 0,0-8 0,0-1 0,0-8 0,0 2 0,0-1 0,0 1 0,0 2 0,0 6 0,0 4 0,0 2 0,0 1 0,0-5 0,0-3 0,0-3 0,0-3 0,0-1 0,0 1 0,0 0 0,0 3 0,0 4 0,0-4 0,0 1 0,0-6 0,0 3 0,0 0 0,0 0 0,0-1 0,0 1 0,0-1 0,0 4 0,0 2 0,0 0 0,0-1 0,0-5 0,0-2 0,0 1 0,0-2 0,0 2 0,0-1 0,0-3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41.845"/>
    </inkml:context>
    <inkml:brush xml:id="br0">
      <inkml:brushProperty name="width" value="0.05" units="cm"/>
      <inkml:brushProperty name="height" value="0.05" units="cm"/>
      <inkml:brushProperty name="color" value="#F6630D"/>
    </inkml:brush>
  </inkml:definitions>
  <inkml:trace contextRef="#ctx0" brushRef="#br0">0 19 24575,'27'0'0,"39"0"0,9 0 0,13 0 0,-18 0 0,4 0 0,2 0 0,5 0 0,1 0 0,-1 0 0,-8 0 0,-2 0 0,-5 0 0,1 0 0,-6 0 0,26 0 0,-33 0 0,-21 0 0,-8 0 0,-3 0 0,5 0 0,6 0 0,8 0 0,7 0 0,5 0 0,4 0 0,-2 0 0,-6 0 0,-8 0 0,-10 0 0,-6 0 0,-3 0 0,0 0 0,-7 0 0,2 0 0,-6 0 0,6 0 0,8 0 0,11 0 0,10 0 0,5 0 0,-1 0 0,-5 0 0,-7 0 0,-4 0 0,-15 0 0,-2 0 0,-15-2 0,2-1 0,5 1 0,9-2 0,8 1 0,2 0 0,-2 1 0,-7 2 0,-9 0 0,-4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46.412"/>
    </inkml:context>
    <inkml:brush xml:id="br0">
      <inkml:brushProperty name="width" value="0.05" units="cm"/>
      <inkml:brushProperty name="height" value="0.05" units="cm"/>
      <inkml:brushProperty name="color" value="#F6630D"/>
    </inkml:brush>
  </inkml:definitions>
  <inkml:trace contextRef="#ctx0" brushRef="#br0">0 0 24575,'0'30'0,"0"34"0,0-14 0,0 6 0,0 17 0,0 4 0,0 13 0,0 3 0,1 6 0,1 1 0,1-29 0,2-1 0,1 1 0,0-1 0,2 0 0,1-2 0,7 27 0,1-2 0,2-7 0,-1-3 0,-4-13 0,-2-2 0,-3-10 0,-1-2 0,-2 39 0,-6-20 0,0-19 0,0-13 0,0-16 0,0 13 0,0 16 0,3 33 0,0-31 0,3 3 0,0 8 0,1 2 0,2 4 0,0 2 0,1 1 0,-2-1 0,0-6 0,-1-4 0,-1-8 0,-1-3 0,1 26 0,-3-27 0,-3-18 0,0-14 0,0-5 0,0-4 0,0 1 0,0 1 0,0 3 0,0 1 0,0-1 0,0 1 0,2-3 0,2-2 0,6-5 0,-6 0 0,4 11 0,-5 33 0,8 37 0,-3-34 0,2 2 0,1 4 0,2 0 0,-1-8 0,-1-3 0,9 35 0,-7-18 0,-5-16 0,-2-12 0,-2-10 0,-2-7 0,1-7 0,-3-2 0,0 15 0,0 21 0,1 20 0,3 10 0,3-1 0,3-6 0,0-6 0,0-9 0,0-11 0,-2-7 0,-1-6 0,-2-4 0,-2-7 0,1-9 0,-1-6 0,-1 7 0,0 25 0,1 32 0,4 25 0,-2-45 0,1 1 0,1-2 0,0-1 0,7 40 0,1-13 0,2-8 0,1-8 0,-2-9 0,-2-9 0,-6-16 0,-2-13 0,-4 5 0,-2 26 0,6 33 0,0-24 0,1 3 0,3 5 0,1 2 0,2-1 0,1-1 0,0-2 0,-2-1 0,0-7 0,-1-3 0,7 34 0,-7-24 0,-4-21 0,-1-10 0,-4-12 0,1 18 0,-3 52 0,0-8 0,0-17 0,0 0 0,0 22 0,0-9 0,2-16 0,0-18 0,1-17 0,-1-3 0,-2 19 0,0 22 0,3 27 0,2 10 0,1-5 0,0-14 0,-3-18 0,-2-19 0,-1-13 0,0-9 0,0-5 0,0-4 0,0-3 0,0-5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49.812"/>
    </inkml:context>
    <inkml:brush xml:id="br0">
      <inkml:brushProperty name="width" value="0.05" units="cm"/>
      <inkml:brushProperty name="height" value="0.05" units="cm"/>
      <inkml:brushProperty name="color" value="#F6630D"/>
    </inkml:brush>
  </inkml:definitions>
  <inkml:trace contextRef="#ctx0" brushRef="#br0">0 1 24575,'29'0'0,"33"0"0,-11 1 0,7 2 0,16 2 0,4 1 0,7 2 0,2 1 0,1 0 0,-1 0 0,-3-1 0,-3-2 0,-4-3 0,-2-1 0,-8 0 0,-2-2 0,-10-1 0,-3-2 0,28-7 0,-28-5 0,-23-1 0,-13 5 0,-4 7 0,18 3 0,29 1 0,25 0 0,12 0 0,-8 0 0,-15-2 0,-20-1 0,-15 0 0,-16 0 0,-9 3 0,0 0 0,-1 0 0,4 0 0,3 0 0,3 0 0,0 0 0,1 0 0,2 0 0,-2 0 0,6 0 0,5 0 0,5 0 0,4 0 0,1 0 0,-3 0 0,-5 2 0,-7 0 0,-5 1 0,-4 0 0,-4 0 0,-3-1 0,-1 0 0,0 2 0,4-2 0,-6 1 0,2 1 0,-8-2 0,1 1 0,-3-1 0,0-2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1T13:02:52.762"/>
    </inkml:context>
    <inkml:brush xml:id="br0">
      <inkml:brushProperty name="width" value="0.05" units="cm"/>
      <inkml:brushProperty name="height" value="0.05" units="cm"/>
      <inkml:brushProperty name="color" value="#F6630D"/>
    </inkml:brush>
  </inkml:definitions>
  <inkml:trace contextRef="#ctx0" brushRef="#br0">1 1 24575,'0'22'0,"0"22"0,0 27 0,0-22 0,3 3 0,2 4 0,2 0 0,2 3 0,2 0 0,3-2 0,1 0 0,1-5 0,0 0 0,-1-2 0,-1-1 0,14 42 0,-4-2 0,-7-5 0,-3-4 0,-7-18 0,-3-21 0,-2 0 0,6 18 0,14 35 0,-5-32 0,3 2 0,4 4 0,0 0 0,-1-5 0,-1-2 0,-1-5 0,-2-3 0,10 35 0,-8-22 0,-6-19 0,-7-19 0,-4-18 0,-2-12 0,-2-3 0,0 14 0,0 32 0,4 34 0,1-25 0,1 1 0,2 4 0,0 0 0,1-2 0,0-1 0,6 40 0,-5-16 0,0-17 0,-1-17 0,1-15 0,-2-11 0,-4-5 0,-1 2 0,-1 15 0,6 16 0,6 14 0,9 7 0,2-7 0,0-5 0,-4-10 0,-6-6 0,-5-6 0,-3-6 0,-2-5 0,-2-5 0,1-2 0,0-1 0,1 0 0,2 2 0,-2 2 0,0 1 0,2 2 0,1 4 0,1-1 0,0 1 0,-2-1 0,-3-2 0,0-2 0,0-3 0,-2-4 0,1-4 0,-2 0 0,-1 4 0,0 15 0,0-10 0,0 14 0,0-17 0,0 1 0,0-6 0,0-4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962BC-B60C-BA48-B8DD-5939C8C34545}" type="datetimeFigureOut">
              <a:rPr lang="en-GB" smtClean="0"/>
              <a:t>22/12/2023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8365B-3569-8B40-A639-1A9FFE050EA6}" type="slidenum">
              <a:rPr lang="en-GB" smtClean="0"/>
              <a:t>‹nr.›</a:t>
            </a:fld>
            <a:endParaRPr lang="en-GB"/>
          </a:p>
        </p:txBody>
      </p:sp>
    </p:spTree>
    <p:extLst>
      <p:ext uri="{BB962C8B-B14F-4D97-AF65-F5344CB8AC3E}">
        <p14:creationId xmlns:p14="http://schemas.microsoft.com/office/powerpoint/2010/main" val="385125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1" dirty="0"/>
              <a:t>B is </a:t>
            </a:r>
            <a:r>
              <a:rPr lang="en-GB" b="1" dirty="0" err="1"/>
              <a:t>goed</a:t>
            </a:r>
            <a:r>
              <a:rPr lang="en-GB" b="1" dirty="0"/>
              <a:t>  (</a:t>
            </a:r>
            <a:r>
              <a:rPr lang="en-GB" b="1" dirty="0" err="1"/>
              <a:t>voor</a:t>
            </a:r>
            <a:r>
              <a:rPr lang="en-GB" b="1" dirty="0"/>
              <a:t> </a:t>
            </a:r>
            <a:r>
              <a:rPr lang="en-GB" b="1" dirty="0" err="1"/>
              <a:t>uitleg</a:t>
            </a:r>
            <a:r>
              <a:rPr lang="en-GB" b="1" dirty="0"/>
              <a:t> </a:t>
            </a:r>
            <a:r>
              <a:rPr lang="en-GB" b="1" dirty="0" err="1"/>
              <a:t>zie</a:t>
            </a:r>
            <a:r>
              <a:rPr lang="en-GB" b="1" dirty="0"/>
              <a:t> </a:t>
            </a:r>
            <a:r>
              <a:rPr lang="en-GB" b="1" dirty="0" err="1"/>
              <a:t>ook</a:t>
            </a:r>
            <a:r>
              <a:rPr lang="en-GB" b="1" dirty="0"/>
              <a:t> </a:t>
            </a:r>
            <a:r>
              <a:rPr lang="en-GB" b="1" dirty="0" err="1"/>
              <a:t>volgende</a:t>
            </a:r>
            <a:r>
              <a:rPr lang="en-GB" b="1" dirty="0"/>
              <a:t> </a:t>
            </a:r>
            <a:r>
              <a:rPr lang="en-GB" b="1" dirty="0" err="1"/>
              <a:t>dia</a:t>
            </a:r>
            <a:r>
              <a:rPr lang="en-GB" b="1" dirty="0"/>
              <a:t>) (</a:t>
            </a:r>
            <a:r>
              <a:rPr lang="en-GB" b="1" dirty="0" err="1"/>
              <a:t>en</a:t>
            </a:r>
            <a:r>
              <a:rPr lang="en-GB" b="1" dirty="0"/>
              <a:t> C </a:t>
            </a:r>
            <a:r>
              <a:rPr lang="en-GB" b="1" dirty="0" err="1"/>
              <a:t>kan</a:t>
            </a:r>
            <a:r>
              <a:rPr lang="en-GB" b="1" dirty="0"/>
              <a:t> </a:t>
            </a:r>
            <a:r>
              <a:rPr lang="en-GB" b="1" dirty="0" err="1"/>
              <a:t>ook</a:t>
            </a:r>
            <a:r>
              <a:rPr lang="en-GB" b="1" dirty="0"/>
              <a:t> </a:t>
            </a:r>
            <a:r>
              <a:rPr lang="en-GB" b="1" dirty="0" err="1"/>
              <a:t>goed</a:t>
            </a:r>
            <a:r>
              <a:rPr lang="en-GB" b="1" dirty="0"/>
              <a:t> </a:t>
            </a:r>
            <a:r>
              <a:rPr lang="en-GB" b="1" dirty="0" err="1"/>
              <a:t>zijn</a:t>
            </a:r>
            <a:r>
              <a:rPr lang="en-GB" b="1" dirty="0"/>
              <a:t>)</a:t>
            </a:r>
          </a:p>
          <a:p>
            <a:endParaRPr lang="en-GB" dirty="0"/>
          </a:p>
          <a:p>
            <a:r>
              <a:rPr lang="en-GB" dirty="0" err="1"/>
              <a:t>Dit</a:t>
            </a:r>
            <a:r>
              <a:rPr lang="en-GB" dirty="0"/>
              <a:t> is </a:t>
            </a:r>
            <a:r>
              <a:rPr lang="en-GB" dirty="0" err="1"/>
              <a:t>een</a:t>
            </a:r>
            <a:r>
              <a:rPr lang="en-GB" dirty="0"/>
              <a:t> </a:t>
            </a:r>
            <a:r>
              <a:rPr lang="en-GB" dirty="0" err="1"/>
              <a:t>misleidende</a:t>
            </a:r>
            <a:r>
              <a:rPr lang="en-GB" dirty="0"/>
              <a:t> </a:t>
            </a:r>
            <a:r>
              <a:rPr lang="en-GB" dirty="0" err="1"/>
              <a:t>grafiek</a:t>
            </a:r>
            <a:r>
              <a:rPr lang="en-GB" dirty="0"/>
              <a:t> want het </a:t>
            </a:r>
            <a:r>
              <a:rPr lang="en-GB" dirty="0" err="1"/>
              <a:t>lijkt</a:t>
            </a:r>
            <a:r>
              <a:rPr lang="en-GB" dirty="0"/>
              <a:t> </a:t>
            </a:r>
            <a:r>
              <a:rPr lang="en-GB" dirty="0" err="1"/>
              <a:t>een</a:t>
            </a:r>
            <a:r>
              <a:rPr lang="en-GB" dirty="0"/>
              <a:t> </a:t>
            </a:r>
            <a:r>
              <a:rPr lang="en-GB" dirty="0" err="1"/>
              <a:t>stijgende</a:t>
            </a:r>
            <a:r>
              <a:rPr lang="en-GB" dirty="0"/>
              <a:t> </a:t>
            </a:r>
            <a:r>
              <a:rPr lang="en-GB" dirty="0" err="1"/>
              <a:t>lijn</a:t>
            </a:r>
            <a:r>
              <a:rPr lang="en-GB" dirty="0"/>
              <a:t>, maar de </a:t>
            </a:r>
            <a:r>
              <a:rPr lang="en-GB" dirty="0" err="1"/>
              <a:t>jaren</a:t>
            </a:r>
            <a:r>
              <a:rPr lang="en-GB" dirty="0"/>
              <a:t> </a:t>
            </a:r>
            <a:r>
              <a:rPr lang="en-GB" dirty="0" err="1"/>
              <a:t>staan</a:t>
            </a:r>
            <a:r>
              <a:rPr lang="en-GB" dirty="0"/>
              <a:t> </a:t>
            </a:r>
            <a:r>
              <a:rPr lang="en-GB" dirty="0" err="1"/>
              <a:t>niet</a:t>
            </a:r>
            <a:r>
              <a:rPr lang="en-GB" dirty="0"/>
              <a:t> op </a:t>
            </a:r>
            <a:r>
              <a:rPr lang="en-GB" dirty="0" err="1"/>
              <a:t>volgorde</a:t>
            </a:r>
            <a:r>
              <a:rPr lang="en-GB" dirty="0"/>
              <a:t>,</a:t>
            </a:r>
          </a:p>
          <a:p>
            <a:r>
              <a:rPr lang="en-GB" dirty="0"/>
              <a:t>A  is </a:t>
            </a:r>
            <a:r>
              <a:rPr lang="en-GB" dirty="0" err="1"/>
              <a:t>zeker</a:t>
            </a:r>
            <a:r>
              <a:rPr lang="en-GB" dirty="0"/>
              <a:t> </a:t>
            </a:r>
            <a:r>
              <a:rPr lang="en-GB" dirty="0" err="1"/>
              <a:t>niet</a:t>
            </a:r>
            <a:r>
              <a:rPr lang="en-GB" dirty="0"/>
              <a:t> </a:t>
            </a:r>
            <a:r>
              <a:rPr lang="en-GB" dirty="0" err="1"/>
              <a:t>goed</a:t>
            </a:r>
            <a:endParaRPr lang="en-GB" dirty="0"/>
          </a:p>
          <a:p>
            <a:r>
              <a:rPr lang="en-GB" b="1" dirty="0"/>
              <a:t>B  </a:t>
            </a:r>
            <a:r>
              <a:rPr lang="en-GB" b="1" dirty="0" err="1"/>
              <a:t>Klopt</a:t>
            </a:r>
            <a:r>
              <a:rPr lang="en-GB" b="1" dirty="0"/>
              <a:t>  – want </a:t>
            </a:r>
            <a:r>
              <a:rPr lang="en-GB" b="1" dirty="0" err="1"/>
              <a:t>bijvoorbeeld</a:t>
            </a:r>
            <a:r>
              <a:rPr lang="en-GB" b="1" dirty="0"/>
              <a:t> in 2020 minder dan 2015; de </a:t>
            </a:r>
            <a:r>
              <a:rPr lang="en-GB" b="1" dirty="0" err="1"/>
              <a:t>gegevens</a:t>
            </a:r>
            <a:r>
              <a:rPr lang="en-GB" b="1" dirty="0"/>
              <a:t>  </a:t>
            </a:r>
            <a:r>
              <a:rPr lang="en-GB" b="1" dirty="0" err="1"/>
              <a:t>beginnen</a:t>
            </a:r>
            <a:r>
              <a:rPr lang="en-GB" b="1" dirty="0"/>
              <a:t> al in 2000</a:t>
            </a:r>
          </a:p>
          <a:p>
            <a:r>
              <a:rPr lang="en-GB" dirty="0"/>
              <a:t>C Je </a:t>
            </a:r>
            <a:r>
              <a:rPr lang="en-GB" dirty="0" err="1"/>
              <a:t>weet</a:t>
            </a:r>
            <a:r>
              <a:rPr lang="en-GB" dirty="0"/>
              <a:t> </a:t>
            </a:r>
            <a:r>
              <a:rPr lang="en-GB" dirty="0" err="1"/>
              <a:t>niets</a:t>
            </a:r>
            <a:r>
              <a:rPr lang="en-GB" dirty="0"/>
              <a:t> over de </a:t>
            </a:r>
            <a:r>
              <a:rPr lang="en-GB" dirty="0" err="1"/>
              <a:t>tussenliggende</a:t>
            </a:r>
            <a:r>
              <a:rPr lang="en-GB" dirty="0"/>
              <a:t> </a:t>
            </a:r>
            <a:r>
              <a:rPr lang="en-GB" dirty="0" err="1"/>
              <a:t>jaren</a:t>
            </a:r>
            <a:r>
              <a:rPr lang="en-GB" dirty="0"/>
              <a:t>. </a:t>
            </a:r>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3</a:t>
            </a:fld>
            <a:endParaRPr lang="en-GB"/>
          </a:p>
        </p:txBody>
      </p:sp>
    </p:spTree>
    <p:extLst>
      <p:ext uri="{BB962C8B-B14F-4D97-AF65-F5344CB8AC3E}">
        <p14:creationId xmlns:p14="http://schemas.microsoft.com/office/powerpoint/2010/main" val="191785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de </a:t>
            </a:r>
            <a:r>
              <a:rPr lang="en-GB" dirty="0" err="1"/>
              <a:t>linkergrafiek</a:t>
            </a:r>
            <a:r>
              <a:rPr lang="en-GB" dirty="0"/>
              <a:t> </a:t>
            </a:r>
            <a:r>
              <a:rPr lang="en-GB" dirty="0" err="1"/>
              <a:t>zie</a:t>
            </a:r>
            <a:r>
              <a:rPr lang="en-GB" dirty="0"/>
              <a:t> je de </a:t>
            </a:r>
            <a:r>
              <a:rPr lang="en-GB" dirty="0" err="1"/>
              <a:t>maximumtemperatuur</a:t>
            </a:r>
            <a:r>
              <a:rPr lang="en-GB" dirty="0"/>
              <a:t> op 4 </a:t>
            </a:r>
            <a:r>
              <a:rPr lang="en-GB" dirty="0" err="1"/>
              <a:t>dagen</a:t>
            </a:r>
            <a:r>
              <a:rPr lang="en-GB" dirty="0"/>
              <a:t> in </a:t>
            </a:r>
            <a:r>
              <a:rPr lang="en-GB" dirty="0" err="1"/>
              <a:t>juli</a:t>
            </a:r>
            <a:r>
              <a:rPr lang="en-GB" dirty="0"/>
              <a:t> 2020, </a:t>
            </a:r>
            <a:r>
              <a:rPr lang="en-GB" dirty="0" err="1"/>
              <a:t>dat</a:t>
            </a:r>
            <a:r>
              <a:rPr lang="en-GB" dirty="0"/>
              <a:t> </a:t>
            </a:r>
            <a:r>
              <a:rPr lang="en-GB" dirty="0" err="1"/>
              <a:t>zijn</a:t>
            </a:r>
            <a:r>
              <a:rPr lang="en-GB" dirty="0"/>
              <a:t> de </a:t>
            </a:r>
            <a:r>
              <a:rPr lang="en-GB" dirty="0" err="1"/>
              <a:t>stippen</a:t>
            </a:r>
            <a:r>
              <a:rPr lang="en-GB" dirty="0"/>
              <a:t>. De </a:t>
            </a:r>
            <a:r>
              <a:rPr lang="en-GB" dirty="0" err="1"/>
              <a:t>temperaturen</a:t>
            </a:r>
            <a:r>
              <a:rPr lang="en-GB" dirty="0"/>
              <a:t> op de </a:t>
            </a:r>
            <a:r>
              <a:rPr lang="en-GB" dirty="0" err="1"/>
              <a:t>andere</a:t>
            </a:r>
            <a:r>
              <a:rPr lang="en-GB" dirty="0"/>
              <a:t> </a:t>
            </a:r>
            <a:r>
              <a:rPr lang="en-GB" dirty="0" err="1"/>
              <a:t>dagen</a:t>
            </a:r>
            <a:r>
              <a:rPr lang="en-GB" dirty="0"/>
              <a:t> van </a:t>
            </a:r>
            <a:r>
              <a:rPr lang="en-GB" dirty="0" err="1"/>
              <a:t>juli</a:t>
            </a:r>
            <a:r>
              <a:rPr lang="en-GB" dirty="0"/>
              <a:t> </a:t>
            </a:r>
            <a:r>
              <a:rPr lang="en-GB" dirty="0" err="1"/>
              <a:t>zijn</a:t>
            </a:r>
            <a:r>
              <a:rPr lang="en-GB" dirty="0"/>
              <a:t> </a:t>
            </a:r>
            <a:r>
              <a:rPr lang="en-GB" dirty="0" err="1"/>
              <a:t>weggelaten</a:t>
            </a:r>
            <a:r>
              <a:rPr lang="en-GB" dirty="0"/>
              <a:t>. Er </a:t>
            </a:r>
            <a:r>
              <a:rPr lang="en-GB" dirty="0" err="1"/>
              <a:t>zijn</a:t>
            </a:r>
            <a:r>
              <a:rPr lang="en-GB" dirty="0"/>
              <a:t> </a:t>
            </a:r>
            <a:r>
              <a:rPr lang="en-GB" dirty="0" err="1"/>
              <a:t>wel</a:t>
            </a:r>
            <a:r>
              <a:rPr lang="en-GB" dirty="0"/>
              <a:t> </a:t>
            </a:r>
            <a:r>
              <a:rPr lang="en-GB" dirty="0" err="1"/>
              <a:t>lijnen</a:t>
            </a:r>
            <a:r>
              <a:rPr lang="en-GB" dirty="0"/>
              <a:t> </a:t>
            </a:r>
            <a:r>
              <a:rPr lang="en-GB" dirty="0" err="1"/>
              <a:t>getrokken</a:t>
            </a:r>
            <a:r>
              <a:rPr lang="en-GB" dirty="0"/>
              <a:t> </a:t>
            </a:r>
            <a:r>
              <a:rPr lang="en-GB" dirty="0" err="1"/>
              <a:t>tussen</a:t>
            </a:r>
            <a:r>
              <a:rPr lang="en-GB" dirty="0"/>
              <a:t> de </a:t>
            </a:r>
            <a:r>
              <a:rPr lang="en-GB" dirty="0" err="1"/>
              <a:t>stippen</a:t>
            </a:r>
            <a:r>
              <a:rPr lang="en-GB" dirty="0"/>
              <a:t>.</a:t>
            </a:r>
          </a:p>
          <a:p>
            <a:r>
              <a:rPr lang="en-GB" dirty="0"/>
              <a:t>In de </a:t>
            </a:r>
            <a:r>
              <a:rPr lang="en-GB" dirty="0" err="1"/>
              <a:t>rechtergrafiek</a:t>
            </a:r>
            <a:r>
              <a:rPr lang="en-GB" dirty="0"/>
              <a:t> </a:t>
            </a:r>
            <a:r>
              <a:rPr lang="en-GB" dirty="0" err="1"/>
              <a:t>staat</a:t>
            </a:r>
            <a:r>
              <a:rPr lang="en-GB" dirty="0"/>
              <a:t> </a:t>
            </a:r>
            <a:r>
              <a:rPr lang="en-GB" dirty="0" err="1"/>
              <a:t>wel</a:t>
            </a:r>
            <a:r>
              <a:rPr lang="en-GB" dirty="0"/>
              <a:t> de </a:t>
            </a:r>
            <a:r>
              <a:rPr lang="en-GB" dirty="0" err="1"/>
              <a:t>maximumtemperatuur</a:t>
            </a:r>
            <a:r>
              <a:rPr lang="en-GB" dirty="0"/>
              <a:t> op </a:t>
            </a:r>
            <a:r>
              <a:rPr lang="en-GB" dirty="0" err="1"/>
              <a:t>elke</a:t>
            </a:r>
            <a:r>
              <a:rPr lang="en-GB" dirty="0"/>
              <a:t> </a:t>
            </a:r>
            <a:r>
              <a:rPr lang="en-GB" dirty="0" err="1"/>
              <a:t>dag</a:t>
            </a:r>
            <a:r>
              <a:rPr lang="en-GB" dirty="0"/>
              <a:t> (</a:t>
            </a:r>
            <a:r>
              <a:rPr lang="en-GB" dirty="0" err="1"/>
              <a:t>stippen</a:t>
            </a:r>
            <a:r>
              <a:rPr lang="en-GB" dirty="0"/>
              <a:t>). </a:t>
            </a:r>
            <a:r>
              <a:rPr lang="en-GB" dirty="0" err="1"/>
              <a:t>Daar</a:t>
            </a:r>
            <a:r>
              <a:rPr lang="en-GB" dirty="0"/>
              <a:t> </a:t>
            </a:r>
            <a:r>
              <a:rPr lang="en-GB" dirty="0" err="1"/>
              <a:t>kun</a:t>
            </a:r>
            <a:r>
              <a:rPr lang="en-GB" dirty="0"/>
              <a:t> je </a:t>
            </a:r>
            <a:r>
              <a:rPr lang="en-GB" dirty="0" err="1"/>
              <a:t>zien</a:t>
            </a:r>
            <a:r>
              <a:rPr lang="en-GB" dirty="0"/>
              <a:t> </a:t>
            </a:r>
            <a:r>
              <a:rPr lang="en-GB" dirty="0" err="1"/>
              <a:t>dat</a:t>
            </a:r>
            <a:r>
              <a:rPr lang="en-GB" dirty="0"/>
              <a:t> de </a:t>
            </a:r>
            <a:r>
              <a:rPr lang="en-GB" dirty="0" err="1"/>
              <a:t>temperatuur</a:t>
            </a:r>
            <a:r>
              <a:rPr lang="en-GB" dirty="0"/>
              <a:t> </a:t>
            </a:r>
            <a:r>
              <a:rPr lang="en-GB" dirty="0" err="1"/>
              <a:t>ook</a:t>
            </a:r>
            <a:r>
              <a:rPr lang="en-GB" dirty="0"/>
              <a:t> </a:t>
            </a:r>
            <a:r>
              <a:rPr lang="en-GB" dirty="0" err="1"/>
              <a:t>wel</a:t>
            </a:r>
            <a:r>
              <a:rPr lang="en-GB" dirty="0"/>
              <a:t> </a:t>
            </a:r>
            <a:r>
              <a:rPr lang="en-GB" dirty="0" err="1"/>
              <a:t>eens</a:t>
            </a:r>
            <a:r>
              <a:rPr lang="en-GB" dirty="0"/>
              <a:t> </a:t>
            </a:r>
            <a:r>
              <a:rPr lang="en-GB" dirty="0" err="1"/>
              <a:t>daalde</a:t>
            </a:r>
            <a:r>
              <a:rPr lang="en-GB" dirty="0"/>
              <a:t>. </a:t>
            </a:r>
            <a:r>
              <a:rPr lang="en-GB" dirty="0" err="1"/>
              <a:t>Bijvoorbeeld</a:t>
            </a:r>
            <a:r>
              <a:rPr lang="en-GB" dirty="0"/>
              <a:t> </a:t>
            </a:r>
            <a:r>
              <a:rPr lang="en-GB" dirty="0" err="1"/>
              <a:t>tussen</a:t>
            </a:r>
            <a:r>
              <a:rPr lang="en-GB" dirty="0"/>
              <a:t> 13 </a:t>
            </a:r>
            <a:r>
              <a:rPr lang="en-GB" dirty="0" err="1"/>
              <a:t>en</a:t>
            </a:r>
            <a:r>
              <a:rPr lang="en-GB" dirty="0"/>
              <a:t> 14 </a:t>
            </a:r>
            <a:r>
              <a:rPr lang="en-GB" dirty="0" err="1"/>
              <a:t>juli</a:t>
            </a:r>
            <a:r>
              <a:rPr lang="en-GB" dirty="0"/>
              <a:t>.</a:t>
            </a:r>
          </a:p>
          <a:p>
            <a:endParaRPr lang="en-GB" dirty="0"/>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12</a:t>
            </a:fld>
            <a:endParaRPr lang="en-GB"/>
          </a:p>
        </p:txBody>
      </p:sp>
    </p:spTree>
    <p:extLst>
      <p:ext uri="{BB962C8B-B14F-4D97-AF65-F5344CB8AC3E}">
        <p14:creationId xmlns:p14="http://schemas.microsoft.com/office/powerpoint/2010/main" val="283383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Links </a:t>
            </a:r>
            <a:r>
              <a:rPr lang="en-GB" dirty="0" err="1"/>
              <a:t>staat</a:t>
            </a:r>
            <a:r>
              <a:rPr lang="en-GB" dirty="0"/>
              <a:t> </a:t>
            </a:r>
            <a:r>
              <a:rPr lang="en-GB" dirty="0" err="1"/>
              <a:t>een</a:t>
            </a:r>
            <a:r>
              <a:rPr lang="en-GB" dirty="0"/>
              <a:t> </a:t>
            </a:r>
            <a:r>
              <a:rPr lang="en-GB" dirty="0" err="1"/>
              <a:t>misleidende</a:t>
            </a:r>
            <a:r>
              <a:rPr lang="en-GB" dirty="0"/>
              <a:t> </a:t>
            </a:r>
            <a:r>
              <a:rPr lang="en-GB" dirty="0" err="1"/>
              <a:t>grafiek</a:t>
            </a:r>
            <a:r>
              <a:rPr lang="en-GB" dirty="0"/>
              <a:t> want het </a:t>
            </a:r>
            <a:r>
              <a:rPr lang="en-GB" dirty="0" err="1"/>
              <a:t>lijkt</a:t>
            </a:r>
            <a:r>
              <a:rPr lang="en-GB" dirty="0"/>
              <a:t> </a:t>
            </a:r>
            <a:r>
              <a:rPr lang="en-GB" dirty="0" err="1"/>
              <a:t>een</a:t>
            </a:r>
            <a:r>
              <a:rPr lang="en-GB" dirty="0"/>
              <a:t> </a:t>
            </a:r>
            <a:r>
              <a:rPr lang="en-GB" dirty="0" err="1"/>
              <a:t>stijgende</a:t>
            </a:r>
            <a:r>
              <a:rPr lang="en-GB" dirty="0"/>
              <a:t> </a:t>
            </a:r>
            <a:r>
              <a:rPr lang="en-GB" dirty="0" err="1"/>
              <a:t>lijn</a:t>
            </a:r>
            <a:r>
              <a:rPr lang="en-GB" dirty="0"/>
              <a:t>, maar de </a:t>
            </a:r>
            <a:r>
              <a:rPr lang="en-GB" dirty="0" err="1"/>
              <a:t>jaren</a:t>
            </a:r>
            <a:r>
              <a:rPr lang="en-GB" dirty="0"/>
              <a:t> </a:t>
            </a:r>
            <a:r>
              <a:rPr lang="en-GB" dirty="0" err="1"/>
              <a:t>staan</a:t>
            </a:r>
            <a:r>
              <a:rPr lang="en-GB" dirty="0"/>
              <a:t> </a:t>
            </a:r>
            <a:r>
              <a:rPr lang="en-GB" dirty="0" err="1"/>
              <a:t>niet</a:t>
            </a:r>
            <a:r>
              <a:rPr lang="en-GB" dirty="0"/>
              <a:t> op </a:t>
            </a:r>
            <a:r>
              <a:rPr lang="en-GB" dirty="0" err="1"/>
              <a:t>volgorde</a:t>
            </a:r>
            <a:r>
              <a:rPr lang="en-GB" dirty="0"/>
              <a:t>.</a:t>
            </a:r>
          </a:p>
          <a:p>
            <a:endParaRPr lang="en-GB" dirty="0"/>
          </a:p>
          <a:p>
            <a:r>
              <a:rPr lang="en-GB" dirty="0"/>
              <a:t>In de </a:t>
            </a:r>
            <a:r>
              <a:rPr lang="en-GB" dirty="0" err="1"/>
              <a:t>rechtergrafiek</a:t>
            </a:r>
            <a:r>
              <a:rPr lang="en-GB" dirty="0"/>
              <a:t> </a:t>
            </a:r>
            <a:r>
              <a:rPr lang="en-GB" dirty="0" err="1"/>
              <a:t>staan</a:t>
            </a:r>
            <a:r>
              <a:rPr lang="en-GB" dirty="0"/>
              <a:t> de </a:t>
            </a:r>
            <a:r>
              <a:rPr lang="en-GB" dirty="0" err="1"/>
              <a:t>jaren</a:t>
            </a:r>
            <a:r>
              <a:rPr lang="en-GB" dirty="0"/>
              <a:t> </a:t>
            </a:r>
            <a:r>
              <a:rPr lang="en-GB" dirty="0" err="1"/>
              <a:t>wel</a:t>
            </a:r>
            <a:r>
              <a:rPr lang="en-GB" dirty="0"/>
              <a:t> op </a:t>
            </a:r>
            <a:r>
              <a:rPr lang="en-GB" dirty="0" err="1"/>
              <a:t>volgorde</a:t>
            </a:r>
            <a:r>
              <a:rPr lang="en-GB" dirty="0"/>
              <a:t>. Maar het </a:t>
            </a:r>
            <a:r>
              <a:rPr lang="en-GB" dirty="0" err="1"/>
              <a:t>gaat</a:t>
            </a:r>
            <a:r>
              <a:rPr lang="en-GB" dirty="0"/>
              <a:t> in </a:t>
            </a:r>
            <a:r>
              <a:rPr lang="en-GB" dirty="0" err="1"/>
              <a:t>sprongen</a:t>
            </a:r>
            <a:r>
              <a:rPr lang="en-GB" dirty="0"/>
              <a:t> van 5 </a:t>
            </a:r>
            <a:r>
              <a:rPr lang="en-GB" dirty="0" err="1"/>
              <a:t>jaar</a:t>
            </a:r>
            <a:r>
              <a:rPr lang="en-GB" dirty="0"/>
              <a:t>. </a:t>
            </a:r>
          </a:p>
          <a:p>
            <a:r>
              <a:rPr lang="en-GB" dirty="0"/>
              <a:t>In die </a:t>
            </a:r>
            <a:r>
              <a:rPr lang="en-GB" dirty="0" err="1"/>
              <a:t>rechtergrafiek</a:t>
            </a:r>
            <a:r>
              <a:rPr lang="en-GB" dirty="0"/>
              <a:t> </a:t>
            </a:r>
            <a:r>
              <a:rPr lang="en-GB" dirty="0" err="1"/>
              <a:t>kun</a:t>
            </a:r>
            <a:r>
              <a:rPr lang="en-GB" dirty="0"/>
              <a:t> je </a:t>
            </a:r>
            <a:r>
              <a:rPr lang="en-GB" dirty="0" err="1"/>
              <a:t>zien</a:t>
            </a:r>
            <a:r>
              <a:rPr lang="en-GB" dirty="0"/>
              <a:t> </a:t>
            </a:r>
            <a:r>
              <a:rPr lang="en-GB" dirty="0" err="1"/>
              <a:t>dat</a:t>
            </a:r>
            <a:r>
              <a:rPr lang="en-GB" dirty="0"/>
              <a:t> het </a:t>
            </a:r>
            <a:r>
              <a:rPr lang="en-GB" dirty="0" err="1"/>
              <a:t>aantal</a:t>
            </a:r>
            <a:r>
              <a:rPr lang="en-GB" dirty="0"/>
              <a:t> </a:t>
            </a:r>
            <a:r>
              <a:rPr lang="en-GB" dirty="0" err="1"/>
              <a:t>meisjes</a:t>
            </a:r>
            <a:r>
              <a:rPr lang="en-GB" dirty="0"/>
              <a:t> </a:t>
            </a:r>
            <a:r>
              <a:rPr lang="en-GB" dirty="0" err="1"/>
              <a:t>dat</a:t>
            </a:r>
            <a:r>
              <a:rPr lang="en-GB" dirty="0"/>
              <a:t> </a:t>
            </a:r>
            <a:r>
              <a:rPr lang="en-GB" dirty="0" err="1"/>
              <a:t>voetbalt</a:t>
            </a:r>
            <a:r>
              <a:rPr lang="en-GB" dirty="0"/>
              <a:t> in 2010 </a:t>
            </a:r>
            <a:r>
              <a:rPr lang="en-GB" dirty="0" err="1"/>
              <a:t>hoger</a:t>
            </a:r>
            <a:r>
              <a:rPr lang="en-GB" dirty="0"/>
              <a:t> is dan in 2005 </a:t>
            </a:r>
            <a:r>
              <a:rPr lang="en-GB" dirty="0" err="1"/>
              <a:t>en</a:t>
            </a:r>
            <a:r>
              <a:rPr lang="en-GB" dirty="0"/>
              <a:t> </a:t>
            </a:r>
            <a:r>
              <a:rPr lang="en-GB" dirty="0" err="1"/>
              <a:t>dat</a:t>
            </a:r>
            <a:r>
              <a:rPr lang="en-GB" dirty="0"/>
              <a:t> het </a:t>
            </a:r>
            <a:r>
              <a:rPr lang="en-GB" dirty="0" err="1"/>
              <a:t>nog</a:t>
            </a:r>
            <a:r>
              <a:rPr lang="en-GB" dirty="0"/>
              <a:t> </a:t>
            </a:r>
            <a:r>
              <a:rPr lang="en-GB" dirty="0" err="1"/>
              <a:t>hoger</a:t>
            </a:r>
            <a:r>
              <a:rPr lang="en-GB" dirty="0"/>
              <a:t> is in 2015 </a:t>
            </a:r>
            <a:r>
              <a:rPr lang="en-GB" dirty="0" err="1"/>
              <a:t>en</a:t>
            </a:r>
            <a:r>
              <a:rPr lang="en-GB" dirty="0"/>
              <a:t> dan </a:t>
            </a:r>
            <a:r>
              <a:rPr lang="en-GB" dirty="0" err="1"/>
              <a:t>weer</a:t>
            </a:r>
            <a:r>
              <a:rPr lang="en-GB" dirty="0"/>
              <a:t> lager in 2020.</a:t>
            </a:r>
          </a:p>
          <a:p>
            <a:r>
              <a:rPr lang="en-GB" dirty="0"/>
              <a:t>Je </a:t>
            </a:r>
            <a:r>
              <a:rPr lang="en-GB" dirty="0" err="1"/>
              <a:t>weet</a:t>
            </a:r>
            <a:r>
              <a:rPr lang="en-GB" dirty="0"/>
              <a:t> </a:t>
            </a:r>
            <a:r>
              <a:rPr lang="en-GB" dirty="0" err="1"/>
              <a:t>niet</a:t>
            </a:r>
            <a:r>
              <a:rPr lang="en-GB" dirty="0"/>
              <a:t> wat er in de </a:t>
            </a:r>
            <a:r>
              <a:rPr lang="en-GB" dirty="0" err="1"/>
              <a:t>tussenliggende</a:t>
            </a:r>
            <a:r>
              <a:rPr lang="en-GB" dirty="0"/>
              <a:t> </a:t>
            </a:r>
            <a:r>
              <a:rPr lang="en-GB" dirty="0" err="1"/>
              <a:t>jaren</a:t>
            </a:r>
            <a:r>
              <a:rPr lang="en-GB" dirty="0"/>
              <a:t> is </a:t>
            </a:r>
            <a:r>
              <a:rPr lang="en-GB" dirty="0" err="1"/>
              <a:t>gebeurd</a:t>
            </a:r>
            <a:r>
              <a:rPr lang="en-GB" dirty="0"/>
              <a:t>: </a:t>
            </a:r>
            <a:r>
              <a:rPr lang="en-GB" dirty="0" err="1"/>
              <a:t>Bijvoorbeeld</a:t>
            </a:r>
            <a:r>
              <a:rPr lang="en-GB" dirty="0"/>
              <a:t> </a:t>
            </a:r>
            <a:r>
              <a:rPr lang="en-GB" dirty="0" err="1"/>
              <a:t>tussen</a:t>
            </a:r>
            <a:r>
              <a:rPr lang="en-GB" dirty="0"/>
              <a:t> 2005 </a:t>
            </a:r>
            <a:r>
              <a:rPr lang="en-GB" dirty="0" err="1"/>
              <a:t>en</a:t>
            </a:r>
            <a:r>
              <a:rPr lang="en-GB" dirty="0"/>
              <a:t> 2010 </a:t>
            </a:r>
            <a:r>
              <a:rPr lang="en-GB" dirty="0" err="1"/>
              <a:t>kan</a:t>
            </a:r>
            <a:r>
              <a:rPr lang="en-GB" dirty="0"/>
              <a:t> het </a:t>
            </a:r>
            <a:r>
              <a:rPr lang="en-GB" dirty="0" err="1"/>
              <a:t>aantal</a:t>
            </a:r>
            <a:r>
              <a:rPr lang="en-GB" dirty="0"/>
              <a:t> </a:t>
            </a:r>
            <a:r>
              <a:rPr lang="en-GB" dirty="0" err="1"/>
              <a:t>meisjes</a:t>
            </a:r>
            <a:r>
              <a:rPr lang="en-GB" dirty="0"/>
              <a:t> </a:t>
            </a:r>
            <a:r>
              <a:rPr lang="en-GB" dirty="0" err="1"/>
              <a:t>dat</a:t>
            </a:r>
            <a:r>
              <a:rPr lang="en-GB" dirty="0"/>
              <a:t> </a:t>
            </a:r>
            <a:r>
              <a:rPr lang="en-GB" dirty="0" err="1"/>
              <a:t>voelbalt</a:t>
            </a:r>
            <a:r>
              <a:rPr lang="en-GB" dirty="0"/>
              <a:t> </a:t>
            </a:r>
            <a:r>
              <a:rPr lang="en-GB" dirty="0" err="1"/>
              <a:t>ook</a:t>
            </a:r>
            <a:r>
              <a:rPr lang="en-GB" dirty="0"/>
              <a:t> </a:t>
            </a:r>
            <a:r>
              <a:rPr lang="en-GB" dirty="0" err="1"/>
              <a:t>nogiomhoog</a:t>
            </a:r>
            <a:r>
              <a:rPr lang="en-GB" dirty="0"/>
              <a:t> </a:t>
            </a:r>
            <a:r>
              <a:rPr lang="en-GB" dirty="0" err="1"/>
              <a:t>en</a:t>
            </a:r>
            <a:r>
              <a:rPr lang="en-GB" dirty="0"/>
              <a:t> </a:t>
            </a:r>
            <a:r>
              <a:rPr lang="en-GB" dirty="0" err="1"/>
              <a:t>omlaag</a:t>
            </a:r>
            <a:r>
              <a:rPr lang="en-GB" dirty="0"/>
              <a:t> </a:t>
            </a:r>
            <a:r>
              <a:rPr lang="en-GB" dirty="0" err="1"/>
              <a:t>zijn</a:t>
            </a:r>
            <a:r>
              <a:rPr lang="en-GB" dirty="0"/>
              <a:t> </a:t>
            </a:r>
            <a:r>
              <a:rPr lang="en-GB" dirty="0" err="1"/>
              <a:t>gegaan</a:t>
            </a:r>
            <a:r>
              <a:rPr lang="en-GB" dirty="0"/>
              <a:t>.</a:t>
            </a:r>
          </a:p>
          <a:p>
            <a:endParaRPr lang="en-GB" dirty="0"/>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4</a:t>
            </a:fld>
            <a:endParaRPr lang="en-GB"/>
          </a:p>
        </p:txBody>
      </p:sp>
    </p:spTree>
    <p:extLst>
      <p:ext uri="{BB962C8B-B14F-4D97-AF65-F5344CB8AC3E}">
        <p14:creationId xmlns:p14="http://schemas.microsoft.com/office/powerpoint/2010/main" val="34209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Deze</a:t>
            </a:r>
            <a:r>
              <a:rPr lang="en-GB" dirty="0"/>
              <a:t> </a:t>
            </a:r>
            <a:r>
              <a:rPr lang="en-GB" dirty="0" err="1"/>
              <a:t>grafiek</a:t>
            </a:r>
            <a:r>
              <a:rPr lang="en-GB" dirty="0"/>
              <a:t> is </a:t>
            </a:r>
            <a:r>
              <a:rPr lang="en-GB" dirty="0" err="1"/>
              <a:t>misleidend</a:t>
            </a:r>
            <a:r>
              <a:rPr lang="en-GB" dirty="0"/>
              <a:t> want de </a:t>
            </a:r>
            <a:r>
              <a:rPr lang="en-GB" dirty="0" err="1"/>
              <a:t>blokjes</a:t>
            </a:r>
            <a:r>
              <a:rPr lang="en-GB" dirty="0"/>
              <a:t> </a:t>
            </a:r>
            <a:r>
              <a:rPr lang="en-GB" dirty="0" err="1"/>
              <a:t>zijn</a:t>
            </a:r>
            <a:r>
              <a:rPr lang="en-GB" dirty="0"/>
              <a:t> </a:t>
            </a:r>
            <a:r>
              <a:rPr lang="en-GB" dirty="0" err="1"/>
              <a:t>niet</a:t>
            </a:r>
            <a:r>
              <a:rPr lang="en-GB" dirty="0"/>
              <a:t> even </a:t>
            </a:r>
            <a:r>
              <a:rPr lang="en-GB" dirty="0" err="1"/>
              <a:t>groot</a:t>
            </a:r>
            <a:r>
              <a:rPr lang="en-GB" dirty="0"/>
              <a:t>. (</a:t>
            </a:r>
            <a:r>
              <a:rPr lang="en-GB" dirty="0" err="1"/>
              <a:t>zie</a:t>
            </a:r>
            <a:r>
              <a:rPr lang="en-GB" dirty="0"/>
              <a:t> </a:t>
            </a:r>
            <a:r>
              <a:rPr lang="en-GB" dirty="0" err="1"/>
              <a:t>ook</a:t>
            </a:r>
            <a:r>
              <a:rPr lang="en-GB" dirty="0"/>
              <a:t> </a:t>
            </a:r>
            <a:r>
              <a:rPr lang="en-GB" dirty="0" err="1"/>
              <a:t>volgende</a:t>
            </a:r>
            <a:r>
              <a:rPr lang="en-GB" dirty="0"/>
              <a:t> </a:t>
            </a:r>
            <a:r>
              <a:rPr lang="en-GB" dirty="0" err="1"/>
              <a:t>dia</a:t>
            </a:r>
            <a:r>
              <a:rPr lang="en-GB" dirty="0"/>
              <a:t>)</a:t>
            </a:r>
          </a:p>
          <a:p>
            <a:r>
              <a:rPr lang="en-GB" dirty="0"/>
              <a:t>- Jam heft de </a:t>
            </a:r>
            <a:r>
              <a:rPr lang="en-GB" dirty="0" err="1"/>
              <a:t>hoogste</a:t>
            </a:r>
            <a:r>
              <a:rPr lang="en-GB" dirty="0"/>
              <a:t> </a:t>
            </a:r>
            <a:r>
              <a:rPr lang="en-GB" dirty="0" err="1"/>
              <a:t>staaf</a:t>
            </a:r>
            <a:r>
              <a:rPr lang="en-GB" dirty="0"/>
              <a:t>, maar </a:t>
            </a:r>
            <a:r>
              <a:rPr lang="en-GB" dirty="0" err="1"/>
              <a:t>niet</a:t>
            </a:r>
            <a:r>
              <a:rPr lang="en-GB" dirty="0"/>
              <a:t> de </a:t>
            </a:r>
            <a:r>
              <a:rPr lang="en-GB" dirty="0" err="1"/>
              <a:t>meeste</a:t>
            </a:r>
            <a:r>
              <a:rPr lang="en-GB" dirty="0"/>
              <a:t> </a:t>
            </a:r>
            <a:r>
              <a:rPr lang="en-GB" dirty="0" err="1"/>
              <a:t>blokjes</a:t>
            </a:r>
            <a:endParaRPr lang="en-GB" dirty="0"/>
          </a:p>
          <a:p>
            <a:r>
              <a:rPr lang="en-GB" dirty="0"/>
              <a:t>- </a:t>
            </a:r>
            <a:r>
              <a:rPr lang="en-GB" b="1" dirty="0" err="1"/>
              <a:t>Pindakaas</a:t>
            </a:r>
            <a:r>
              <a:rPr lang="en-GB" b="1" dirty="0"/>
              <a:t> </a:t>
            </a:r>
            <a:r>
              <a:rPr lang="en-GB" b="1" dirty="0" err="1"/>
              <a:t>heeft</a:t>
            </a:r>
            <a:r>
              <a:rPr lang="en-GB" b="1" dirty="0"/>
              <a:t> de </a:t>
            </a:r>
            <a:r>
              <a:rPr lang="en-GB" b="1" dirty="0" err="1"/>
              <a:t>meeste</a:t>
            </a:r>
            <a:r>
              <a:rPr lang="en-GB" b="1" dirty="0"/>
              <a:t> </a:t>
            </a:r>
            <a:r>
              <a:rPr lang="en-GB" b="1" dirty="0" err="1"/>
              <a:t>blokjes</a:t>
            </a:r>
            <a:r>
              <a:rPr lang="en-GB" b="1" dirty="0"/>
              <a:t>, </a:t>
            </a:r>
            <a:r>
              <a:rPr lang="en-GB" b="1" dirty="0" err="1"/>
              <a:t>dus</a:t>
            </a:r>
            <a:r>
              <a:rPr lang="en-GB" b="1" dirty="0"/>
              <a:t> die is het </a:t>
            </a:r>
            <a:r>
              <a:rPr lang="en-GB" b="1" dirty="0" err="1"/>
              <a:t>vaakst</a:t>
            </a:r>
            <a:r>
              <a:rPr lang="en-GB" b="1" dirty="0"/>
              <a:t> </a:t>
            </a:r>
            <a:r>
              <a:rPr lang="en-GB" b="1" dirty="0" err="1"/>
              <a:t>gekozen</a:t>
            </a:r>
            <a:endParaRPr lang="en-GB" b="1" dirty="0"/>
          </a:p>
          <a:p>
            <a:endParaRPr lang="en-GB" dirty="0"/>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5</a:t>
            </a:fld>
            <a:endParaRPr lang="en-GB"/>
          </a:p>
        </p:txBody>
      </p:sp>
    </p:spTree>
    <p:extLst>
      <p:ext uri="{BB962C8B-B14F-4D97-AF65-F5344CB8AC3E}">
        <p14:creationId xmlns:p14="http://schemas.microsoft.com/office/powerpoint/2010/main" val="40725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staat de misleidende grafiek met blokjes die niet even groot zijn. Ook staan de blokjes van pindakaas niet allemaal op elkaar. Je moet dan echt tellen om het antwoord te vinden.</a:t>
            </a:r>
          </a:p>
          <a:p>
            <a:r>
              <a:rPr lang="nl-NL" dirty="0"/>
              <a:t>Rechts staat een grafiek waarbij de blokjes wel even groot zijn en steeds op elkaar staan: je kunt hier meteen zien welk beleg het vaakst is gekozen, dat is de hoogste staaf (dus pindakaas)</a:t>
            </a:r>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6</a:t>
            </a:fld>
            <a:endParaRPr lang="en-GB"/>
          </a:p>
        </p:txBody>
      </p:sp>
    </p:spTree>
    <p:extLst>
      <p:ext uri="{BB962C8B-B14F-4D97-AF65-F5344CB8AC3E}">
        <p14:creationId xmlns:p14="http://schemas.microsoft.com/office/powerpoint/2010/main" val="165121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grafiek 2  (uitleg: zie volgende dia)</a:t>
            </a:r>
            <a:endParaRPr lang="en-GB" dirty="0"/>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7</a:t>
            </a:fld>
            <a:endParaRPr lang="en-GB"/>
          </a:p>
        </p:txBody>
      </p:sp>
    </p:spTree>
    <p:extLst>
      <p:ext uri="{BB962C8B-B14F-4D97-AF65-F5344CB8AC3E}">
        <p14:creationId xmlns:p14="http://schemas.microsoft.com/office/powerpoint/2010/main" val="371571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Het is grafiek 2 </a:t>
            </a:r>
          </a:p>
          <a:p>
            <a:r>
              <a:rPr lang="nl-NL" b="1" dirty="0"/>
              <a:t>Aanpak:</a:t>
            </a:r>
          </a:p>
          <a:p>
            <a:r>
              <a:rPr lang="nl-NL" dirty="0"/>
              <a:t>- Je telt eerst aantal streepjes in de tabel bij lopen, fiets en auto(Het maakt niet uit hoe ver ze uit elkaar staan). Dan krijg je:</a:t>
            </a:r>
          </a:p>
          <a:p>
            <a:r>
              <a:rPr lang="nl-NL" dirty="0"/>
              <a:t>Lopen 4</a:t>
            </a:r>
          </a:p>
          <a:p>
            <a:r>
              <a:rPr lang="nl-NL" dirty="0"/>
              <a:t>Fiets 8</a:t>
            </a:r>
          </a:p>
          <a:p>
            <a:r>
              <a:rPr lang="nl-NL" dirty="0"/>
              <a:t>Auto 6</a:t>
            </a:r>
          </a:p>
          <a:p>
            <a:r>
              <a:rPr lang="nl-NL" dirty="0"/>
              <a:t>- Je kijkt dan naar de grafieken. LET OP: De grafieken kun je niet zo makkelijk vergelijken omdat de plaatjes (fiets, lopen, auto) niet steeds in dezelfde volgorde staan, Let dus goed op welk plaatje er steeds onder elke staaf staat!</a:t>
            </a:r>
          </a:p>
          <a:p>
            <a:r>
              <a:rPr lang="nl-NL" dirty="0"/>
              <a:t>- Dan kijk je hoe hoog de staven zijn en vergelijkt dat met de getallen uit de tabel (dus fiets het hoogst, dan auto, dan lopen).</a:t>
            </a:r>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8</a:t>
            </a:fld>
            <a:endParaRPr lang="en-GB"/>
          </a:p>
        </p:txBody>
      </p:sp>
    </p:spTree>
    <p:extLst>
      <p:ext uri="{BB962C8B-B14F-4D97-AF65-F5344CB8AC3E}">
        <p14:creationId xmlns:p14="http://schemas.microsoft.com/office/powerpoint/2010/main" val="330408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 Dat klopt niet (zie ook uitleg in volgende dia) want de kinderen staan bij 1 veel verder uit elkaar dan bij 2.</a:t>
            </a:r>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9</a:t>
            </a:fld>
            <a:endParaRPr lang="en-GB"/>
          </a:p>
        </p:txBody>
      </p:sp>
    </p:spTree>
    <p:extLst>
      <p:ext uri="{BB962C8B-B14F-4D97-AF65-F5344CB8AC3E}">
        <p14:creationId xmlns:p14="http://schemas.microsoft.com/office/powerpoint/2010/main" val="201043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foto van de grafiek op het schoolplein  kun je zien dat de kinderen niet in elk vak even dicht bij elkaar staan. Daarom kun je niet zomaar de hoogte van de vakken vergelijken. Eigenlijk zou je de kinderen moeten tellen.</a:t>
            </a:r>
          </a:p>
          <a:p>
            <a:r>
              <a:rPr lang="nl-NL" dirty="0"/>
              <a:t>Om de grafiek ernaast te maken zijn eerst de </a:t>
            </a:r>
            <a:r>
              <a:rPr lang="nl-NL" dirty="0" err="1"/>
              <a:t>kinedern</a:t>
            </a:r>
            <a:r>
              <a:rPr lang="nl-NL" dirty="0"/>
              <a:t> in elk vak geteld en toen zijn daar staven van gemaakt. Nu kan je goed zien dat er veel meer dan twee keer zoveel kinderen in vak 2 staan dan in vak 1.</a:t>
            </a:r>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10</a:t>
            </a:fld>
            <a:endParaRPr lang="en-GB"/>
          </a:p>
        </p:txBody>
      </p:sp>
    </p:spTree>
    <p:extLst>
      <p:ext uri="{BB962C8B-B14F-4D97-AF65-F5344CB8AC3E}">
        <p14:creationId xmlns:p14="http://schemas.microsoft.com/office/powerpoint/2010/main" val="281319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Zo </a:t>
            </a:r>
            <a:r>
              <a:rPr lang="en-GB" dirty="0" err="1"/>
              <a:t>te</a:t>
            </a:r>
            <a:r>
              <a:rPr lang="en-GB" dirty="0"/>
              <a:t> </a:t>
            </a:r>
            <a:r>
              <a:rPr lang="en-GB" dirty="0" err="1"/>
              <a:t>zien</a:t>
            </a:r>
            <a:r>
              <a:rPr lang="en-GB" dirty="0"/>
              <a:t> </a:t>
            </a:r>
            <a:r>
              <a:rPr lang="en-GB" dirty="0" err="1"/>
              <a:t>klopt</a:t>
            </a:r>
            <a:r>
              <a:rPr lang="en-GB" dirty="0"/>
              <a:t> </a:t>
            </a:r>
            <a:r>
              <a:rPr lang="en-GB" dirty="0" err="1"/>
              <a:t>dat</a:t>
            </a:r>
            <a:r>
              <a:rPr lang="en-GB" dirty="0"/>
              <a:t> (A) maar er </a:t>
            </a:r>
            <a:r>
              <a:rPr lang="en-GB" dirty="0" err="1"/>
              <a:t>zijn</a:t>
            </a:r>
            <a:r>
              <a:rPr lang="en-GB" dirty="0"/>
              <a:t> maar 4 </a:t>
            </a:r>
            <a:r>
              <a:rPr lang="en-GB" dirty="0" err="1"/>
              <a:t>gegevens</a:t>
            </a:r>
            <a:r>
              <a:rPr lang="en-GB" dirty="0"/>
              <a:t> op 1 , 13, 18 </a:t>
            </a:r>
            <a:r>
              <a:rPr lang="en-GB" dirty="0" err="1"/>
              <a:t>en</a:t>
            </a:r>
            <a:r>
              <a:rPr lang="en-GB" dirty="0"/>
              <a:t> 31 </a:t>
            </a:r>
            <a:r>
              <a:rPr lang="en-GB" dirty="0" err="1"/>
              <a:t>juli</a:t>
            </a:r>
            <a:r>
              <a:rPr lang="en-GB" dirty="0"/>
              <a:t>. </a:t>
            </a:r>
            <a:r>
              <a:rPr lang="en-GB" dirty="0" err="1"/>
              <a:t>Dus</a:t>
            </a:r>
            <a:r>
              <a:rPr lang="en-GB" dirty="0"/>
              <a:t> C is het </a:t>
            </a:r>
            <a:r>
              <a:rPr lang="en-GB" dirty="0" err="1"/>
              <a:t>goede</a:t>
            </a:r>
            <a:r>
              <a:rPr lang="en-GB" dirty="0"/>
              <a:t> </a:t>
            </a:r>
            <a:r>
              <a:rPr lang="en-GB" dirty="0" err="1"/>
              <a:t>antwoord</a:t>
            </a:r>
            <a:r>
              <a:rPr lang="en-GB" dirty="0"/>
              <a:t> (</a:t>
            </a:r>
            <a:r>
              <a:rPr lang="en-GB" dirty="0" err="1"/>
              <a:t>zie</a:t>
            </a:r>
            <a:r>
              <a:rPr lang="en-GB" dirty="0"/>
              <a:t> </a:t>
            </a:r>
            <a:r>
              <a:rPr lang="en-GB" dirty="0" err="1"/>
              <a:t>ook</a:t>
            </a:r>
            <a:r>
              <a:rPr lang="en-GB" dirty="0"/>
              <a:t> </a:t>
            </a:r>
            <a:r>
              <a:rPr lang="en-GB" dirty="0" err="1"/>
              <a:t>volgende</a:t>
            </a:r>
            <a:r>
              <a:rPr lang="en-GB" dirty="0"/>
              <a:t> </a:t>
            </a:r>
            <a:r>
              <a:rPr lang="en-GB" dirty="0" err="1"/>
              <a:t>dia</a:t>
            </a:r>
            <a:r>
              <a:rPr lang="en-GB" dirty="0"/>
              <a:t>)</a:t>
            </a:r>
          </a:p>
        </p:txBody>
      </p:sp>
      <p:sp>
        <p:nvSpPr>
          <p:cNvPr id="4" name="Tijdelijke aanduiding voor dianummer 3"/>
          <p:cNvSpPr>
            <a:spLocks noGrp="1"/>
          </p:cNvSpPr>
          <p:nvPr>
            <p:ph type="sldNum" sz="quarter" idx="5"/>
          </p:nvPr>
        </p:nvSpPr>
        <p:spPr/>
        <p:txBody>
          <a:bodyPr/>
          <a:lstStyle/>
          <a:p>
            <a:fld id="{7838365B-3569-8B40-A639-1A9FFE050EA6}" type="slidenum">
              <a:rPr lang="en-GB" smtClean="0"/>
              <a:t>11</a:t>
            </a:fld>
            <a:endParaRPr lang="en-GB"/>
          </a:p>
        </p:txBody>
      </p:sp>
    </p:spTree>
    <p:extLst>
      <p:ext uri="{BB962C8B-B14F-4D97-AF65-F5344CB8AC3E}">
        <p14:creationId xmlns:p14="http://schemas.microsoft.com/office/powerpoint/2010/main" val="209505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801BB-533C-579E-E814-69092558DF3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E46A233-066E-90D0-84A9-DA012EB71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D5F703-981D-41EF-C8BE-B33C9452BE1C}"/>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5" name="Tijdelijke aanduiding voor voettekst 4">
            <a:extLst>
              <a:ext uri="{FF2B5EF4-FFF2-40B4-BE49-F238E27FC236}">
                <a16:creationId xmlns:a16="http://schemas.microsoft.com/office/drawing/2014/main" id="{239CA136-6069-DA54-4CB9-0F48E8F348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53A3C2-F4F4-F4C9-4935-926545BC2D8F}"/>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21736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B7977-6AA1-EF47-6FC9-94384660260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9467E2D-4CD0-AC21-648C-4A319CBBC2F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5BE2D3-31A6-4384-55A3-29D51EEA33D0}"/>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5" name="Tijdelijke aanduiding voor voettekst 4">
            <a:extLst>
              <a:ext uri="{FF2B5EF4-FFF2-40B4-BE49-F238E27FC236}">
                <a16:creationId xmlns:a16="http://schemas.microsoft.com/office/drawing/2014/main" id="{E66AF5A3-6FFD-DE6A-53DC-AE64AFCBCB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EFFB7B-967D-7438-A4DA-1EEC99B6096E}"/>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177026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FBE8C82-42B7-8867-0315-F8C8691675F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D1F0A26-0C40-A5F2-0A78-8DB2B83DCC4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49FF1F-B0D2-E1EC-0B3A-E06B370D9970}"/>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5" name="Tijdelijke aanduiding voor voettekst 4">
            <a:extLst>
              <a:ext uri="{FF2B5EF4-FFF2-40B4-BE49-F238E27FC236}">
                <a16:creationId xmlns:a16="http://schemas.microsoft.com/office/drawing/2014/main" id="{37857D2D-0CE5-DD39-25BF-3EDB0EB7D4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0EE6FE-4E68-FFC7-1C48-B58B8B2D7596}"/>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260127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1C71A-333B-24B8-CDCC-B69F8E5AA9B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AABB116-4AAF-A2B1-E67C-FAA352CE98D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E602EF-0AD5-E2F0-58E0-962730908C74}"/>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5" name="Tijdelijke aanduiding voor voettekst 4">
            <a:extLst>
              <a:ext uri="{FF2B5EF4-FFF2-40B4-BE49-F238E27FC236}">
                <a16:creationId xmlns:a16="http://schemas.microsoft.com/office/drawing/2014/main" id="{6E321549-5D74-16AB-0F3A-2566F0906D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CAA5BF-A252-6617-9DD5-E6B568644A48}"/>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287375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DF714-A07E-11C6-3406-E4B07E8E8AC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FF6ACA7-6158-65EC-65BD-AE738FA0E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8F8064D-247A-A846-5FC5-3EED54E06FE6}"/>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5" name="Tijdelijke aanduiding voor voettekst 4">
            <a:extLst>
              <a:ext uri="{FF2B5EF4-FFF2-40B4-BE49-F238E27FC236}">
                <a16:creationId xmlns:a16="http://schemas.microsoft.com/office/drawing/2014/main" id="{12CA4F69-6C3C-6BDB-FB7B-017B76FF03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EF00B8-A983-388C-CF38-CF82FA5EEE6C}"/>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221966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F8527-85F1-D338-A02C-AE5F5D7C45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22C89F9-D763-83A5-79A9-526CE34649D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C397BA6-7E1E-98E1-C69C-A37D04F6AF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6B51F8-746D-194A-7539-77A34CF1E460}"/>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6" name="Tijdelijke aanduiding voor voettekst 5">
            <a:extLst>
              <a:ext uri="{FF2B5EF4-FFF2-40B4-BE49-F238E27FC236}">
                <a16:creationId xmlns:a16="http://schemas.microsoft.com/office/drawing/2014/main" id="{D2908EF3-F617-626B-F58D-541903AC6D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E508AB-0C58-1BB4-992A-ADE17E00529C}"/>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341081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A6AF-2AE7-64A4-3856-C919CD9C692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79A966E-E709-EB42-AEAD-74BF47CB0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EAD40FC-98DC-26A3-67F0-7D7B88F255B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CB02880-C715-2C98-F832-1EBEADD3B9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BA826C-71C1-ECCA-AB84-7C340EC9BC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0CA14D1-D1DB-6721-B37B-2F63B49BF4E9}"/>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8" name="Tijdelijke aanduiding voor voettekst 7">
            <a:extLst>
              <a:ext uri="{FF2B5EF4-FFF2-40B4-BE49-F238E27FC236}">
                <a16:creationId xmlns:a16="http://schemas.microsoft.com/office/drawing/2014/main" id="{97D0D24E-35ED-F5DC-E865-DBC7E083476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380F45-922A-8F58-18A2-4D1886FEF3D2}"/>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212314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5A26D-DB75-09E3-9554-AE206774E4F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6A7B68-FBA4-BF05-458F-A5C79027AFA7}"/>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4" name="Tijdelijke aanduiding voor voettekst 3">
            <a:extLst>
              <a:ext uri="{FF2B5EF4-FFF2-40B4-BE49-F238E27FC236}">
                <a16:creationId xmlns:a16="http://schemas.microsoft.com/office/drawing/2014/main" id="{3684E571-BCFF-1A64-24D8-9791B48B98B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00FF0C4-CCF2-D36E-51F5-F7C229BD9C12}"/>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152819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48D93C8-4A60-2E03-B9D0-32FCE75F3747}"/>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3" name="Tijdelijke aanduiding voor voettekst 2">
            <a:extLst>
              <a:ext uri="{FF2B5EF4-FFF2-40B4-BE49-F238E27FC236}">
                <a16:creationId xmlns:a16="http://schemas.microsoft.com/office/drawing/2014/main" id="{510EC111-CA13-B9C1-33D6-66E889E1BDE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2C0212-9567-49AA-59CB-AD99690F59F5}"/>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5300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E5734-42AC-02C7-7413-7BCF4F4034B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81135FC-D0C4-76E2-D299-987B7961A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525BF70-6078-4A06-B5C5-3F7371AB4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A87B88-3F18-27F6-A433-CE87ED62B4B9}"/>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6" name="Tijdelijke aanduiding voor voettekst 5">
            <a:extLst>
              <a:ext uri="{FF2B5EF4-FFF2-40B4-BE49-F238E27FC236}">
                <a16:creationId xmlns:a16="http://schemas.microsoft.com/office/drawing/2014/main" id="{8CBDAFEF-6C34-B797-604D-815E161CED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0A0C00-2D1D-D476-B68E-602AC7395258}"/>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376964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6148-ECA1-37E8-3B3A-671BCEFE2C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D12656C-0FE4-ECA1-AFA9-08FB0AB0BA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B67B82E-FE3B-EE7B-69C2-DBA821B0E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56B9DD5-CF9C-673D-4173-9F874825D142}"/>
              </a:ext>
            </a:extLst>
          </p:cNvPr>
          <p:cNvSpPr>
            <a:spLocks noGrp="1"/>
          </p:cNvSpPr>
          <p:nvPr>
            <p:ph type="dt" sz="half" idx="10"/>
          </p:nvPr>
        </p:nvSpPr>
        <p:spPr/>
        <p:txBody>
          <a:bodyPr/>
          <a:lstStyle/>
          <a:p>
            <a:fld id="{402D797B-AD23-4A2D-AC84-48583954A6D7}" type="datetimeFigureOut">
              <a:rPr lang="nl-NL" smtClean="0"/>
              <a:t>22-12-2023</a:t>
            </a:fld>
            <a:endParaRPr lang="nl-NL"/>
          </a:p>
        </p:txBody>
      </p:sp>
      <p:sp>
        <p:nvSpPr>
          <p:cNvPr id="6" name="Tijdelijke aanduiding voor voettekst 5">
            <a:extLst>
              <a:ext uri="{FF2B5EF4-FFF2-40B4-BE49-F238E27FC236}">
                <a16:creationId xmlns:a16="http://schemas.microsoft.com/office/drawing/2014/main" id="{E5080A1A-810A-129D-7C50-24AC8E43E7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3C8A1-EA17-A303-002D-029339D67435}"/>
              </a:ext>
            </a:extLst>
          </p:cNvPr>
          <p:cNvSpPr>
            <a:spLocks noGrp="1"/>
          </p:cNvSpPr>
          <p:nvPr>
            <p:ph type="sldNum" sz="quarter" idx="12"/>
          </p:nvPr>
        </p:nvSpPr>
        <p:spPr/>
        <p:txBody>
          <a:bodyPr/>
          <a:lstStyle/>
          <a:p>
            <a:fld id="{464F8B03-5130-4C20-8B4C-FD84387FA330}" type="slidenum">
              <a:rPr lang="nl-NL" smtClean="0"/>
              <a:t>‹nr.›</a:t>
            </a:fld>
            <a:endParaRPr lang="nl-NL"/>
          </a:p>
        </p:txBody>
      </p:sp>
    </p:spTree>
    <p:extLst>
      <p:ext uri="{BB962C8B-B14F-4D97-AF65-F5344CB8AC3E}">
        <p14:creationId xmlns:p14="http://schemas.microsoft.com/office/powerpoint/2010/main" val="90485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92FA7B-E590-AD44-1FE5-C8A5F7534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2D0680-0932-D6D2-3DA1-3AC81C34A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0EE1B7-9A2E-AD6E-B7C3-73FAFFB6A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D797B-AD23-4A2D-AC84-48583954A6D7}" type="datetimeFigureOut">
              <a:rPr lang="nl-NL" smtClean="0"/>
              <a:t>22-12-2023</a:t>
            </a:fld>
            <a:endParaRPr lang="nl-NL"/>
          </a:p>
        </p:txBody>
      </p:sp>
      <p:sp>
        <p:nvSpPr>
          <p:cNvPr id="5" name="Tijdelijke aanduiding voor voettekst 4">
            <a:extLst>
              <a:ext uri="{FF2B5EF4-FFF2-40B4-BE49-F238E27FC236}">
                <a16:creationId xmlns:a16="http://schemas.microsoft.com/office/drawing/2014/main" id="{4960685B-7C45-7D1F-C711-3ACDC190F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25B60A5-614D-F69A-9068-CEADA5032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8B03-5130-4C20-8B4C-FD84387FA330}" type="slidenum">
              <a:rPr lang="nl-NL" smtClean="0"/>
              <a:t>‹nr.›</a:t>
            </a:fld>
            <a:endParaRPr lang="nl-NL"/>
          </a:p>
        </p:txBody>
      </p:sp>
    </p:spTree>
    <p:extLst>
      <p:ext uri="{BB962C8B-B14F-4D97-AF65-F5344CB8AC3E}">
        <p14:creationId xmlns:p14="http://schemas.microsoft.com/office/powerpoint/2010/main" val="207065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document.docx"/><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document1.docx"/><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package" Target="../embeddings/Microsoft_Word-document2.docx"/><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18" Type="http://schemas.openxmlformats.org/officeDocument/2006/relationships/customXml" Target="../ink/ink8.xml"/><Relationship Id="rId3" Type="http://schemas.openxmlformats.org/officeDocument/2006/relationships/image" Target="../media/image11.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customXml" Target="../ink/ink5.xml"/><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0.png"/><Relationship Id="rId15" Type="http://schemas.openxmlformats.org/officeDocument/2006/relationships/image" Target="../media/image16.png"/><Relationship Id="rId23" Type="http://schemas.openxmlformats.org/officeDocument/2006/relationships/image" Target="../media/image20.png"/><Relationship Id="rId10" Type="http://schemas.openxmlformats.org/officeDocument/2006/relationships/customXml" Target="../ink/ink4.xml"/><Relationship Id="rId19"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9201A-1E03-EFC5-86F8-5B22D91B4D8D}"/>
              </a:ext>
            </a:extLst>
          </p:cNvPr>
          <p:cNvSpPr>
            <a:spLocks noGrp="1"/>
          </p:cNvSpPr>
          <p:nvPr>
            <p:ph type="ctrTitle"/>
          </p:nvPr>
        </p:nvSpPr>
        <p:spPr/>
        <p:txBody>
          <a:bodyPr>
            <a:normAutofit fontScale="90000"/>
          </a:bodyPr>
          <a:lstStyle/>
          <a:p>
            <a:r>
              <a:rPr lang="nl-NL" b="1" i="0" dirty="0">
                <a:solidFill>
                  <a:srgbClr val="009CDA"/>
                </a:solidFill>
                <a:effectLst/>
                <a:latin typeface="Poppins" pitchFamily="2" charset="77"/>
              </a:rPr>
              <a:t>De Grote </a:t>
            </a:r>
            <a:r>
              <a:rPr lang="nl-NL" b="1" i="0" dirty="0" err="1">
                <a:solidFill>
                  <a:srgbClr val="009CDA"/>
                </a:solidFill>
                <a:effectLst/>
                <a:latin typeface="Poppins" pitchFamily="2" charset="77"/>
              </a:rPr>
              <a:t>Rekendag</a:t>
            </a:r>
            <a:br>
              <a:rPr lang="nl-NL" b="1" i="0" dirty="0">
                <a:solidFill>
                  <a:srgbClr val="009CDA"/>
                </a:solidFill>
                <a:effectLst/>
                <a:latin typeface="Poppins" pitchFamily="2" charset="77"/>
              </a:rPr>
            </a:br>
            <a:r>
              <a:rPr lang="nl-NL" b="1" i="0" dirty="0">
                <a:solidFill>
                  <a:srgbClr val="009CDA"/>
                </a:solidFill>
                <a:effectLst/>
                <a:latin typeface="Poppins" pitchFamily="2" charset="77"/>
              </a:rPr>
              <a:t>2024</a:t>
            </a:r>
            <a:br>
              <a:rPr lang="nl-NL" b="1" i="0" dirty="0">
                <a:solidFill>
                  <a:srgbClr val="009CDA"/>
                </a:solidFill>
                <a:effectLst/>
                <a:latin typeface="Poppins" pitchFamily="2" charset="77"/>
              </a:rPr>
            </a:br>
            <a:endParaRPr lang="nl-NL" dirty="0"/>
          </a:p>
        </p:txBody>
      </p:sp>
      <p:pic>
        <p:nvPicPr>
          <p:cNvPr id="4" name="Afbeelding 3">
            <a:extLst>
              <a:ext uri="{FF2B5EF4-FFF2-40B4-BE49-F238E27FC236}">
                <a16:creationId xmlns:a16="http://schemas.microsoft.com/office/drawing/2014/main" id="{284D21E9-5228-5B57-519D-59E8155CEF14}"/>
              </a:ext>
            </a:extLst>
          </p:cNvPr>
          <p:cNvPicPr>
            <a:picLocks noChangeAspect="1"/>
          </p:cNvPicPr>
          <p:nvPr/>
        </p:nvPicPr>
        <p:blipFill>
          <a:blip r:embed="rId2"/>
          <a:stretch>
            <a:fillRect/>
          </a:stretch>
        </p:blipFill>
        <p:spPr>
          <a:xfrm>
            <a:off x="3008243" y="2715950"/>
            <a:ext cx="5863812" cy="3019687"/>
          </a:xfrm>
          <a:prstGeom prst="rect">
            <a:avLst/>
          </a:prstGeom>
        </p:spPr>
      </p:pic>
      <p:sp>
        <p:nvSpPr>
          <p:cNvPr id="5" name="Tekstvak 4">
            <a:extLst>
              <a:ext uri="{FF2B5EF4-FFF2-40B4-BE49-F238E27FC236}">
                <a16:creationId xmlns:a16="http://schemas.microsoft.com/office/drawing/2014/main" id="{E0F491D0-BCE7-713D-5FBB-BD6B98529F8E}"/>
              </a:ext>
            </a:extLst>
          </p:cNvPr>
          <p:cNvSpPr txBox="1"/>
          <p:nvPr/>
        </p:nvSpPr>
        <p:spPr>
          <a:xfrm>
            <a:off x="5128592" y="6096000"/>
            <a:ext cx="1797732" cy="400110"/>
          </a:xfrm>
          <a:prstGeom prst="rect">
            <a:avLst/>
          </a:prstGeom>
          <a:noFill/>
        </p:spPr>
        <p:txBody>
          <a:bodyPr wrap="square" rtlCol="0">
            <a:spAutoFit/>
          </a:bodyPr>
          <a:lstStyle/>
          <a:p>
            <a:r>
              <a:rPr lang="nl-NL" sz="2000" b="1" dirty="0">
                <a:solidFill>
                  <a:srgbClr val="C00000"/>
                </a:solidFill>
              </a:rPr>
              <a:t>GROEP 7 EN 8</a:t>
            </a:r>
          </a:p>
        </p:txBody>
      </p:sp>
    </p:spTree>
    <p:extLst>
      <p:ext uri="{BB962C8B-B14F-4D97-AF65-F5344CB8AC3E}">
        <p14:creationId xmlns:p14="http://schemas.microsoft.com/office/powerpoint/2010/main" val="289809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F9AB5B9-6EFD-E004-E379-1EE954AABDFC}"/>
              </a:ext>
            </a:extLst>
          </p:cNvPr>
          <p:cNvSpPr>
            <a:spLocks noGrp="1"/>
          </p:cNvSpPr>
          <p:nvPr>
            <p:ph type="title"/>
          </p:nvPr>
        </p:nvSpPr>
        <p:spPr/>
        <p:txBody>
          <a:bodyPr/>
          <a:lstStyle/>
          <a:p>
            <a:r>
              <a:rPr lang="en-GB" dirty="0">
                <a:solidFill>
                  <a:schemeClr val="accent1"/>
                </a:solidFill>
              </a:rPr>
              <a:t>Wat is het </a:t>
            </a:r>
            <a:r>
              <a:rPr lang="en-GB" dirty="0" err="1">
                <a:solidFill>
                  <a:schemeClr val="accent1"/>
                </a:solidFill>
              </a:rPr>
              <a:t>verschil</a:t>
            </a:r>
            <a:r>
              <a:rPr lang="en-GB" dirty="0">
                <a:solidFill>
                  <a:schemeClr val="accent1"/>
                </a:solidFill>
              </a:rPr>
              <a:t> </a:t>
            </a:r>
            <a:r>
              <a:rPr lang="en-GB" dirty="0" err="1">
                <a:solidFill>
                  <a:schemeClr val="accent1"/>
                </a:solidFill>
              </a:rPr>
              <a:t>tussen</a:t>
            </a:r>
            <a:r>
              <a:rPr lang="en-GB" dirty="0">
                <a:solidFill>
                  <a:schemeClr val="accent1"/>
                </a:solidFill>
              </a:rPr>
              <a:t> de </a:t>
            </a:r>
            <a:r>
              <a:rPr lang="en-GB" dirty="0" err="1">
                <a:solidFill>
                  <a:schemeClr val="accent1"/>
                </a:solidFill>
              </a:rPr>
              <a:t>grafieken</a:t>
            </a:r>
            <a:r>
              <a:rPr lang="en-GB" dirty="0">
                <a:solidFill>
                  <a:schemeClr val="accent1"/>
                </a:solidFill>
              </a:rPr>
              <a:t>?</a:t>
            </a:r>
          </a:p>
        </p:txBody>
      </p:sp>
      <p:pic>
        <p:nvPicPr>
          <p:cNvPr id="5" name="Afbeelding 4">
            <a:extLst>
              <a:ext uri="{FF2B5EF4-FFF2-40B4-BE49-F238E27FC236}">
                <a16:creationId xmlns:a16="http://schemas.microsoft.com/office/drawing/2014/main" id="{8AD9E0CA-EECC-0293-9192-E852E8316A8F}"/>
              </a:ext>
            </a:extLst>
          </p:cNvPr>
          <p:cNvPicPr>
            <a:picLocks noChangeAspect="1"/>
          </p:cNvPicPr>
          <p:nvPr/>
        </p:nvPicPr>
        <p:blipFill>
          <a:blip r:embed="rId3"/>
          <a:stretch>
            <a:fillRect/>
          </a:stretch>
        </p:blipFill>
        <p:spPr>
          <a:xfrm>
            <a:off x="263687" y="1694333"/>
            <a:ext cx="5626764" cy="4179525"/>
          </a:xfrm>
          <a:prstGeom prst="rect">
            <a:avLst/>
          </a:prstGeom>
        </p:spPr>
      </p:pic>
      <p:pic>
        <p:nvPicPr>
          <p:cNvPr id="6" name="Afbeelding 5">
            <a:extLst>
              <a:ext uri="{FF2B5EF4-FFF2-40B4-BE49-F238E27FC236}">
                <a16:creationId xmlns:a16="http://schemas.microsoft.com/office/drawing/2014/main" id="{BDF708BF-C49B-78C9-8697-ED91FCCA0145}"/>
              </a:ext>
            </a:extLst>
          </p:cNvPr>
          <p:cNvPicPr>
            <a:picLocks noChangeAspect="1"/>
          </p:cNvPicPr>
          <p:nvPr/>
        </p:nvPicPr>
        <p:blipFill>
          <a:blip r:embed="rId4"/>
          <a:stretch>
            <a:fillRect/>
          </a:stretch>
        </p:blipFill>
        <p:spPr>
          <a:xfrm>
            <a:off x="5993539" y="2085437"/>
            <a:ext cx="6198461" cy="3733719"/>
          </a:xfrm>
          <a:prstGeom prst="rect">
            <a:avLst/>
          </a:prstGeom>
        </p:spPr>
      </p:pic>
      <p:sp>
        <p:nvSpPr>
          <p:cNvPr id="8" name="Tekstvak 7">
            <a:extLst>
              <a:ext uri="{FF2B5EF4-FFF2-40B4-BE49-F238E27FC236}">
                <a16:creationId xmlns:a16="http://schemas.microsoft.com/office/drawing/2014/main" id="{3F11A36F-3EB4-C723-E4D2-25A55EF6556E}"/>
              </a:ext>
            </a:extLst>
          </p:cNvPr>
          <p:cNvSpPr txBox="1"/>
          <p:nvPr/>
        </p:nvSpPr>
        <p:spPr>
          <a:xfrm>
            <a:off x="3327588" y="6029239"/>
            <a:ext cx="6098582" cy="369332"/>
          </a:xfrm>
          <a:prstGeom prst="rect">
            <a:avLst/>
          </a:prstGeom>
          <a:noFill/>
        </p:spPr>
        <p:txBody>
          <a:bodyPr wrap="square">
            <a:spAutoFit/>
          </a:bodyPr>
          <a:lstStyle/>
          <a:p>
            <a:r>
              <a:rPr lang="en-GB" dirty="0" err="1">
                <a:solidFill>
                  <a:srgbClr val="C00000"/>
                </a:solidFill>
              </a:rPr>
              <a:t>Hoeveel</a:t>
            </a:r>
            <a:r>
              <a:rPr lang="en-GB" dirty="0">
                <a:solidFill>
                  <a:srgbClr val="C00000"/>
                </a:solidFill>
              </a:rPr>
              <a:t> </a:t>
            </a:r>
            <a:r>
              <a:rPr lang="en-GB" dirty="0" err="1">
                <a:solidFill>
                  <a:srgbClr val="C00000"/>
                </a:solidFill>
              </a:rPr>
              <a:t>kinderen</a:t>
            </a:r>
            <a:r>
              <a:rPr lang="en-GB" dirty="0">
                <a:solidFill>
                  <a:srgbClr val="C00000"/>
                </a:solidFill>
              </a:rPr>
              <a:t> </a:t>
            </a:r>
            <a:r>
              <a:rPr lang="en-GB" dirty="0" err="1">
                <a:solidFill>
                  <a:srgbClr val="C00000"/>
                </a:solidFill>
              </a:rPr>
              <a:t>wonen</a:t>
            </a:r>
            <a:r>
              <a:rPr lang="en-GB" dirty="0">
                <a:solidFill>
                  <a:srgbClr val="C00000"/>
                </a:solidFill>
              </a:rPr>
              <a:t> er </a:t>
            </a:r>
            <a:r>
              <a:rPr lang="en-GB" dirty="0" err="1">
                <a:solidFill>
                  <a:srgbClr val="C00000"/>
                </a:solidFill>
              </a:rPr>
              <a:t>bij</a:t>
            </a:r>
            <a:r>
              <a:rPr lang="en-GB" dirty="0">
                <a:solidFill>
                  <a:srgbClr val="C00000"/>
                </a:solidFill>
              </a:rPr>
              <a:t> </a:t>
            </a:r>
            <a:r>
              <a:rPr lang="en-GB" dirty="0" err="1">
                <a:solidFill>
                  <a:srgbClr val="C00000"/>
                </a:solidFill>
              </a:rPr>
              <a:t>jou</a:t>
            </a:r>
            <a:r>
              <a:rPr lang="en-GB" dirty="0">
                <a:solidFill>
                  <a:srgbClr val="C00000"/>
                </a:solidFill>
              </a:rPr>
              <a:t> </a:t>
            </a:r>
            <a:r>
              <a:rPr lang="en-GB" dirty="0" err="1">
                <a:solidFill>
                  <a:srgbClr val="C00000"/>
                </a:solidFill>
              </a:rPr>
              <a:t>thuis</a:t>
            </a:r>
            <a:r>
              <a:rPr lang="en-GB" dirty="0">
                <a:solidFill>
                  <a:srgbClr val="C00000"/>
                </a:solidFill>
              </a:rPr>
              <a:t>?</a:t>
            </a:r>
          </a:p>
        </p:txBody>
      </p:sp>
      <p:sp>
        <p:nvSpPr>
          <p:cNvPr id="2" name="Tekstvak 1">
            <a:extLst>
              <a:ext uri="{FF2B5EF4-FFF2-40B4-BE49-F238E27FC236}">
                <a16:creationId xmlns:a16="http://schemas.microsoft.com/office/drawing/2014/main" id="{545D949F-EEBD-9AA9-9C8B-37AEE737A1C2}"/>
              </a:ext>
            </a:extLst>
          </p:cNvPr>
          <p:cNvSpPr txBox="1"/>
          <p:nvPr/>
        </p:nvSpPr>
        <p:spPr>
          <a:xfrm>
            <a:off x="358815" y="365125"/>
            <a:ext cx="457176" cy="369332"/>
          </a:xfrm>
          <a:prstGeom prst="rect">
            <a:avLst/>
          </a:prstGeom>
          <a:noFill/>
        </p:spPr>
        <p:txBody>
          <a:bodyPr wrap="none" rtlCol="0">
            <a:spAutoFit/>
          </a:bodyPr>
          <a:lstStyle/>
          <a:p>
            <a:r>
              <a:rPr lang="nl-NL"/>
              <a:t>Q8</a:t>
            </a:r>
          </a:p>
        </p:txBody>
      </p:sp>
    </p:spTree>
    <p:extLst>
      <p:ext uri="{BB962C8B-B14F-4D97-AF65-F5344CB8AC3E}">
        <p14:creationId xmlns:p14="http://schemas.microsoft.com/office/powerpoint/2010/main" val="222504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82171-194E-2B59-AC53-DEC85C5E33C6}"/>
              </a:ext>
            </a:extLst>
          </p:cNvPr>
          <p:cNvSpPr>
            <a:spLocks noGrp="1"/>
          </p:cNvSpPr>
          <p:nvPr>
            <p:ph type="title"/>
          </p:nvPr>
        </p:nvSpPr>
        <p:spPr/>
        <p:txBody>
          <a:bodyPr/>
          <a:lstStyle/>
          <a:p>
            <a:r>
              <a:rPr lang="en-GB" dirty="0">
                <a:solidFill>
                  <a:schemeClr val="accent1"/>
                </a:solidFill>
              </a:rPr>
              <a:t>Het </a:t>
            </a:r>
            <a:r>
              <a:rPr lang="en-GB" dirty="0" err="1">
                <a:solidFill>
                  <a:schemeClr val="accent1"/>
                </a:solidFill>
              </a:rPr>
              <a:t>weer</a:t>
            </a:r>
            <a:r>
              <a:rPr lang="en-GB" dirty="0">
                <a:solidFill>
                  <a:schemeClr val="accent1"/>
                </a:solidFill>
              </a:rPr>
              <a:t> </a:t>
            </a:r>
          </a:p>
        </p:txBody>
      </p:sp>
      <p:pic>
        <p:nvPicPr>
          <p:cNvPr id="4" name="Afbeelding 3">
            <a:extLst>
              <a:ext uri="{FF2B5EF4-FFF2-40B4-BE49-F238E27FC236}">
                <a16:creationId xmlns:a16="http://schemas.microsoft.com/office/drawing/2014/main" id="{8F9749B7-88DF-F4DC-F111-4FDD615D88B3}"/>
              </a:ext>
            </a:extLst>
          </p:cNvPr>
          <p:cNvPicPr>
            <a:picLocks noChangeAspect="1"/>
          </p:cNvPicPr>
          <p:nvPr/>
        </p:nvPicPr>
        <p:blipFill>
          <a:blip r:embed="rId3"/>
          <a:stretch>
            <a:fillRect/>
          </a:stretch>
        </p:blipFill>
        <p:spPr>
          <a:xfrm>
            <a:off x="838200" y="1889716"/>
            <a:ext cx="6590547" cy="3979887"/>
          </a:xfrm>
          <a:prstGeom prst="rect">
            <a:avLst/>
          </a:prstGeom>
        </p:spPr>
      </p:pic>
      <p:sp>
        <p:nvSpPr>
          <p:cNvPr id="5" name="Tekstvak 4">
            <a:extLst>
              <a:ext uri="{FF2B5EF4-FFF2-40B4-BE49-F238E27FC236}">
                <a16:creationId xmlns:a16="http://schemas.microsoft.com/office/drawing/2014/main" id="{DFE0DF94-6A9C-B602-DEBB-CB80B42FBBDB}"/>
              </a:ext>
            </a:extLst>
          </p:cNvPr>
          <p:cNvSpPr txBox="1"/>
          <p:nvPr/>
        </p:nvSpPr>
        <p:spPr>
          <a:xfrm>
            <a:off x="8059119" y="1359629"/>
            <a:ext cx="3470272" cy="4401205"/>
          </a:xfrm>
          <a:prstGeom prst="rect">
            <a:avLst/>
          </a:prstGeom>
          <a:noFill/>
        </p:spPr>
        <p:txBody>
          <a:bodyPr wrap="square" rtlCol="0">
            <a:spAutoFit/>
          </a:bodyPr>
          <a:lstStyle/>
          <a:p>
            <a:r>
              <a:rPr lang="en-GB" sz="2800" i="1" dirty="0" err="1"/>
              <a:t>Kijk</a:t>
            </a:r>
            <a:r>
              <a:rPr lang="en-GB" sz="2800" i="1" dirty="0"/>
              <a:t> </a:t>
            </a:r>
            <a:r>
              <a:rPr lang="en-GB" sz="2800" i="1" dirty="0" err="1"/>
              <a:t>naar</a:t>
            </a:r>
            <a:r>
              <a:rPr lang="en-GB" sz="2800" i="1" dirty="0"/>
              <a:t> de </a:t>
            </a:r>
            <a:r>
              <a:rPr lang="en-GB" sz="2800" i="1" dirty="0" err="1"/>
              <a:t>grafiek</a:t>
            </a:r>
            <a:endParaRPr lang="en-GB" sz="2800" i="1" dirty="0"/>
          </a:p>
          <a:p>
            <a:endParaRPr lang="en-GB" sz="2800" dirty="0"/>
          </a:p>
          <a:p>
            <a:r>
              <a:rPr lang="en-GB" sz="2800" dirty="0"/>
              <a:t>In </a:t>
            </a:r>
            <a:r>
              <a:rPr lang="en-GB" sz="2800" dirty="0" err="1"/>
              <a:t>juli</a:t>
            </a:r>
            <a:r>
              <a:rPr lang="en-GB" sz="2800" dirty="0"/>
              <a:t> 2020 </a:t>
            </a:r>
            <a:r>
              <a:rPr lang="en-GB" sz="2800" dirty="0" err="1"/>
              <a:t>werd</a:t>
            </a:r>
            <a:r>
              <a:rPr lang="en-GB" sz="2800" dirty="0"/>
              <a:t> het </a:t>
            </a:r>
            <a:r>
              <a:rPr lang="en-GB" sz="2800" dirty="0" err="1"/>
              <a:t>elke</a:t>
            </a:r>
            <a:r>
              <a:rPr lang="en-GB" sz="2800" dirty="0"/>
              <a:t> </a:t>
            </a:r>
            <a:r>
              <a:rPr lang="en-GB" sz="2800" dirty="0" err="1"/>
              <a:t>dag</a:t>
            </a:r>
            <a:r>
              <a:rPr lang="en-GB" sz="2800" dirty="0"/>
              <a:t> warmer dan de </a:t>
            </a:r>
            <a:r>
              <a:rPr lang="en-GB" sz="2800" dirty="0" err="1"/>
              <a:t>vorige</a:t>
            </a:r>
            <a:r>
              <a:rPr lang="en-GB" sz="2800" dirty="0"/>
              <a:t>.</a:t>
            </a:r>
          </a:p>
          <a:p>
            <a:endParaRPr lang="en-GB" sz="2800" dirty="0"/>
          </a:p>
          <a:p>
            <a:pPr marL="514350" indent="-514350">
              <a:buAutoNum type="alphaUcPeriod"/>
            </a:pPr>
            <a:r>
              <a:rPr lang="en-GB" sz="2800" dirty="0" err="1"/>
              <a:t>Dat</a:t>
            </a:r>
            <a:r>
              <a:rPr lang="en-GB" sz="2800" dirty="0"/>
              <a:t> </a:t>
            </a:r>
            <a:r>
              <a:rPr lang="en-GB" sz="2800" dirty="0" err="1"/>
              <a:t>klopt</a:t>
            </a:r>
            <a:endParaRPr lang="en-GB" sz="2800" dirty="0"/>
          </a:p>
          <a:p>
            <a:pPr marL="514350" indent="-514350">
              <a:buAutoNum type="alphaUcPeriod"/>
            </a:pPr>
            <a:r>
              <a:rPr lang="en-GB" sz="2800" dirty="0" err="1"/>
              <a:t>Dat</a:t>
            </a:r>
            <a:r>
              <a:rPr lang="en-GB" sz="2800" dirty="0"/>
              <a:t> </a:t>
            </a:r>
            <a:r>
              <a:rPr lang="en-GB" sz="2800" dirty="0" err="1"/>
              <a:t>klopt</a:t>
            </a:r>
            <a:r>
              <a:rPr lang="en-GB" sz="2800" dirty="0"/>
              <a:t> </a:t>
            </a:r>
            <a:r>
              <a:rPr lang="en-GB" sz="2800" dirty="0" err="1"/>
              <a:t>niet</a:t>
            </a:r>
            <a:endParaRPr lang="en-GB" sz="2800" dirty="0"/>
          </a:p>
          <a:p>
            <a:pPr marL="514350" indent="-514350">
              <a:buAutoNum type="alphaUcPeriod"/>
            </a:pPr>
            <a:r>
              <a:rPr lang="en-GB" sz="2800" dirty="0" err="1"/>
              <a:t>Dat</a:t>
            </a:r>
            <a:r>
              <a:rPr lang="en-GB" sz="2800" dirty="0"/>
              <a:t> </a:t>
            </a:r>
            <a:r>
              <a:rPr lang="en-GB" sz="2800" dirty="0" err="1"/>
              <a:t>kun</a:t>
            </a:r>
            <a:r>
              <a:rPr lang="en-GB" sz="2800" dirty="0"/>
              <a:t> je </a:t>
            </a:r>
            <a:r>
              <a:rPr lang="en-GB" sz="2800" dirty="0" err="1"/>
              <a:t>niet</a:t>
            </a:r>
            <a:r>
              <a:rPr lang="en-GB" sz="2800" dirty="0"/>
              <a:t> </a:t>
            </a:r>
            <a:r>
              <a:rPr lang="en-GB" sz="2800" dirty="0" err="1"/>
              <a:t>weten</a:t>
            </a:r>
            <a:endParaRPr lang="en-GB" sz="2800" dirty="0"/>
          </a:p>
        </p:txBody>
      </p:sp>
      <p:sp>
        <p:nvSpPr>
          <p:cNvPr id="3" name="Tekstvak 2">
            <a:extLst>
              <a:ext uri="{FF2B5EF4-FFF2-40B4-BE49-F238E27FC236}">
                <a16:creationId xmlns:a16="http://schemas.microsoft.com/office/drawing/2014/main" id="{8E90D1F5-ED9C-BE80-0F9F-63228E5FC596}"/>
              </a:ext>
            </a:extLst>
          </p:cNvPr>
          <p:cNvSpPr txBox="1"/>
          <p:nvPr/>
        </p:nvSpPr>
        <p:spPr>
          <a:xfrm>
            <a:off x="358815" y="365125"/>
            <a:ext cx="574196" cy="369332"/>
          </a:xfrm>
          <a:prstGeom prst="rect">
            <a:avLst/>
          </a:prstGeom>
          <a:noFill/>
        </p:spPr>
        <p:txBody>
          <a:bodyPr wrap="none" rtlCol="0">
            <a:spAutoFit/>
          </a:bodyPr>
          <a:lstStyle/>
          <a:p>
            <a:r>
              <a:rPr lang="nl-NL" dirty="0"/>
              <a:t>Q10</a:t>
            </a:r>
          </a:p>
        </p:txBody>
      </p:sp>
    </p:spTree>
    <p:extLst>
      <p:ext uri="{BB962C8B-B14F-4D97-AF65-F5344CB8AC3E}">
        <p14:creationId xmlns:p14="http://schemas.microsoft.com/office/powerpoint/2010/main" val="8911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82171-194E-2B59-AC53-DEC85C5E33C6}"/>
              </a:ext>
            </a:extLst>
          </p:cNvPr>
          <p:cNvSpPr>
            <a:spLocks noGrp="1"/>
          </p:cNvSpPr>
          <p:nvPr>
            <p:ph type="title"/>
          </p:nvPr>
        </p:nvSpPr>
        <p:spPr/>
        <p:txBody>
          <a:bodyPr/>
          <a:lstStyle/>
          <a:p>
            <a:r>
              <a:rPr lang="en-GB" dirty="0">
                <a:solidFill>
                  <a:schemeClr val="accent1"/>
                </a:solidFill>
              </a:rPr>
              <a:t>Wat is het </a:t>
            </a:r>
            <a:r>
              <a:rPr lang="en-GB" dirty="0" err="1">
                <a:solidFill>
                  <a:schemeClr val="accent1"/>
                </a:solidFill>
              </a:rPr>
              <a:t>verschil</a:t>
            </a:r>
            <a:r>
              <a:rPr lang="en-GB" dirty="0">
                <a:solidFill>
                  <a:schemeClr val="accent1"/>
                </a:solidFill>
              </a:rPr>
              <a:t> </a:t>
            </a:r>
            <a:r>
              <a:rPr lang="en-GB" dirty="0" err="1">
                <a:solidFill>
                  <a:schemeClr val="accent1"/>
                </a:solidFill>
              </a:rPr>
              <a:t>tussen</a:t>
            </a:r>
            <a:r>
              <a:rPr lang="en-GB" dirty="0">
                <a:solidFill>
                  <a:schemeClr val="accent1"/>
                </a:solidFill>
              </a:rPr>
              <a:t> de </a:t>
            </a:r>
            <a:r>
              <a:rPr lang="en-GB" dirty="0" err="1">
                <a:solidFill>
                  <a:schemeClr val="accent1"/>
                </a:solidFill>
              </a:rPr>
              <a:t>grafieken</a:t>
            </a:r>
            <a:r>
              <a:rPr lang="en-GB" dirty="0">
                <a:solidFill>
                  <a:schemeClr val="accent1"/>
                </a:solidFill>
              </a:rPr>
              <a:t>?</a:t>
            </a:r>
          </a:p>
        </p:txBody>
      </p:sp>
      <p:pic>
        <p:nvPicPr>
          <p:cNvPr id="4" name="Afbeelding 3">
            <a:extLst>
              <a:ext uri="{FF2B5EF4-FFF2-40B4-BE49-F238E27FC236}">
                <a16:creationId xmlns:a16="http://schemas.microsoft.com/office/drawing/2014/main" id="{8F9749B7-88DF-F4DC-F111-4FDD615D88B3}"/>
              </a:ext>
            </a:extLst>
          </p:cNvPr>
          <p:cNvPicPr>
            <a:picLocks noChangeAspect="1"/>
          </p:cNvPicPr>
          <p:nvPr/>
        </p:nvPicPr>
        <p:blipFill>
          <a:blip r:embed="rId3"/>
          <a:stretch>
            <a:fillRect/>
          </a:stretch>
        </p:blipFill>
        <p:spPr>
          <a:xfrm>
            <a:off x="533400" y="2273615"/>
            <a:ext cx="5297963" cy="3199324"/>
          </a:xfrm>
          <a:prstGeom prst="rect">
            <a:avLst/>
          </a:prstGeom>
        </p:spPr>
      </p:pic>
      <p:sp>
        <p:nvSpPr>
          <p:cNvPr id="6" name="Tekstvak 5">
            <a:extLst>
              <a:ext uri="{FF2B5EF4-FFF2-40B4-BE49-F238E27FC236}">
                <a16:creationId xmlns:a16="http://schemas.microsoft.com/office/drawing/2014/main" id="{D70BA644-338B-8A87-772C-C1806118FF81}"/>
              </a:ext>
            </a:extLst>
          </p:cNvPr>
          <p:cNvSpPr txBox="1"/>
          <p:nvPr/>
        </p:nvSpPr>
        <p:spPr>
          <a:xfrm>
            <a:off x="3339503" y="6042007"/>
            <a:ext cx="5106591" cy="461665"/>
          </a:xfrm>
          <a:prstGeom prst="rect">
            <a:avLst/>
          </a:prstGeom>
          <a:noFill/>
        </p:spPr>
        <p:txBody>
          <a:bodyPr wrap="none" rtlCol="0">
            <a:spAutoFit/>
          </a:bodyPr>
          <a:lstStyle/>
          <a:p>
            <a:r>
              <a:rPr lang="en-GB" sz="2400" b="1" dirty="0">
                <a:solidFill>
                  <a:srgbClr val="C00000"/>
                </a:solidFill>
              </a:rPr>
              <a:t>Maximum </a:t>
            </a:r>
            <a:r>
              <a:rPr lang="en-GB" sz="2400" b="1" dirty="0" err="1">
                <a:solidFill>
                  <a:srgbClr val="C00000"/>
                </a:solidFill>
              </a:rPr>
              <a:t>dagtemperatuur</a:t>
            </a:r>
            <a:r>
              <a:rPr lang="en-GB" sz="2400" b="1" dirty="0">
                <a:solidFill>
                  <a:srgbClr val="C00000"/>
                </a:solidFill>
              </a:rPr>
              <a:t> in </a:t>
            </a:r>
            <a:r>
              <a:rPr lang="en-GB" sz="2400" b="1" dirty="0" err="1">
                <a:solidFill>
                  <a:srgbClr val="C00000"/>
                </a:solidFill>
              </a:rPr>
              <a:t>juli</a:t>
            </a:r>
            <a:r>
              <a:rPr lang="en-GB" sz="2400" b="1" dirty="0">
                <a:solidFill>
                  <a:srgbClr val="C00000"/>
                </a:solidFill>
              </a:rPr>
              <a:t> 2020</a:t>
            </a:r>
          </a:p>
        </p:txBody>
      </p:sp>
      <p:sp>
        <p:nvSpPr>
          <p:cNvPr id="5" name="Tekstvak 4">
            <a:extLst>
              <a:ext uri="{FF2B5EF4-FFF2-40B4-BE49-F238E27FC236}">
                <a16:creationId xmlns:a16="http://schemas.microsoft.com/office/drawing/2014/main" id="{3844581F-7E23-763C-83DF-2DDE245E00D1}"/>
              </a:ext>
            </a:extLst>
          </p:cNvPr>
          <p:cNvSpPr txBox="1"/>
          <p:nvPr/>
        </p:nvSpPr>
        <p:spPr>
          <a:xfrm>
            <a:off x="358815" y="365125"/>
            <a:ext cx="574196" cy="369332"/>
          </a:xfrm>
          <a:prstGeom prst="rect">
            <a:avLst/>
          </a:prstGeom>
          <a:noFill/>
        </p:spPr>
        <p:txBody>
          <a:bodyPr wrap="none" rtlCol="0">
            <a:spAutoFit/>
          </a:bodyPr>
          <a:lstStyle/>
          <a:p>
            <a:r>
              <a:rPr lang="nl-NL"/>
              <a:t>Q11</a:t>
            </a:r>
          </a:p>
        </p:txBody>
      </p:sp>
      <p:pic>
        <p:nvPicPr>
          <p:cNvPr id="10" name="Afbeelding 9">
            <a:extLst>
              <a:ext uri="{FF2B5EF4-FFF2-40B4-BE49-F238E27FC236}">
                <a16:creationId xmlns:a16="http://schemas.microsoft.com/office/drawing/2014/main" id="{1A3460F4-8B06-29F3-6D11-9E0EBE41C260}"/>
              </a:ext>
            </a:extLst>
          </p:cNvPr>
          <p:cNvPicPr>
            <a:picLocks noChangeAspect="1"/>
          </p:cNvPicPr>
          <p:nvPr/>
        </p:nvPicPr>
        <p:blipFill>
          <a:blip r:embed="rId4"/>
          <a:stretch>
            <a:fillRect/>
          </a:stretch>
        </p:blipFill>
        <p:spPr>
          <a:xfrm>
            <a:off x="6096000" y="2165127"/>
            <a:ext cx="5765800" cy="3416300"/>
          </a:xfrm>
          <a:prstGeom prst="rect">
            <a:avLst/>
          </a:prstGeom>
        </p:spPr>
      </p:pic>
    </p:spTree>
    <p:extLst>
      <p:ext uri="{BB962C8B-B14F-4D97-AF65-F5344CB8AC3E}">
        <p14:creationId xmlns:p14="http://schemas.microsoft.com/office/powerpoint/2010/main" val="241510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E261E-8978-3015-AEB5-95231007E486}"/>
              </a:ext>
            </a:extLst>
          </p:cNvPr>
          <p:cNvSpPr>
            <a:spLocks noGrp="1"/>
          </p:cNvSpPr>
          <p:nvPr>
            <p:ph type="ctrTitle"/>
          </p:nvPr>
        </p:nvSpPr>
        <p:spPr/>
        <p:txBody>
          <a:bodyPr/>
          <a:lstStyle/>
          <a:p>
            <a:r>
              <a:rPr lang="nl-NL" dirty="0">
                <a:solidFill>
                  <a:schemeClr val="accent1"/>
                </a:solidFill>
              </a:rPr>
              <a:t>Grafieken quiz</a:t>
            </a:r>
            <a:br>
              <a:rPr lang="nl-NL" dirty="0"/>
            </a:br>
            <a:endParaRPr lang="nl-NL" dirty="0"/>
          </a:p>
        </p:txBody>
      </p:sp>
      <p:sp>
        <p:nvSpPr>
          <p:cNvPr id="3" name="Ondertitel 2">
            <a:extLst>
              <a:ext uri="{FF2B5EF4-FFF2-40B4-BE49-F238E27FC236}">
                <a16:creationId xmlns:a16="http://schemas.microsoft.com/office/drawing/2014/main" id="{4643598A-832B-AC59-2AC2-F862EF82D992}"/>
              </a:ext>
            </a:extLst>
          </p:cNvPr>
          <p:cNvSpPr>
            <a:spLocks noGrp="1"/>
          </p:cNvSpPr>
          <p:nvPr>
            <p:ph type="subTitle" idx="1"/>
          </p:nvPr>
        </p:nvSpPr>
        <p:spPr/>
        <p:txBody>
          <a:bodyPr/>
          <a:lstStyle/>
          <a:p>
            <a:r>
              <a:rPr lang="nl-NL" dirty="0"/>
              <a:t>Grote </a:t>
            </a:r>
            <a:r>
              <a:rPr lang="nl-NL" dirty="0" err="1"/>
              <a:t>Rekendag</a:t>
            </a:r>
            <a:r>
              <a:rPr lang="nl-NL" dirty="0"/>
              <a:t> 2024</a:t>
            </a:r>
            <a:br>
              <a:rPr lang="nl-NL" dirty="0"/>
            </a:br>
            <a:r>
              <a:rPr lang="nl-NL" dirty="0"/>
              <a:t>Groep 7 en 8</a:t>
            </a:r>
          </a:p>
        </p:txBody>
      </p:sp>
    </p:spTree>
    <p:extLst>
      <p:ext uri="{BB962C8B-B14F-4D97-AF65-F5344CB8AC3E}">
        <p14:creationId xmlns:p14="http://schemas.microsoft.com/office/powerpoint/2010/main" val="305950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E4774-9EA2-29FD-A97E-A382630753F4}"/>
              </a:ext>
            </a:extLst>
          </p:cNvPr>
          <p:cNvSpPr>
            <a:spLocks noGrp="1"/>
          </p:cNvSpPr>
          <p:nvPr>
            <p:ph type="title"/>
          </p:nvPr>
        </p:nvSpPr>
        <p:spPr/>
        <p:txBody>
          <a:bodyPr/>
          <a:lstStyle/>
          <a:p>
            <a:r>
              <a:rPr lang="en-GB" dirty="0" err="1">
                <a:solidFill>
                  <a:schemeClr val="accent1"/>
                </a:solidFill>
              </a:rPr>
              <a:t>Meisjes</a:t>
            </a:r>
            <a:r>
              <a:rPr lang="en-GB" dirty="0">
                <a:solidFill>
                  <a:schemeClr val="accent1"/>
                </a:solidFill>
              </a:rPr>
              <a:t> die </a:t>
            </a:r>
            <a:r>
              <a:rPr lang="en-GB" dirty="0" err="1">
                <a:solidFill>
                  <a:schemeClr val="accent1"/>
                </a:solidFill>
              </a:rPr>
              <a:t>voetballen</a:t>
            </a:r>
            <a:endParaRPr lang="en-GB" dirty="0">
              <a:solidFill>
                <a:schemeClr val="accent1"/>
              </a:solidFill>
            </a:endParaRPr>
          </a:p>
        </p:txBody>
      </p:sp>
      <p:pic>
        <p:nvPicPr>
          <p:cNvPr id="3" name="Afbeelding 2">
            <a:extLst>
              <a:ext uri="{FF2B5EF4-FFF2-40B4-BE49-F238E27FC236}">
                <a16:creationId xmlns:a16="http://schemas.microsoft.com/office/drawing/2014/main" id="{40C5B0D7-EBCF-3561-1F62-715D18158FE9}"/>
              </a:ext>
            </a:extLst>
          </p:cNvPr>
          <p:cNvPicPr>
            <a:picLocks noChangeAspect="1"/>
          </p:cNvPicPr>
          <p:nvPr/>
        </p:nvPicPr>
        <p:blipFill>
          <a:blip r:embed="rId3"/>
          <a:stretch>
            <a:fillRect/>
          </a:stretch>
        </p:blipFill>
        <p:spPr>
          <a:xfrm>
            <a:off x="481739" y="2084593"/>
            <a:ext cx="5051156" cy="4408282"/>
          </a:xfrm>
          <a:prstGeom prst="rect">
            <a:avLst/>
          </a:prstGeom>
        </p:spPr>
      </p:pic>
      <p:sp>
        <p:nvSpPr>
          <p:cNvPr id="5" name="Tekstvak 4">
            <a:extLst>
              <a:ext uri="{FF2B5EF4-FFF2-40B4-BE49-F238E27FC236}">
                <a16:creationId xmlns:a16="http://schemas.microsoft.com/office/drawing/2014/main" id="{553522B6-7F6C-E42D-B957-C8F35F8A8145}"/>
              </a:ext>
            </a:extLst>
          </p:cNvPr>
          <p:cNvSpPr txBox="1"/>
          <p:nvPr/>
        </p:nvSpPr>
        <p:spPr>
          <a:xfrm>
            <a:off x="6096001" y="2200759"/>
            <a:ext cx="5051156" cy="4154984"/>
          </a:xfrm>
          <a:prstGeom prst="rect">
            <a:avLst/>
          </a:prstGeom>
          <a:noFill/>
        </p:spPr>
        <p:txBody>
          <a:bodyPr wrap="square" rtlCol="0">
            <a:spAutoFit/>
          </a:bodyPr>
          <a:lstStyle/>
          <a:p>
            <a:r>
              <a:rPr lang="en-GB" sz="3200" i="1" dirty="0" err="1"/>
              <a:t>Kijk</a:t>
            </a:r>
            <a:r>
              <a:rPr lang="en-GB" sz="3200" i="1" dirty="0"/>
              <a:t> </a:t>
            </a:r>
            <a:r>
              <a:rPr lang="en-GB" sz="3200" i="1" dirty="0" err="1"/>
              <a:t>naar</a:t>
            </a:r>
            <a:r>
              <a:rPr lang="en-GB" sz="3200" i="1" dirty="0"/>
              <a:t> de </a:t>
            </a:r>
            <a:r>
              <a:rPr lang="en-GB" sz="3200" i="1" dirty="0" err="1"/>
              <a:t>grafiek</a:t>
            </a:r>
            <a:r>
              <a:rPr lang="en-GB" sz="3200" dirty="0"/>
              <a:t>:</a:t>
            </a:r>
          </a:p>
          <a:p>
            <a:r>
              <a:rPr lang="en-GB" sz="3200" dirty="0"/>
              <a:t>Er </a:t>
            </a:r>
            <a:r>
              <a:rPr lang="en-GB" sz="3200" dirty="0" err="1"/>
              <a:t>zijn</a:t>
            </a:r>
            <a:r>
              <a:rPr lang="en-GB" sz="3200" dirty="0"/>
              <a:t> </a:t>
            </a:r>
            <a:r>
              <a:rPr lang="en-GB" sz="3200" dirty="0" err="1"/>
              <a:t>vanaf</a:t>
            </a:r>
            <a:r>
              <a:rPr lang="en-GB" sz="3200" dirty="0"/>
              <a:t> 2005 steeds </a:t>
            </a:r>
            <a:r>
              <a:rPr lang="en-GB" sz="3200" dirty="0" err="1"/>
              <a:t>meer</a:t>
            </a:r>
            <a:r>
              <a:rPr lang="en-GB" sz="3200" dirty="0"/>
              <a:t> </a:t>
            </a:r>
            <a:r>
              <a:rPr lang="en-GB" sz="3200" dirty="0" err="1"/>
              <a:t>meisjes</a:t>
            </a:r>
            <a:r>
              <a:rPr lang="en-GB" sz="3200" dirty="0"/>
              <a:t> die </a:t>
            </a:r>
            <a:r>
              <a:rPr lang="en-GB" sz="3200" dirty="0" err="1"/>
              <a:t>voetballen</a:t>
            </a:r>
            <a:endParaRPr lang="en-GB" sz="3200" dirty="0"/>
          </a:p>
          <a:p>
            <a:endParaRPr lang="en-GB" sz="2800" dirty="0"/>
          </a:p>
          <a:p>
            <a:pPr marL="514350" indent="-514350">
              <a:buAutoNum type="alphaUcPeriod"/>
            </a:pPr>
            <a:r>
              <a:rPr lang="en-GB" sz="2800" dirty="0" err="1"/>
              <a:t>Dat</a:t>
            </a:r>
            <a:r>
              <a:rPr lang="en-GB" sz="2800" dirty="0"/>
              <a:t> </a:t>
            </a:r>
            <a:r>
              <a:rPr lang="en-GB" sz="2800" dirty="0" err="1"/>
              <a:t>klopt</a:t>
            </a:r>
            <a:endParaRPr lang="en-GB" sz="2800" dirty="0"/>
          </a:p>
          <a:p>
            <a:pPr marL="514350" indent="-514350">
              <a:buAutoNum type="alphaUcPeriod"/>
            </a:pPr>
            <a:endParaRPr lang="en-GB" sz="2800" dirty="0"/>
          </a:p>
          <a:p>
            <a:pPr marL="514350" indent="-514350">
              <a:buAutoNum type="alphaUcPeriod"/>
            </a:pPr>
            <a:r>
              <a:rPr lang="en-GB" sz="2800" dirty="0" err="1"/>
              <a:t>Dat</a:t>
            </a:r>
            <a:r>
              <a:rPr lang="en-GB" sz="2800" dirty="0"/>
              <a:t> </a:t>
            </a:r>
            <a:r>
              <a:rPr lang="en-GB" sz="2800" dirty="0" err="1"/>
              <a:t>klopt</a:t>
            </a:r>
            <a:r>
              <a:rPr lang="en-GB" sz="2800" dirty="0"/>
              <a:t> </a:t>
            </a:r>
            <a:r>
              <a:rPr lang="en-GB" sz="2800" dirty="0" err="1"/>
              <a:t>niet</a:t>
            </a:r>
            <a:endParaRPr lang="en-GB" sz="2800" dirty="0"/>
          </a:p>
          <a:p>
            <a:pPr marL="514350" indent="-514350">
              <a:buAutoNum type="alphaUcPeriod"/>
            </a:pPr>
            <a:endParaRPr lang="en-GB" sz="2800" dirty="0"/>
          </a:p>
          <a:p>
            <a:pPr marL="514350" indent="-514350">
              <a:buAutoNum type="alphaUcPeriod"/>
            </a:pPr>
            <a:r>
              <a:rPr lang="en-GB" sz="2800" dirty="0" err="1"/>
              <a:t>Dat</a:t>
            </a:r>
            <a:r>
              <a:rPr lang="en-GB" sz="2800" dirty="0"/>
              <a:t> </a:t>
            </a:r>
            <a:r>
              <a:rPr lang="en-GB" sz="2800" dirty="0" err="1"/>
              <a:t>kan</a:t>
            </a:r>
            <a:r>
              <a:rPr lang="en-GB" sz="2800" dirty="0"/>
              <a:t> je </a:t>
            </a:r>
            <a:r>
              <a:rPr lang="en-GB" sz="2800" dirty="0" err="1"/>
              <a:t>niet</a:t>
            </a:r>
            <a:r>
              <a:rPr lang="en-GB" sz="2800" dirty="0"/>
              <a:t> </a:t>
            </a:r>
            <a:r>
              <a:rPr lang="en-GB" sz="2800" dirty="0" err="1"/>
              <a:t>weten</a:t>
            </a:r>
            <a:endParaRPr lang="en-GB" sz="2800" dirty="0"/>
          </a:p>
        </p:txBody>
      </p:sp>
      <p:sp>
        <p:nvSpPr>
          <p:cNvPr id="4" name="Tekstvak 3">
            <a:extLst>
              <a:ext uri="{FF2B5EF4-FFF2-40B4-BE49-F238E27FC236}">
                <a16:creationId xmlns:a16="http://schemas.microsoft.com/office/drawing/2014/main" id="{77DF2BBE-076A-265C-66F8-613812359085}"/>
              </a:ext>
            </a:extLst>
          </p:cNvPr>
          <p:cNvSpPr txBox="1"/>
          <p:nvPr/>
        </p:nvSpPr>
        <p:spPr>
          <a:xfrm>
            <a:off x="358815" y="365125"/>
            <a:ext cx="457176" cy="369332"/>
          </a:xfrm>
          <a:prstGeom prst="rect">
            <a:avLst/>
          </a:prstGeom>
          <a:noFill/>
        </p:spPr>
        <p:txBody>
          <a:bodyPr wrap="none" rtlCol="0">
            <a:spAutoFit/>
          </a:bodyPr>
          <a:lstStyle/>
          <a:p>
            <a:r>
              <a:rPr lang="nl-NL"/>
              <a:t>Q1</a:t>
            </a:r>
          </a:p>
        </p:txBody>
      </p:sp>
    </p:spTree>
    <p:extLst>
      <p:ext uri="{BB962C8B-B14F-4D97-AF65-F5344CB8AC3E}">
        <p14:creationId xmlns:p14="http://schemas.microsoft.com/office/powerpoint/2010/main" val="75635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F5DFD-5CC7-275B-80E0-A9435879CA46}"/>
              </a:ext>
            </a:extLst>
          </p:cNvPr>
          <p:cNvSpPr>
            <a:spLocks noGrp="1"/>
          </p:cNvSpPr>
          <p:nvPr>
            <p:ph type="title"/>
          </p:nvPr>
        </p:nvSpPr>
        <p:spPr/>
        <p:txBody>
          <a:bodyPr/>
          <a:lstStyle/>
          <a:p>
            <a:r>
              <a:rPr lang="en-GB" dirty="0">
                <a:solidFill>
                  <a:schemeClr val="accent1"/>
                </a:solidFill>
              </a:rPr>
              <a:t>Wat is het </a:t>
            </a:r>
            <a:r>
              <a:rPr lang="en-GB" dirty="0" err="1">
                <a:solidFill>
                  <a:schemeClr val="accent1"/>
                </a:solidFill>
              </a:rPr>
              <a:t>verschil</a:t>
            </a:r>
            <a:r>
              <a:rPr lang="en-GB" dirty="0">
                <a:solidFill>
                  <a:schemeClr val="accent1"/>
                </a:solidFill>
              </a:rPr>
              <a:t> </a:t>
            </a:r>
            <a:r>
              <a:rPr lang="en-GB" dirty="0" err="1">
                <a:solidFill>
                  <a:schemeClr val="accent1"/>
                </a:solidFill>
              </a:rPr>
              <a:t>tussen</a:t>
            </a:r>
            <a:r>
              <a:rPr lang="en-GB" dirty="0">
                <a:solidFill>
                  <a:schemeClr val="accent1"/>
                </a:solidFill>
              </a:rPr>
              <a:t> de twee </a:t>
            </a:r>
            <a:r>
              <a:rPr lang="en-GB" dirty="0" err="1">
                <a:solidFill>
                  <a:schemeClr val="accent1"/>
                </a:solidFill>
              </a:rPr>
              <a:t>grafieken</a:t>
            </a:r>
            <a:r>
              <a:rPr lang="en-GB" dirty="0">
                <a:solidFill>
                  <a:schemeClr val="accent1"/>
                </a:solidFill>
              </a:rPr>
              <a:t>?</a:t>
            </a:r>
          </a:p>
        </p:txBody>
      </p:sp>
      <p:pic>
        <p:nvPicPr>
          <p:cNvPr id="3" name="Afbeelding 2">
            <a:extLst>
              <a:ext uri="{FF2B5EF4-FFF2-40B4-BE49-F238E27FC236}">
                <a16:creationId xmlns:a16="http://schemas.microsoft.com/office/drawing/2014/main" id="{8794AD8B-D400-C9B4-F7E3-8445F58FD0EF}"/>
              </a:ext>
            </a:extLst>
          </p:cNvPr>
          <p:cNvPicPr>
            <a:picLocks noChangeAspect="1"/>
          </p:cNvPicPr>
          <p:nvPr/>
        </p:nvPicPr>
        <p:blipFill>
          <a:blip r:embed="rId3"/>
          <a:stretch>
            <a:fillRect/>
          </a:stretch>
        </p:blipFill>
        <p:spPr>
          <a:xfrm>
            <a:off x="838200" y="1830173"/>
            <a:ext cx="9111712" cy="4155461"/>
          </a:xfrm>
          <a:prstGeom prst="rect">
            <a:avLst/>
          </a:prstGeom>
        </p:spPr>
      </p:pic>
      <p:sp>
        <p:nvSpPr>
          <p:cNvPr id="4" name="Tekstvak 3">
            <a:extLst>
              <a:ext uri="{FF2B5EF4-FFF2-40B4-BE49-F238E27FC236}">
                <a16:creationId xmlns:a16="http://schemas.microsoft.com/office/drawing/2014/main" id="{DAD5311A-5EA7-8D85-64AB-CB9C251A957E}"/>
              </a:ext>
            </a:extLst>
          </p:cNvPr>
          <p:cNvSpPr txBox="1"/>
          <p:nvPr/>
        </p:nvSpPr>
        <p:spPr>
          <a:xfrm>
            <a:off x="2495873" y="6125119"/>
            <a:ext cx="6974217" cy="461665"/>
          </a:xfrm>
          <a:prstGeom prst="rect">
            <a:avLst/>
          </a:prstGeom>
          <a:noFill/>
        </p:spPr>
        <p:txBody>
          <a:bodyPr wrap="none" rtlCol="0">
            <a:spAutoFit/>
          </a:bodyPr>
          <a:lstStyle/>
          <a:p>
            <a:r>
              <a:rPr lang="en-GB" sz="2400" b="1" dirty="0">
                <a:solidFill>
                  <a:srgbClr val="C00000"/>
                </a:solidFill>
              </a:rPr>
              <a:t>Er </a:t>
            </a:r>
            <a:r>
              <a:rPr lang="en-GB" sz="2400" b="1" dirty="0" err="1">
                <a:solidFill>
                  <a:srgbClr val="C00000"/>
                </a:solidFill>
              </a:rPr>
              <a:t>zijn</a:t>
            </a:r>
            <a:r>
              <a:rPr lang="en-GB" sz="2400" b="1" dirty="0">
                <a:solidFill>
                  <a:srgbClr val="C00000"/>
                </a:solidFill>
              </a:rPr>
              <a:t> </a:t>
            </a:r>
            <a:r>
              <a:rPr lang="en-GB" sz="2400" b="1" dirty="0" err="1">
                <a:solidFill>
                  <a:srgbClr val="C00000"/>
                </a:solidFill>
              </a:rPr>
              <a:t>vanaf</a:t>
            </a:r>
            <a:r>
              <a:rPr lang="en-GB" sz="2400" b="1" dirty="0">
                <a:solidFill>
                  <a:srgbClr val="C00000"/>
                </a:solidFill>
              </a:rPr>
              <a:t> 2005 steeds </a:t>
            </a:r>
            <a:r>
              <a:rPr lang="en-GB" sz="2400" b="1" dirty="0" err="1">
                <a:solidFill>
                  <a:srgbClr val="C00000"/>
                </a:solidFill>
              </a:rPr>
              <a:t>meer</a:t>
            </a:r>
            <a:r>
              <a:rPr lang="en-GB" sz="2400" b="1" dirty="0">
                <a:solidFill>
                  <a:srgbClr val="C00000"/>
                </a:solidFill>
              </a:rPr>
              <a:t> </a:t>
            </a:r>
            <a:r>
              <a:rPr lang="en-GB" sz="2400" b="1" dirty="0" err="1">
                <a:solidFill>
                  <a:srgbClr val="C00000"/>
                </a:solidFill>
              </a:rPr>
              <a:t>meisjes</a:t>
            </a:r>
            <a:r>
              <a:rPr lang="en-GB" sz="2400" b="1" dirty="0">
                <a:solidFill>
                  <a:srgbClr val="C00000"/>
                </a:solidFill>
              </a:rPr>
              <a:t> die </a:t>
            </a:r>
            <a:r>
              <a:rPr lang="en-GB" sz="2400" b="1" dirty="0" err="1">
                <a:solidFill>
                  <a:srgbClr val="C00000"/>
                </a:solidFill>
              </a:rPr>
              <a:t>voetballen</a:t>
            </a:r>
            <a:endParaRPr lang="en-GB" sz="2400" b="1" dirty="0">
              <a:solidFill>
                <a:srgbClr val="C00000"/>
              </a:solidFill>
            </a:endParaRPr>
          </a:p>
        </p:txBody>
      </p:sp>
      <p:sp>
        <p:nvSpPr>
          <p:cNvPr id="5" name="Tekstvak 4">
            <a:extLst>
              <a:ext uri="{FF2B5EF4-FFF2-40B4-BE49-F238E27FC236}">
                <a16:creationId xmlns:a16="http://schemas.microsoft.com/office/drawing/2014/main" id="{3EC4B844-DB04-E3B6-AA6E-A92169D7AE49}"/>
              </a:ext>
            </a:extLst>
          </p:cNvPr>
          <p:cNvSpPr txBox="1"/>
          <p:nvPr/>
        </p:nvSpPr>
        <p:spPr>
          <a:xfrm>
            <a:off x="358815" y="365125"/>
            <a:ext cx="457176" cy="369332"/>
          </a:xfrm>
          <a:prstGeom prst="rect">
            <a:avLst/>
          </a:prstGeom>
          <a:noFill/>
        </p:spPr>
        <p:txBody>
          <a:bodyPr wrap="none" rtlCol="0">
            <a:spAutoFit/>
          </a:bodyPr>
          <a:lstStyle/>
          <a:p>
            <a:r>
              <a:rPr lang="nl-NL"/>
              <a:t>Q2</a:t>
            </a:r>
          </a:p>
        </p:txBody>
      </p:sp>
    </p:spTree>
    <p:extLst>
      <p:ext uri="{BB962C8B-B14F-4D97-AF65-F5344CB8AC3E}">
        <p14:creationId xmlns:p14="http://schemas.microsoft.com/office/powerpoint/2010/main" val="160232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73536-A156-1DA2-9750-3D7C66B4B68C}"/>
              </a:ext>
            </a:extLst>
          </p:cNvPr>
          <p:cNvSpPr>
            <a:spLocks noGrp="1"/>
          </p:cNvSpPr>
          <p:nvPr>
            <p:ph type="title"/>
          </p:nvPr>
        </p:nvSpPr>
        <p:spPr/>
        <p:txBody>
          <a:bodyPr/>
          <a:lstStyle/>
          <a:p>
            <a:r>
              <a:rPr lang="en-GB" dirty="0" err="1">
                <a:solidFill>
                  <a:schemeClr val="accent1"/>
                </a:solidFill>
              </a:rPr>
              <a:t>Broodbeleg</a:t>
            </a:r>
            <a:endParaRPr lang="en-GB" dirty="0">
              <a:solidFill>
                <a:schemeClr val="accent1"/>
              </a:solidFill>
            </a:endParaRPr>
          </a:p>
        </p:txBody>
      </p:sp>
      <p:graphicFrame>
        <p:nvGraphicFramePr>
          <p:cNvPr id="3" name="Object 2">
            <a:extLst>
              <a:ext uri="{FF2B5EF4-FFF2-40B4-BE49-F238E27FC236}">
                <a16:creationId xmlns:a16="http://schemas.microsoft.com/office/drawing/2014/main" id="{E0B1F6BC-63D1-266B-DAA6-1D971A2B5D74}"/>
              </a:ext>
            </a:extLst>
          </p:cNvPr>
          <p:cNvGraphicFramePr>
            <a:graphicFrameLocks noChangeAspect="1"/>
          </p:cNvGraphicFramePr>
          <p:nvPr>
            <p:extLst>
              <p:ext uri="{D42A27DB-BD31-4B8C-83A1-F6EECF244321}">
                <p14:modId xmlns:p14="http://schemas.microsoft.com/office/powerpoint/2010/main" val="3355308022"/>
              </p:ext>
            </p:extLst>
          </p:nvPr>
        </p:nvGraphicFramePr>
        <p:xfrm>
          <a:off x="662609" y="1720850"/>
          <a:ext cx="5939804" cy="4851400"/>
        </p:xfrm>
        <a:graphic>
          <a:graphicData uri="http://schemas.openxmlformats.org/presentationml/2006/ole">
            <mc:AlternateContent xmlns:mc="http://schemas.openxmlformats.org/markup-compatibility/2006">
              <mc:Choice xmlns:v="urn:schemas-microsoft-com:vml" Requires="v">
                <p:oleObj name="Document" r:id="rId3" imgW="5765800" imgH="4851400" progId="Word.Document.12">
                  <p:embed/>
                </p:oleObj>
              </mc:Choice>
              <mc:Fallback>
                <p:oleObj name="Document" r:id="rId3" imgW="5765800" imgH="4851400" progId="Word.Document.12">
                  <p:embed/>
                  <p:pic>
                    <p:nvPicPr>
                      <p:cNvPr id="4" name="Object 3">
                        <a:extLst>
                          <a:ext uri="{FF2B5EF4-FFF2-40B4-BE49-F238E27FC236}">
                            <a16:creationId xmlns:a16="http://schemas.microsoft.com/office/drawing/2014/main" id="{DE01490E-CC87-551F-9C9B-2F9C963D7B11}"/>
                          </a:ext>
                        </a:extLst>
                      </p:cNvPr>
                      <p:cNvPicPr/>
                      <p:nvPr/>
                    </p:nvPicPr>
                    <p:blipFill>
                      <a:blip r:embed="rId4"/>
                      <a:stretch>
                        <a:fillRect/>
                      </a:stretch>
                    </p:blipFill>
                    <p:spPr>
                      <a:xfrm>
                        <a:off x="662609" y="1720850"/>
                        <a:ext cx="5939804" cy="4851400"/>
                      </a:xfrm>
                      <a:prstGeom prst="rect">
                        <a:avLst/>
                      </a:prstGeom>
                    </p:spPr>
                  </p:pic>
                </p:oleObj>
              </mc:Fallback>
            </mc:AlternateContent>
          </a:graphicData>
        </a:graphic>
      </p:graphicFrame>
      <p:sp>
        <p:nvSpPr>
          <p:cNvPr id="4" name="Tekstvak 3">
            <a:extLst>
              <a:ext uri="{FF2B5EF4-FFF2-40B4-BE49-F238E27FC236}">
                <a16:creationId xmlns:a16="http://schemas.microsoft.com/office/drawing/2014/main" id="{9C1B42B1-12AC-3183-99FC-4A0F339FFB10}"/>
              </a:ext>
            </a:extLst>
          </p:cNvPr>
          <p:cNvSpPr txBox="1"/>
          <p:nvPr/>
        </p:nvSpPr>
        <p:spPr>
          <a:xfrm>
            <a:off x="6966152" y="1690688"/>
            <a:ext cx="4881292" cy="3108543"/>
          </a:xfrm>
          <a:prstGeom prst="rect">
            <a:avLst/>
          </a:prstGeom>
          <a:noFill/>
        </p:spPr>
        <p:txBody>
          <a:bodyPr wrap="square" rtlCol="0">
            <a:spAutoFit/>
          </a:bodyPr>
          <a:lstStyle/>
          <a:p>
            <a:r>
              <a:rPr lang="en-GB" sz="2800" dirty="0"/>
              <a:t>Welk </a:t>
            </a:r>
            <a:r>
              <a:rPr lang="en-GB" sz="2800" dirty="0" err="1"/>
              <a:t>broodbeleg</a:t>
            </a:r>
            <a:r>
              <a:rPr lang="en-GB" sz="2800" dirty="0"/>
              <a:t> is het </a:t>
            </a:r>
            <a:r>
              <a:rPr lang="en-GB" sz="2800" dirty="0" err="1"/>
              <a:t>vaakst</a:t>
            </a:r>
            <a:r>
              <a:rPr lang="en-GB" sz="2800" dirty="0"/>
              <a:t> </a:t>
            </a:r>
            <a:r>
              <a:rPr lang="en-GB" sz="2800" dirty="0" err="1"/>
              <a:t>gekozen</a:t>
            </a:r>
            <a:r>
              <a:rPr lang="en-GB" sz="2800" dirty="0"/>
              <a:t>?</a:t>
            </a:r>
          </a:p>
          <a:p>
            <a:endParaRPr lang="en-GB" sz="2800" dirty="0"/>
          </a:p>
          <a:p>
            <a:pPr marL="514350" indent="-514350">
              <a:buAutoNum type="alphaUcPeriod"/>
            </a:pPr>
            <a:r>
              <a:rPr lang="en-GB" sz="2800" dirty="0"/>
              <a:t>Jam</a:t>
            </a:r>
          </a:p>
          <a:p>
            <a:pPr marL="514350" indent="-514350">
              <a:buAutoNum type="alphaUcPeriod"/>
            </a:pPr>
            <a:r>
              <a:rPr lang="en-GB" sz="2800" dirty="0" err="1"/>
              <a:t>Hagelslag</a:t>
            </a:r>
            <a:endParaRPr lang="en-GB" sz="2800" dirty="0"/>
          </a:p>
          <a:p>
            <a:pPr marL="514350" indent="-514350">
              <a:buAutoNum type="alphaUcPeriod"/>
            </a:pPr>
            <a:r>
              <a:rPr lang="en-GB" sz="2800" dirty="0"/>
              <a:t>Kaas</a:t>
            </a:r>
          </a:p>
          <a:p>
            <a:pPr marL="514350" indent="-514350">
              <a:buAutoNum type="alphaUcPeriod"/>
            </a:pPr>
            <a:r>
              <a:rPr lang="en-GB" sz="2800" dirty="0" err="1"/>
              <a:t>Pindakaas</a:t>
            </a:r>
            <a:endParaRPr lang="en-GB" sz="2800" dirty="0"/>
          </a:p>
        </p:txBody>
      </p:sp>
      <p:sp>
        <p:nvSpPr>
          <p:cNvPr id="5" name="Tekstvak 4">
            <a:extLst>
              <a:ext uri="{FF2B5EF4-FFF2-40B4-BE49-F238E27FC236}">
                <a16:creationId xmlns:a16="http://schemas.microsoft.com/office/drawing/2014/main" id="{98A7B547-3138-6530-E797-A208C6ECB0C0}"/>
              </a:ext>
            </a:extLst>
          </p:cNvPr>
          <p:cNvSpPr txBox="1"/>
          <p:nvPr/>
        </p:nvSpPr>
        <p:spPr>
          <a:xfrm>
            <a:off x="358815" y="365125"/>
            <a:ext cx="457176" cy="369332"/>
          </a:xfrm>
          <a:prstGeom prst="rect">
            <a:avLst/>
          </a:prstGeom>
          <a:noFill/>
        </p:spPr>
        <p:txBody>
          <a:bodyPr wrap="none" rtlCol="0">
            <a:spAutoFit/>
          </a:bodyPr>
          <a:lstStyle/>
          <a:p>
            <a:r>
              <a:rPr lang="nl-NL"/>
              <a:t>Q3</a:t>
            </a:r>
          </a:p>
        </p:txBody>
      </p:sp>
    </p:spTree>
    <p:extLst>
      <p:ext uri="{BB962C8B-B14F-4D97-AF65-F5344CB8AC3E}">
        <p14:creationId xmlns:p14="http://schemas.microsoft.com/office/powerpoint/2010/main" val="14642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D8EC3-76CA-A9B5-0E39-1C51BDC9C956}"/>
              </a:ext>
            </a:extLst>
          </p:cNvPr>
          <p:cNvSpPr>
            <a:spLocks noGrp="1"/>
          </p:cNvSpPr>
          <p:nvPr>
            <p:ph type="title"/>
          </p:nvPr>
        </p:nvSpPr>
        <p:spPr/>
        <p:txBody>
          <a:bodyPr/>
          <a:lstStyle/>
          <a:p>
            <a:r>
              <a:rPr lang="en-GB" dirty="0">
                <a:solidFill>
                  <a:schemeClr val="accent1"/>
                </a:solidFill>
              </a:rPr>
              <a:t>Wat is het </a:t>
            </a:r>
            <a:r>
              <a:rPr lang="en-GB" dirty="0" err="1">
                <a:solidFill>
                  <a:schemeClr val="accent1"/>
                </a:solidFill>
              </a:rPr>
              <a:t>verschil</a:t>
            </a:r>
            <a:r>
              <a:rPr lang="en-GB" dirty="0">
                <a:solidFill>
                  <a:schemeClr val="accent1"/>
                </a:solidFill>
              </a:rPr>
              <a:t> </a:t>
            </a:r>
            <a:r>
              <a:rPr lang="en-GB" dirty="0" err="1">
                <a:solidFill>
                  <a:schemeClr val="accent1"/>
                </a:solidFill>
              </a:rPr>
              <a:t>tussen</a:t>
            </a:r>
            <a:r>
              <a:rPr lang="en-GB" dirty="0">
                <a:solidFill>
                  <a:schemeClr val="accent1"/>
                </a:solidFill>
              </a:rPr>
              <a:t> de </a:t>
            </a:r>
            <a:r>
              <a:rPr lang="en-GB" dirty="0" err="1">
                <a:solidFill>
                  <a:schemeClr val="accent1"/>
                </a:solidFill>
              </a:rPr>
              <a:t>grafieken</a:t>
            </a:r>
            <a:r>
              <a:rPr lang="en-GB" dirty="0">
                <a:solidFill>
                  <a:schemeClr val="accent1"/>
                </a:solidFill>
              </a:rPr>
              <a:t>?</a:t>
            </a:r>
          </a:p>
        </p:txBody>
      </p:sp>
      <p:graphicFrame>
        <p:nvGraphicFramePr>
          <p:cNvPr id="3" name="Object 2">
            <a:extLst>
              <a:ext uri="{FF2B5EF4-FFF2-40B4-BE49-F238E27FC236}">
                <a16:creationId xmlns:a16="http://schemas.microsoft.com/office/drawing/2014/main" id="{9FBB1F26-6AA7-4D15-56E6-E50DA6EF35A8}"/>
              </a:ext>
            </a:extLst>
          </p:cNvPr>
          <p:cNvGraphicFramePr>
            <a:graphicFrameLocks noChangeAspect="1"/>
          </p:cNvGraphicFramePr>
          <p:nvPr>
            <p:extLst>
              <p:ext uri="{D42A27DB-BD31-4B8C-83A1-F6EECF244321}">
                <p14:modId xmlns:p14="http://schemas.microsoft.com/office/powerpoint/2010/main" val="1691415664"/>
              </p:ext>
            </p:extLst>
          </p:nvPr>
        </p:nvGraphicFramePr>
        <p:xfrm>
          <a:off x="689113" y="2174091"/>
          <a:ext cx="4492487" cy="3669288"/>
        </p:xfrm>
        <a:graphic>
          <a:graphicData uri="http://schemas.openxmlformats.org/presentationml/2006/ole">
            <mc:AlternateContent xmlns:mc="http://schemas.openxmlformats.org/markup-compatibility/2006">
              <mc:Choice xmlns:v="urn:schemas-microsoft-com:vml" Requires="v">
                <p:oleObj name="Document" r:id="rId3" imgW="5765800" imgH="4851400" progId="Word.Document.12">
                  <p:embed/>
                </p:oleObj>
              </mc:Choice>
              <mc:Fallback>
                <p:oleObj name="Document" r:id="rId3" imgW="5765800" imgH="4851400" progId="Word.Document.12">
                  <p:embed/>
                  <p:pic>
                    <p:nvPicPr>
                      <p:cNvPr id="3" name="Object 2">
                        <a:extLst>
                          <a:ext uri="{FF2B5EF4-FFF2-40B4-BE49-F238E27FC236}">
                            <a16:creationId xmlns:a16="http://schemas.microsoft.com/office/drawing/2014/main" id="{E0B1F6BC-63D1-266B-DAA6-1D971A2B5D74}"/>
                          </a:ext>
                        </a:extLst>
                      </p:cNvPr>
                      <p:cNvPicPr/>
                      <p:nvPr/>
                    </p:nvPicPr>
                    <p:blipFill>
                      <a:blip r:embed="rId4"/>
                      <a:stretch>
                        <a:fillRect/>
                      </a:stretch>
                    </p:blipFill>
                    <p:spPr>
                      <a:xfrm>
                        <a:off x="689113" y="2174091"/>
                        <a:ext cx="4492487" cy="366928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6EA9F41-DD2E-D1CA-6712-1B2A9B68112D}"/>
              </a:ext>
            </a:extLst>
          </p:cNvPr>
          <p:cNvGraphicFramePr>
            <a:graphicFrameLocks noChangeAspect="1"/>
          </p:cNvGraphicFramePr>
          <p:nvPr>
            <p:extLst>
              <p:ext uri="{D42A27DB-BD31-4B8C-83A1-F6EECF244321}">
                <p14:modId xmlns:p14="http://schemas.microsoft.com/office/powerpoint/2010/main" val="3885206659"/>
              </p:ext>
            </p:extLst>
          </p:nvPr>
        </p:nvGraphicFramePr>
        <p:xfrm>
          <a:off x="6095999" y="2271580"/>
          <a:ext cx="4492625" cy="3754438"/>
        </p:xfrm>
        <a:graphic>
          <a:graphicData uri="http://schemas.openxmlformats.org/presentationml/2006/ole">
            <mc:AlternateContent xmlns:mc="http://schemas.openxmlformats.org/markup-compatibility/2006">
              <mc:Choice xmlns:v="urn:schemas-microsoft-com:vml" Requires="v">
                <p:oleObj name="Document" r:id="rId5" imgW="5765800" imgH="4965700" progId="Word.Document.12">
                  <p:embed/>
                </p:oleObj>
              </mc:Choice>
              <mc:Fallback>
                <p:oleObj name="Document" r:id="rId5" imgW="5765800" imgH="4965700" progId="Word.Document.12">
                  <p:embed/>
                  <p:pic>
                    <p:nvPicPr>
                      <p:cNvPr id="3" name="Object 2">
                        <a:extLst>
                          <a:ext uri="{FF2B5EF4-FFF2-40B4-BE49-F238E27FC236}">
                            <a16:creationId xmlns:a16="http://schemas.microsoft.com/office/drawing/2014/main" id="{9FBB1F26-6AA7-4D15-56E6-E50DA6EF35A8}"/>
                          </a:ext>
                        </a:extLst>
                      </p:cNvPr>
                      <p:cNvPicPr/>
                      <p:nvPr/>
                    </p:nvPicPr>
                    <p:blipFill>
                      <a:blip r:embed="rId6"/>
                      <a:stretch>
                        <a:fillRect/>
                      </a:stretch>
                    </p:blipFill>
                    <p:spPr>
                      <a:xfrm>
                        <a:off x="6095999" y="2271580"/>
                        <a:ext cx="4492625" cy="3754438"/>
                      </a:xfrm>
                      <a:prstGeom prst="rect">
                        <a:avLst/>
                      </a:prstGeom>
                    </p:spPr>
                  </p:pic>
                </p:oleObj>
              </mc:Fallback>
            </mc:AlternateContent>
          </a:graphicData>
        </a:graphic>
      </p:graphicFrame>
      <p:sp>
        <p:nvSpPr>
          <p:cNvPr id="5" name="Tekstvak 4">
            <a:extLst>
              <a:ext uri="{FF2B5EF4-FFF2-40B4-BE49-F238E27FC236}">
                <a16:creationId xmlns:a16="http://schemas.microsoft.com/office/drawing/2014/main" id="{BEC9AD19-E6B3-CFB5-27B8-3C8309AFC620}"/>
              </a:ext>
            </a:extLst>
          </p:cNvPr>
          <p:cNvSpPr txBox="1"/>
          <p:nvPr/>
        </p:nvSpPr>
        <p:spPr>
          <a:xfrm>
            <a:off x="3526097" y="6026018"/>
            <a:ext cx="5139805" cy="738664"/>
          </a:xfrm>
          <a:prstGeom prst="rect">
            <a:avLst/>
          </a:prstGeom>
          <a:noFill/>
        </p:spPr>
        <p:txBody>
          <a:bodyPr wrap="none" rtlCol="0">
            <a:spAutoFit/>
          </a:bodyPr>
          <a:lstStyle/>
          <a:p>
            <a:r>
              <a:rPr lang="en-GB" sz="2400" dirty="0">
                <a:solidFill>
                  <a:srgbClr val="C00000"/>
                </a:solidFill>
              </a:rPr>
              <a:t>Welk </a:t>
            </a:r>
            <a:r>
              <a:rPr lang="en-GB" sz="2400" dirty="0" err="1">
                <a:solidFill>
                  <a:srgbClr val="C00000"/>
                </a:solidFill>
              </a:rPr>
              <a:t>broodbeleg</a:t>
            </a:r>
            <a:r>
              <a:rPr lang="en-GB" sz="2400" dirty="0">
                <a:solidFill>
                  <a:srgbClr val="C00000"/>
                </a:solidFill>
              </a:rPr>
              <a:t> is het </a:t>
            </a:r>
            <a:r>
              <a:rPr lang="en-GB" sz="2400" dirty="0" err="1">
                <a:solidFill>
                  <a:srgbClr val="C00000"/>
                </a:solidFill>
              </a:rPr>
              <a:t>vaakst</a:t>
            </a:r>
            <a:r>
              <a:rPr lang="en-GB" sz="2400" dirty="0">
                <a:solidFill>
                  <a:srgbClr val="C00000"/>
                </a:solidFill>
              </a:rPr>
              <a:t> </a:t>
            </a:r>
            <a:r>
              <a:rPr lang="en-GB" sz="2400" dirty="0" err="1">
                <a:solidFill>
                  <a:srgbClr val="C00000"/>
                </a:solidFill>
              </a:rPr>
              <a:t>gekozen</a:t>
            </a:r>
            <a:r>
              <a:rPr lang="en-GB" sz="2400" dirty="0">
                <a:solidFill>
                  <a:srgbClr val="C00000"/>
                </a:solidFill>
              </a:rPr>
              <a:t>?</a:t>
            </a:r>
          </a:p>
          <a:p>
            <a:endParaRPr lang="en-GB" dirty="0"/>
          </a:p>
        </p:txBody>
      </p:sp>
      <p:sp>
        <p:nvSpPr>
          <p:cNvPr id="6" name="Tekstvak 5">
            <a:extLst>
              <a:ext uri="{FF2B5EF4-FFF2-40B4-BE49-F238E27FC236}">
                <a16:creationId xmlns:a16="http://schemas.microsoft.com/office/drawing/2014/main" id="{5A507E05-4B83-58AC-AC64-AE9E954C0B1C}"/>
              </a:ext>
            </a:extLst>
          </p:cNvPr>
          <p:cNvSpPr txBox="1"/>
          <p:nvPr/>
        </p:nvSpPr>
        <p:spPr>
          <a:xfrm>
            <a:off x="358815" y="365125"/>
            <a:ext cx="457176" cy="369332"/>
          </a:xfrm>
          <a:prstGeom prst="rect">
            <a:avLst/>
          </a:prstGeom>
          <a:noFill/>
        </p:spPr>
        <p:txBody>
          <a:bodyPr wrap="none" rtlCol="0">
            <a:spAutoFit/>
          </a:bodyPr>
          <a:lstStyle/>
          <a:p>
            <a:r>
              <a:rPr lang="nl-NL"/>
              <a:t>Q4</a:t>
            </a:r>
          </a:p>
        </p:txBody>
      </p:sp>
    </p:spTree>
    <p:extLst>
      <p:ext uri="{BB962C8B-B14F-4D97-AF65-F5344CB8AC3E}">
        <p14:creationId xmlns:p14="http://schemas.microsoft.com/office/powerpoint/2010/main" val="386659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6919672-6E59-4289-B2D2-C34D75F76F03}"/>
              </a:ext>
            </a:extLst>
          </p:cNvPr>
          <p:cNvPicPr>
            <a:picLocks noChangeAspect="1"/>
          </p:cNvPicPr>
          <p:nvPr/>
        </p:nvPicPr>
        <p:blipFill rotWithShape="1">
          <a:blip r:embed="rId3"/>
          <a:srcRect l="28417" t="36453" r="58991" b="44465"/>
          <a:stretch/>
        </p:blipFill>
        <p:spPr>
          <a:xfrm>
            <a:off x="459550" y="4581722"/>
            <a:ext cx="2309372" cy="1968647"/>
          </a:xfrm>
          <a:prstGeom prst="rect">
            <a:avLst/>
          </a:prstGeom>
        </p:spPr>
      </p:pic>
      <p:pic>
        <p:nvPicPr>
          <p:cNvPr id="3" name="Afbeelding 2">
            <a:extLst>
              <a:ext uri="{FF2B5EF4-FFF2-40B4-BE49-F238E27FC236}">
                <a16:creationId xmlns:a16="http://schemas.microsoft.com/office/drawing/2014/main" id="{F2B6B6F3-5F11-408F-951D-827F041126EA}"/>
              </a:ext>
            </a:extLst>
          </p:cNvPr>
          <p:cNvPicPr>
            <a:picLocks noChangeAspect="1"/>
          </p:cNvPicPr>
          <p:nvPr/>
        </p:nvPicPr>
        <p:blipFill rotWithShape="1">
          <a:blip r:embed="rId3"/>
          <a:srcRect l="42110" t="36575" r="44748" b="44342"/>
          <a:stretch/>
        </p:blipFill>
        <p:spPr>
          <a:xfrm>
            <a:off x="3227296" y="4581722"/>
            <a:ext cx="2410330" cy="1968647"/>
          </a:xfrm>
          <a:prstGeom prst="rect">
            <a:avLst/>
          </a:prstGeom>
        </p:spPr>
      </p:pic>
      <p:pic>
        <p:nvPicPr>
          <p:cNvPr id="4" name="Afbeelding 3">
            <a:extLst>
              <a:ext uri="{FF2B5EF4-FFF2-40B4-BE49-F238E27FC236}">
                <a16:creationId xmlns:a16="http://schemas.microsoft.com/office/drawing/2014/main" id="{A55D7EDE-C647-4004-82B6-3430A39AD5F5}"/>
              </a:ext>
            </a:extLst>
          </p:cNvPr>
          <p:cNvPicPr>
            <a:picLocks noChangeAspect="1"/>
          </p:cNvPicPr>
          <p:nvPr/>
        </p:nvPicPr>
        <p:blipFill rotWithShape="1">
          <a:blip r:embed="rId3"/>
          <a:srcRect l="28486" t="58471" r="58785" b="22446"/>
          <a:stretch/>
        </p:blipFill>
        <p:spPr>
          <a:xfrm>
            <a:off x="6096000" y="4564526"/>
            <a:ext cx="2412510" cy="2034331"/>
          </a:xfrm>
          <a:prstGeom prst="rect">
            <a:avLst/>
          </a:prstGeom>
        </p:spPr>
      </p:pic>
      <p:pic>
        <p:nvPicPr>
          <p:cNvPr id="5" name="Afbeelding 4">
            <a:extLst>
              <a:ext uri="{FF2B5EF4-FFF2-40B4-BE49-F238E27FC236}">
                <a16:creationId xmlns:a16="http://schemas.microsoft.com/office/drawing/2014/main" id="{9DB72505-9685-4111-90BA-97F3FE8DAF2F}"/>
              </a:ext>
            </a:extLst>
          </p:cNvPr>
          <p:cNvPicPr>
            <a:picLocks noChangeAspect="1"/>
          </p:cNvPicPr>
          <p:nvPr/>
        </p:nvPicPr>
        <p:blipFill rotWithShape="1">
          <a:blip r:embed="rId3"/>
          <a:srcRect l="42042" t="58440" r="44609" b="22477"/>
          <a:stretch/>
        </p:blipFill>
        <p:spPr>
          <a:xfrm>
            <a:off x="8878673" y="4566452"/>
            <a:ext cx="2547162" cy="2048232"/>
          </a:xfrm>
          <a:prstGeom prst="rect">
            <a:avLst/>
          </a:prstGeom>
        </p:spPr>
      </p:pic>
      <p:graphicFrame>
        <p:nvGraphicFramePr>
          <p:cNvPr id="8" name="Tabel 7">
            <a:extLst>
              <a:ext uri="{FF2B5EF4-FFF2-40B4-BE49-F238E27FC236}">
                <a16:creationId xmlns:a16="http://schemas.microsoft.com/office/drawing/2014/main" id="{AF5E71DD-E6E8-444C-AF66-A6C75150A006}"/>
              </a:ext>
            </a:extLst>
          </p:cNvPr>
          <p:cNvGraphicFramePr>
            <a:graphicFrameLocks noGrp="1"/>
          </p:cNvGraphicFramePr>
          <p:nvPr>
            <p:extLst>
              <p:ext uri="{D42A27DB-BD31-4B8C-83A1-F6EECF244321}">
                <p14:modId xmlns:p14="http://schemas.microsoft.com/office/powerpoint/2010/main" val="812043570"/>
              </p:ext>
            </p:extLst>
          </p:nvPr>
        </p:nvGraphicFramePr>
        <p:xfrm>
          <a:off x="755753" y="1921945"/>
          <a:ext cx="6536717" cy="1897776"/>
        </p:xfrm>
        <a:graphic>
          <a:graphicData uri="http://schemas.openxmlformats.org/drawingml/2006/table">
            <a:tbl>
              <a:tblPr firstRow="1" bandRow="1">
                <a:tableStyleId>{5C22544A-7EE6-4342-B048-85BDC9FD1C3A}</a:tableStyleId>
              </a:tblPr>
              <a:tblGrid>
                <a:gridCol w="3487832">
                  <a:extLst>
                    <a:ext uri="{9D8B030D-6E8A-4147-A177-3AD203B41FA5}">
                      <a16:colId xmlns:a16="http://schemas.microsoft.com/office/drawing/2014/main" val="4004755353"/>
                    </a:ext>
                  </a:extLst>
                </a:gridCol>
                <a:gridCol w="3048885">
                  <a:extLst>
                    <a:ext uri="{9D8B030D-6E8A-4147-A177-3AD203B41FA5}">
                      <a16:colId xmlns:a16="http://schemas.microsoft.com/office/drawing/2014/main" val="4160066004"/>
                    </a:ext>
                  </a:extLst>
                </a:gridCol>
              </a:tblGrid>
              <a:tr h="706664">
                <a:tc>
                  <a:txBody>
                    <a:bodyPr/>
                    <a:lstStyle/>
                    <a:p>
                      <a:r>
                        <a:rPr lang="nl-NL" sz="2400" b="0" dirty="0">
                          <a:solidFill>
                            <a:schemeClr val="tx1"/>
                          </a:solidFill>
                        </a:rPr>
                        <a:t>Lopen</a:t>
                      </a:r>
                      <a:r>
                        <a:rPr lang="nl-NL" sz="24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NL" sz="2400" dirty="0" err="1">
                          <a:solidFill>
                            <a:schemeClr val="tx1"/>
                          </a:solidFill>
                        </a:rPr>
                        <a:t>llll</a:t>
                      </a:r>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91652"/>
                  </a:ext>
                </a:extLst>
              </a:tr>
              <a:tr h="595556">
                <a:tc>
                  <a:txBody>
                    <a:bodyPr/>
                    <a:lstStyle/>
                    <a:p>
                      <a:r>
                        <a:rPr lang="nl-NL" sz="2400" dirty="0"/>
                        <a:t>Fiets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2400" b="1" strike="sngStrike" dirty="0" err="1"/>
                        <a:t>llll</a:t>
                      </a:r>
                      <a:r>
                        <a:rPr lang="nl-NL" sz="2400" b="1" dirty="0"/>
                        <a:t> </a:t>
                      </a:r>
                      <a:r>
                        <a:rPr lang="nl-NL" sz="2400" b="1" dirty="0" err="1"/>
                        <a:t>lll</a:t>
                      </a:r>
                      <a:endParaRPr lang="nl-NL"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73299"/>
                  </a:ext>
                </a:extLst>
              </a:tr>
              <a:tr h="595556">
                <a:tc>
                  <a:txBody>
                    <a:bodyPr/>
                    <a:lstStyle/>
                    <a:p>
                      <a:r>
                        <a:rPr lang="nl-NL" sz="2400" dirty="0"/>
                        <a:t>Auto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2400" b="1" dirty="0"/>
                        <a:t>I I I I I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822103"/>
                  </a:ext>
                </a:extLst>
              </a:tr>
            </a:tbl>
          </a:graphicData>
        </a:graphic>
      </p:graphicFrame>
      <p:pic>
        <p:nvPicPr>
          <p:cNvPr id="9" name="Afbeelding 8">
            <a:extLst>
              <a:ext uri="{FF2B5EF4-FFF2-40B4-BE49-F238E27FC236}">
                <a16:creationId xmlns:a16="http://schemas.microsoft.com/office/drawing/2014/main" id="{1988FE0B-4137-40DC-BC20-9DBCF678925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22112" y="3286331"/>
            <a:ext cx="371912" cy="349763"/>
          </a:xfrm>
          <a:prstGeom prst="rect">
            <a:avLst/>
          </a:prstGeom>
        </p:spPr>
      </p:pic>
      <p:pic>
        <p:nvPicPr>
          <p:cNvPr id="10" name="Afbeelding 9">
            <a:extLst>
              <a:ext uri="{FF2B5EF4-FFF2-40B4-BE49-F238E27FC236}">
                <a16:creationId xmlns:a16="http://schemas.microsoft.com/office/drawing/2014/main" id="{AD8AEB33-61A6-4014-9C68-D219F091661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22112" y="2732004"/>
            <a:ext cx="371912" cy="414613"/>
          </a:xfrm>
          <a:prstGeom prst="rect">
            <a:avLst/>
          </a:prstGeom>
        </p:spPr>
      </p:pic>
      <p:pic>
        <p:nvPicPr>
          <p:cNvPr id="11" name="Afbeelding 10">
            <a:extLst>
              <a:ext uri="{FF2B5EF4-FFF2-40B4-BE49-F238E27FC236}">
                <a16:creationId xmlns:a16="http://schemas.microsoft.com/office/drawing/2014/main" id="{7FF2BC61-8E7A-49D8-A924-60CA43A220A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236605" y="2039229"/>
            <a:ext cx="457419" cy="414613"/>
          </a:xfrm>
          <a:prstGeom prst="rect">
            <a:avLst/>
          </a:prstGeom>
        </p:spPr>
      </p:pic>
      <p:sp>
        <p:nvSpPr>
          <p:cNvPr id="12" name="Tekstvak 11">
            <a:extLst>
              <a:ext uri="{FF2B5EF4-FFF2-40B4-BE49-F238E27FC236}">
                <a16:creationId xmlns:a16="http://schemas.microsoft.com/office/drawing/2014/main" id="{35B8C9B7-811F-44A6-A18B-9AECBCC05CB5}"/>
              </a:ext>
            </a:extLst>
          </p:cNvPr>
          <p:cNvSpPr txBox="1"/>
          <p:nvPr/>
        </p:nvSpPr>
        <p:spPr>
          <a:xfrm>
            <a:off x="7987300" y="1921945"/>
            <a:ext cx="3765175" cy="1384995"/>
          </a:xfrm>
          <a:prstGeom prst="rect">
            <a:avLst/>
          </a:prstGeom>
          <a:noFill/>
        </p:spPr>
        <p:txBody>
          <a:bodyPr wrap="square" rtlCol="0">
            <a:spAutoFit/>
          </a:bodyPr>
          <a:lstStyle/>
          <a:p>
            <a:r>
              <a:rPr lang="nl-NL" sz="2800" dirty="0"/>
              <a:t>Welke grafiek hoort bij deze tabel?</a:t>
            </a:r>
          </a:p>
          <a:p>
            <a:r>
              <a:rPr lang="nl-NL" sz="2800" dirty="0"/>
              <a:t>1 – 2 – 3 - 4</a:t>
            </a:r>
          </a:p>
        </p:txBody>
      </p:sp>
      <p:sp>
        <p:nvSpPr>
          <p:cNvPr id="7" name="Titel 6">
            <a:extLst>
              <a:ext uri="{FF2B5EF4-FFF2-40B4-BE49-F238E27FC236}">
                <a16:creationId xmlns:a16="http://schemas.microsoft.com/office/drawing/2014/main" id="{1EE8FBD1-99CA-2A53-04F4-9A03AC54A427}"/>
              </a:ext>
            </a:extLst>
          </p:cNvPr>
          <p:cNvSpPr>
            <a:spLocks noGrp="1"/>
          </p:cNvSpPr>
          <p:nvPr>
            <p:ph type="title"/>
          </p:nvPr>
        </p:nvSpPr>
        <p:spPr/>
        <p:txBody>
          <a:bodyPr/>
          <a:lstStyle/>
          <a:p>
            <a:r>
              <a:rPr lang="en-GB" dirty="0">
                <a:solidFill>
                  <a:schemeClr val="accent1"/>
                </a:solidFill>
              </a:rPr>
              <a:t>Hoe </a:t>
            </a:r>
            <a:r>
              <a:rPr lang="en-GB" dirty="0" err="1">
                <a:solidFill>
                  <a:schemeClr val="accent1"/>
                </a:solidFill>
              </a:rPr>
              <a:t>kom</a:t>
            </a:r>
            <a:r>
              <a:rPr lang="en-GB" dirty="0">
                <a:solidFill>
                  <a:schemeClr val="accent1"/>
                </a:solidFill>
              </a:rPr>
              <a:t> je </a:t>
            </a:r>
            <a:r>
              <a:rPr lang="en-GB" dirty="0" err="1">
                <a:solidFill>
                  <a:schemeClr val="accent1"/>
                </a:solidFill>
              </a:rPr>
              <a:t>naar</a:t>
            </a:r>
            <a:r>
              <a:rPr lang="en-GB" dirty="0">
                <a:solidFill>
                  <a:schemeClr val="accent1"/>
                </a:solidFill>
              </a:rPr>
              <a:t> school?</a:t>
            </a:r>
          </a:p>
        </p:txBody>
      </p:sp>
      <p:sp>
        <p:nvSpPr>
          <p:cNvPr id="6" name="Tekstvak 5">
            <a:extLst>
              <a:ext uri="{FF2B5EF4-FFF2-40B4-BE49-F238E27FC236}">
                <a16:creationId xmlns:a16="http://schemas.microsoft.com/office/drawing/2014/main" id="{F3D75FE3-4087-F5BF-9BED-88C37FDCD926}"/>
              </a:ext>
            </a:extLst>
          </p:cNvPr>
          <p:cNvSpPr txBox="1"/>
          <p:nvPr/>
        </p:nvSpPr>
        <p:spPr>
          <a:xfrm>
            <a:off x="358815" y="365125"/>
            <a:ext cx="457176" cy="369332"/>
          </a:xfrm>
          <a:prstGeom prst="rect">
            <a:avLst/>
          </a:prstGeom>
          <a:noFill/>
        </p:spPr>
        <p:txBody>
          <a:bodyPr wrap="none" rtlCol="0">
            <a:spAutoFit/>
          </a:bodyPr>
          <a:lstStyle/>
          <a:p>
            <a:r>
              <a:rPr lang="nl-NL"/>
              <a:t>Q5</a:t>
            </a:r>
          </a:p>
        </p:txBody>
      </p:sp>
    </p:spTree>
    <p:extLst>
      <p:ext uri="{BB962C8B-B14F-4D97-AF65-F5344CB8AC3E}">
        <p14:creationId xmlns:p14="http://schemas.microsoft.com/office/powerpoint/2010/main" val="309890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317D2-5BE1-4C8A-90BE-1EBE3C83BF42}"/>
              </a:ext>
            </a:extLst>
          </p:cNvPr>
          <p:cNvSpPr>
            <a:spLocks noGrp="1"/>
          </p:cNvSpPr>
          <p:nvPr>
            <p:ph type="title"/>
          </p:nvPr>
        </p:nvSpPr>
        <p:spPr/>
        <p:txBody>
          <a:bodyPr/>
          <a:lstStyle/>
          <a:p>
            <a:r>
              <a:rPr lang="en-GB" dirty="0" err="1">
                <a:solidFill>
                  <a:schemeClr val="accent1"/>
                </a:solidFill>
              </a:rPr>
              <a:t>Waar</a:t>
            </a:r>
            <a:r>
              <a:rPr lang="en-GB" dirty="0">
                <a:solidFill>
                  <a:schemeClr val="accent1"/>
                </a:solidFill>
              </a:rPr>
              <a:t> let je op?</a:t>
            </a:r>
          </a:p>
        </p:txBody>
      </p:sp>
      <p:pic>
        <p:nvPicPr>
          <p:cNvPr id="3" name="Afbeelding 2">
            <a:extLst>
              <a:ext uri="{FF2B5EF4-FFF2-40B4-BE49-F238E27FC236}">
                <a16:creationId xmlns:a16="http://schemas.microsoft.com/office/drawing/2014/main" id="{19B1D9DF-21E4-3C9F-63DE-5BB8E6EDD964}"/>
              </a:ext>
            </a:extLst>
          </p:cNvPr>
          <p:cNvPicPr>
            <a:picLocks noChangeAspect="1"/>
          </p:cNvPicPr>
          <p:nvPr/>
        </p:nvPicPr>
        <p:blipFill rotWithShape="1">
          <a:blip r:embed="rId3"/>
          <a:srcRect l="28417" t="36453" r="58991" b="44465"/>
          <a:stretch/>
        </p:blipFill>
        <p:spPr>
          <a:xfrm>
            <a:off x="5625885" y="1416493"/>
            <a:ext cx="2779487" cy="2369401"/>
          </a:xfrm>
          <a:prstGeom prst="rect">
            <a:avLst/>
          </a:prstGeom>
        </p:spPr>
      </p:pic>
      <p:pic>
        <p:nvPicPr>
          <p:cNvPr id="4" name="Afbeelding 3">
            <a:extLst>
              <a:ext uri="{FF2B5EF4-FFF2-40B4-BE49-F238E27FC236}">
                <a16:creationId xmlns:a16="http://schemas.microsoft.com/office/drawing/2014/main" id="{AD880EE4-0E06-AE3F-35A8-2D18532C6765}"/>
              </a:ext>
            </a:extLst>
          </p:cNvPr>
          <p:cNvPicPr>
            <a:picLocks noChangeAspect="1"/>
          </p:cNvPicPr>
          <p:nvPr/>
        </p:nvPicPr>
        <p:blipFill rotWithShape="1">
          <a:blip r:embed="rId3"/>
          <a:srcRect l="42110" t="36575" r="44748" b="44342"/>
          <a:stretch/>
        </p:blipFill>
        <p:spPr>
          <a:xfrm>
            <a:off x="8543932" y="1490923"/>
            <a:ext cx="2809868" cy="2294971"/>
          </a:xfrm>
          <a:prstGeom prst="rect">
            <a:avLst/>
          </a:prstGeom>
        </p:spPr>
      </p:pic>
      <p:pic>
        <p:nvPicPr>
          <p:cNvPr id="5" name="Afbeelding 4">
            <a:extLst>
              <a:ext uri="{FF2B5EF4-FFF2-40B4-BE49-F238E27FC236}">
                <a16:creationId xmlns:a16="http://schemas.microsoft.com/office/drawing/2014/main" id="{E4395137-B52B-A206-70D7-53D8314C3188}"/>
              </a:ext>
            </a:extLst>
          </p:cNvPr>
          <p:cNvPicPr>
            <a:picLocks noChangeAspect="1"/>
          </p:cNvPicPr>
          <p:nvPr/>
        </p:nvPicPr>
        <p:blipFill rotWithShape="1">
          <a:blip r:embed="rId3"/>
          <a:srcRect l="28486" t="58471" r="58785" b="22446"/>
          <a:stretch/>
        </p:blipFill>
        <p:spPr>
          <a:xfrm>
            <a:off x="5625885" y="4123475"/>
            <a:ext cx="2809868" cy="2369400"/>
          </a:xfrm>
          <a:prstGeom prst="rect">
            <a:avLst/>
          </a:prstGeom>
        </p:spPr>
      </p:pic>
      <p:pic>
        <p:nvPicPr>
          <p:cNvPr id="6" name="Afbeelding 5">
            <a:extLst>
              <a:ext uri="{FF2B5EF4-FFF2-40B4-BE49-F238E27FC236}">
                <a16:creationId xmlns:a16="http://schemas.microsoft.com/office/drawing/2014/main" id="{C13397A0-CFFD-C368-D79F-D016712DB310}"/>
              </a:ext>
            </a:extLst>
          </p:cNvPr>
          <p:cNvPicPr>
            <a:picLocks noChangeAspect="1"/>
          </p:cNvPicPr>
          <p:nvPr/>
        </p:nvPicPr>
        <p:blipFill rotWithShape="1">
          <a:blip r:embed="rId3"/>
          <a:srcRect l="42042" t="58440" r="44609" b="22477"/>
          <a:stretch/>
        </p:blipFill>
        <p:spPr>
          <a:xfrm>
            <a:off x="8543932" y="4123475"/>
            <a:ext cx="2946563" cy="2369400"/>
          </a:xfrm>
          <a:prstGeom prst="rect">
            <a:avLst/>
          </a:prstGeom>
        </p:spPr>
      </p:pic>
      <p:graphicFrame>
        <p:nvGraphicFramePr>
          <p:cNvPr id="7" name="Tabel 6">
            <a:extLst>
              <a:ext uri="{FF2B5EF4-FFF2-40B4-BE49-F238E27FC236}">
                <a16:creationId xmlns:a16="http://schemas.microsoft.com/office/drawing/2014/main" id="{FD6A137A-C48F-2C8F-D9A9-8F80FACFEBE9}"/>
              </a:ext>
            </a:extLst>
          </p:cNvPr>
          <p:cNvGraphicFramePr>
            <a:graphicFrameLocks noGrp="1"/>
          </p:cNvGraphicFramePr>
          <p:nvPr>
            <p:extLst>
              <p:ext uri="{D42A27DB-BD31-4B8C-83A1-F6EECF244321}">
                <p14:modId xmlns:p14="http://schemas.microsoft.com/office/powerpoint/2010/main" val="4205084316"/>
              </p:ext>
            </p:extLst>
          </p:nvPr>
        </p:nvGraphicFramePr>
        <p:xfrm>
          <a:off x="755754" y="1921945"/>
          <a:ext cx="3599270" cy="1897776"/>
        </p:xfrm>
        <a:graphic>
          <a:graphicData uri="http://schemas.openxmlformats.org/drawingml/2006/table">
            <a:tbl>
              <a:tblPr firstRow="1" bandRow="1">
                <a:tableStyleId>{5C22544A-7EE6-4342-B048-85BDC9FD1C3A}</a:tableStyleId>
              </a:tblPr>
              <a:tblGrid>
                <a:gridCol w="1344602">
                  <a:extLst>
                    <a:ext uri="{9D8B030D-6E8A-4147-A177-3AD203B41FA5}">
                      <a16:colId xmlns:a16="http://schemas.microsoft.com/office/drawing/2014/main" val="4004755353"/>
                    </a:ext>
                  </a:extLst>
                </a:gridCol>
                <a:gridCol w="2254668">
                  <a:extLst>
                    <a:ext uri="{9D8B030D-6E8A-4147-A177-3AD203B41FA5}">
                      <a16:colId xmlns:a16="http://schemas.microsoft.com/office/drawing/2014/main" val="4160066004"/>
                    </a:ext>
                  </a:extLst>
                </a:gridCol>
              </a:tblGrid>
              <a:tr h="706664">
                <a:tc>
                  <a:txBody>
                    <a:bodyPr/>
                    <a:lstStyle/>
                    <a:p>
                      <a:r>
                        <a:rPr lang="nl-NL" sz="2400" b="0" dirty="0">
                          <a:solidFill>
                            <a:schemeClr val="tx1"/>
                          </a:solidFill>
                        </a:rPr>
                        <a:t>Lopen</a:t>
                      </a:r>
                      <a:r>
                        <a:rPr lang="nl-NL" sz="24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NL" sz="2400" dirty="0" err="1">
                          <a:solidFill>
                            <a:schemeClr val="tx1"/>
                          </a:solidFill>
                        </a:rPr>
                        <a:t>llll</a:t>
                      </a:r>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91652"/>
                  </a:ext>
                </a:extLst>
              </a:tr>
              <a:tr h="595556">
                <a:tc>
                  <a:txBody>
                    <a:bodyPr/>
                    <a:lstStyle/>
                    <a:p>
                      <a:r>
                        <a:rPr lang="nl-NL" sz="2400" dirty="0"/>
                        <a:t>Fiets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2400" b="1" strike="sngStrike" dirty="0" err="1"/>
                        <a:t>llll</a:t>
                      </a:r>
                      <a:r>
                        <a:rPr lang="nl-NL" sz="2400" b="1" dirty="0"/>
                        <a:t> </a:t>
                      </a:r>
                      <a:r>
                        <a:rPr lang="nl-NL" sz="2400" b="1" dirty="0" err="1"/>
                        <a:t>lll</a:t>
                      </a:r>
                      <a:endParaRPr lang="nl-NL"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73299"/>
                  </a:ext>
                </a:extLst>
              </a:tr>
              <a:tr h="595556">
                <a:tc>
                  <a:txBody>
                    <a:bodyPr/>
                    <a:lstStyle/>
                    <a:p>
                      <a:r>
                        <a:rPr lang="nl-NL" sz="2400" dirty="0"/>
                        <a:t>Auto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2400" b="1" dirty="0"/>
                        <a:t>I I I I I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822103"/>
                  </a:ext>
                </a:extLst>
              </a:tr>
            </a:tbl>
          </a:graphicData>
        </a:graphic>
      </p:graphicFrame>
      <p:sp>
        <p:nvSpPr>
          <p:cNvPr id="9" name="Tekstvak 8">
            <a:extLst>
              <a:ext uri="{FF2B5EF4-FFF2-40B4-BE49-F238E27FC236}">
                <a16:creationId xmlns:a16="http://schemas.microsoft.com/office/drawing/2014/main" id="{1C6136A7-F2D9-1A5E-6F7C-0A81FBBB6F01}"/>
              </a:ext>
            </a:extLst>
          </p:cNvPr>
          <p:cNvSpPr txBox="1"/>
          <p:nvPr/>
        </p:nvSpPr>
        <p:spPr>
          <a:xfrm>
            <a:off x="358815" y="365125"/>
            <a:ext cx="457176" cy="369332"/>
          </a:xfrm>
          <a:prstGeom prst="rect">
            <a:avLst/>
          </a:prstGeom>
          <a:noFill/>
        </p:spPr>
        <p:txBody>
          <a:bodyPr wrap="none" rtlCol="0">
            <a:spAutoFit/>
          </a:bodyPr>
          <a:lstStyle/>
          <a:p>
            <a:r>
              <a:rPr lang="nl-NL"/>
              <a:t>Q6</a:t>
            </a:r>
          </a:p>
        </p:txBody>
      </p:sp>
    </p:spTree>
    <p:extLst>
      <p:ext uri="{BB962C8B-B14F-4D97-AF65-F5344CB8AC3E}">
        <p14:creationId xmlns:p14="http://schemas.microsoft.com/office/powerpoint/2010/main" val="416680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D9018B-7950-2FC7-2B2D-E79285AEAB16}"/>
              </a:ext>
            </a:extLst>
          </p:cNvPr>
          <p:cNvSpPr>
            <a:spLocks noGrp="1"/>
          </p:cNvSpPr>
          <p:nvPr>
            <p:ph type="title"/>
          </p:nvPr>
        </p:nvSpPr>
        <p:spPr/>
        <p:txBody>
          <a:bodyPr/>
          <a:lstStyle/>
          <a:p>
            <a:r>
              <a:rPr lang="en-GB" dirty="0" err="1">
                <a:solidFill>
                  <a:schemeClr val="accent1"/>
                </a:solidFill>
              </a:rPr>
              <a:t>Hoeveel</a:t>
            </a:r>
            <a:r>
              <a:rPr lang="en-GB" dirty="0">
                <a:solidFill>
                  <a:schemeClr val="accent1"/>
                </a:solidFill>
              </a:rPr>
              <a:t> </a:t>
            </a:r>
            <a:r>
              <a:rPr lang="en-GB" dirty="0" err="1">
                <a:solidFill>
                  <a:schemeClr val="accent1"/>
                </a:solidFill>
              </a:rPr>
              <a:t>kinderen</a:t>
            </a:r>
            <a:r>
              <a:rPr lang="en-GB" dirty="0">
                <a:solidFill>
                  <a:schemeClr val="accent1"/>
                </a:solidFill>
              </a:rPr>
              <a:t> </a:t>
            </a:r>
            <a:r>
              <a:rPr lang="en-GB" dirty="0" err="1">
                <a:solidFill>
                  <a:schemeClr val="accent1"/>
                </a:solidFill>
              </a:rPr>
              <a:t>wonen</a:t>
            </a:r>
            <a:r>
              <a:rPr lang="en-GB" dirty="0">
                <a:solidFill>
                  <a:schemeClr val="accent1"/>
                </a:solidFill>
              </a:rPr>
              <a:t> er </a:t>
            </a:r>
            <a:r>
              <a:rPr lang="en-GB" dirty="0" err="1">
                <a:solidFill>
                  <a:schemeClr val="accent1"/>
                </a:solidFill>
              </a:rPr>
              <a:t>bij</a:t>
            </a:r>
            <a:r>
              <a:rPr lang="en-GB" dirty="0">
                <a:solidFill>
                  <a:schemeClr val="accent1"/>
                </a:solidFill>
              </a:rPr>
              <a:t> </a:t>
            </a:r>
            <a:r>
              <a:rPr lang="en-GB" dirty="0" err="1">
                <a:solidFill>
                  <a:schemeClr val="accent1"/>
                </a:solidFill>
              </a:rPr>
              <a:t>jou</a:t>
            </a:r>
            <a:r>
              <a:rPr lang="en-GB" dirty="0">
                <a:solidFill>
                  <a:schemeClr val="accent1"/>
                </a:solidFill>
              </a:rPr>
              <a:t> </a:t>
            </a:r>
            <a:r>
              <a:rPr lang="en-GB" dirty="0" err="1">
                <a:solidFill>
                  <a:schemeClr val="accent1"/>
                </a:solidFill>
              </a:rPr>
              <a:t>thuis</a:t>
            </a:r>
            <a:r>
              <a:rPr lang="en-GB" dirty="0">
                <a:solidFill>
                  <a:schemeClr val="accent1"/>
                </a:solidFill>
              </a:rPr>
              <a:t>?</a:t>
            </a:r>
          </a:p>
        </p:txBody>
      </p:sp>
      <p:pic>
        <p:nvPicPr>
          <p:cNvPr id="5" name="Afbeelding 4">
            <a:extLst>
              <a:ext uri="{FF2B5EF4-FFF2-40B4-BE49-F238E27FC236}">
                <a16:creationId xmlns:a16="http://schemas.microsoft.com/office/drawing/2014/main" id="{CC151276-5AD7-359A-BE16-9CD7008F0B2E}"/>
              </a:ext>
            </a:extLst>
          </p:cNvPr>
          <p:cNvPicPr>
            <a:picLocks noChangeAspect="1"/>
          </p:cNvPicPr>
          <p:nvPr/>
        </p:nvPicPr>
        <p:blipFill>
          <a:blip r:embed="rId3"/>
          <a:stretch>
            <a:fillRect/>
          </a:stretch>
        </p:blipFill>
        <p:spPr>
          <a:xfrm>
            <a:off x="1149790" y="1547137"/>
            <a:ext cx="6067909" cy="4503737"/>
          </a:xfrm>
          <a:prstGeom prst="rect">
            <a:avLst/>
          </a:prstGeom>
        </p:spPr>
      </p:pic>
      <p:sp>
        <p:nvSpPr>
          <p:cNvPr id="11" name="Tekstvak 10">
            <a:extLst>
              <a:ext uri="{FF2B5EF4-FFF2-40B4-BE49-F238E27FC236}">
                <a16:creationId xmlns:a16="http://schemas.microsoft.com/office/drawing/2014/main" id="{65BE3634-A666-53DC-E781-71D58403E5DA}"/>
              </a:ext>
            </a:extLst>
          </p:cNvPr>
          <p:cNvSpPr txBox="1"/>
          <p:nvPr/>
        </p:nvSpPr>
        <p:spPr>
          <a:xfrm>
            <a:off x="7891031" y="1692644"/>
            <a:ext cx="4034709" cy="4154984"/>
          </a:xfrm>
          <a:prstGeom prst="rect">
            <a:avLst/>
          </a:prstGeom>
          <a:noFill/>
        </p:spPr>
        <p:txBody>
          <a:bodyPr wrap="square" rtlCol="0">
            <a:spAutoFit/>
          </a:bodyPr>
          <a:lstStyle/>
          <a:p>
            <a:r>
              <a:rPr lang="en-GB" sz="2400" dirty="0" err="1"/>
              <a:t>Kijk</a:t>
            </a:r>
            <a:r>
              <a:rPr lang="en-GB" sz="2400" dirty="0"/>
              <a:t> </a:t>
            </a:r>
            <a:r>
              <a:rPr lang="en-GB" sz="2400" dirty="0" err="1"/>
              <a:t>naar</a:t>
            </a:r>
            <a:r>
              <a:rPr lang="en-GB" sz="2400" dirty="0"/>
              <a:t> de </a:t>
            </a:r>
            <a:r>
              <a:rPr lang="en-GB" sz="2400" dirty="0" err="1"/>
              <a:t>grafiek</a:t>
            </a:r>
            <a:r>
              <a:rPr lang="en-GB" sz="2400" dirty="0"/>
              <a:t>: </a:t>
            </a:r>
            <a:br>
              <a:rPr lang="en-GB" sz="2400" dirty="0"/>
            </a:br>
            <a:r>
              <a:rPr lang="en-GB" sz="2400" dirty="0"/>
              <a:t>Er </a:t>
            </a:r>
            <a:r>
              <a:rPr lang="en-GB" sz="2400" dirty="0" err="1"/>
              <a:t>zijn</a:t>
            </a:r>
            <a:r>
              <a:rPr lang="en-GB" sz="2400" dirty="0"/>
              <a:t> twee </a:t>
            </a:r>
            <a:r>
              <a:rPr lang="en-GB" sz="2400" dirty="0" err="1"/>
              <a:t>keer</a:t>
            </a:r>
            <a:r>
              <a:rPr lang="en-GB" sz="2400" dirty="0"/>
              <a:t> </a:t>
            </a:r>
            <a:r>
              <a:rPr lang="en-GB" sz="2400" dirty="0" err="1"/>
              <a:t>zoveel</a:t>
            </a:r>
            <a:r>
              <a:rPr lang="en-GB" sz="2400" dirty="0"/>
              <a:t> </a:t>
            </a:r>
            <a:r>
              <a:rPr lang="en-GB" sz="2400" dirty="0" err="1"/>
              <a:t>kinderen</a:t>
            </a:r>
            <a:r>
              <a:rPr lang="en-GB" sz="2400" dirty="0"/>
              <a:t> die met 2 </a:t>
            </a:r>
            <a:r>
              <a:rPr lang="en-GB" sz="2400" dirty="0" err="1"/>
              <a:t>kinderen</a:t>
            </a:r>
            <a:r>
              <a:rPr lang="en-GB" sz="2400" dirty="0"/>
              <a:t> </a:t>
            </a:r>
            <a:r>
              <a:rPr lang="en-GB" sz="2400" dirty="0" err="1"/>
              <a:t>thuis</a:t>
            </a:r>
            <a:r>
              <a:rPr lang="en-GB" sz="2400" dirty="0"/>
              <a:t> </a:t>
            </a:r>
            <a:r>
              <a:rPr lang="en-GB" sz="2400" dirty="0" err="1"/>
              <a:t>wonen</a:t>
            </a:r>
            <a:r>
              <a:rPr lang="en-GB" sz="2400" dirty="0"/>
              <a:t> dan die met 1 kind </a:t>
            </a:r>
            <a:r>
              <a:rPr lang="en-GB" sz="2400" dirty="0" err="1"/>
              <a:t>thuis</a:t>
            </a:r>
            <a:r>
              <a:rPr lang="en-GB" sz="2400" dirty="0"/>
              <a:t> </a:t>
            </a:r>
            <a:r>
              <a:rPr lang="en-GB" sz="2400" dirty="0" err="1"/>
              <a:t>wonen</a:t>
            </a:r>
            <a:r>
              <a:rPr lang="en-GB" sz="2400" dirty="0"/>
              <a:t>.</a:t>
            </a:r>
          </a:p>
          <a:p>
            <a:endParaRPr lang="en-GB" sz="2400" dirty="0"/>
          </a:p>
          <a:p>
            <a:pPr marL="457200" indent="-457200">
              <a:buAutoNum type="alphaUcPeriod"/>
            </a:pPr>
            <a:r>
              <a:rPr lang="en-GB" sz="2400" dirty="0" err="1"/>
              <a:t>Dat</a:t>
            </a:r>
            <a:r>
              <a:rPr lang="en-GB" sz="2400" dirty="0"/>
              <a:t> </a:t>
            </a:r>
            <a:r>
              <a:rPr lang="en-GB" sz="2400" dirty="0" err="1"/>
              <a:t>klopt</a:t>
            </a:r>
            <a:endParaRPr lang="en-GB" sz="2400" dirty="0"/>
          </a:p>
          <a:p>
            <a:pPr marL="457200" indent="-457200">
              <a:buAutoNum type="alphaUcPeriod"/>
            </a:pPr>
            <a:endParaRPr lang="en-GB" sz="2400" dirty="0"/>
          </a:p>
          <a:p>
            <a:pPr marL="457200" indent="-457200">
              <a:buAutoNum type="alphaUcPeriod"/>
            </a:pPr>
            <a:r>
              <a:rPr lang="en-GB" sz="2400" dirty="0" err="1"/>
              <a:t>Dat</a:t>
            </a:r>
            <a:r>
              <a:rPr lang="en-GB" sz="2400" dirty="0"/>
              <a:t> </a:t>
            </a:r>
            <a:r>
              <a:rPr lang="en-GB" sz="2400" dirty="0" err="1"/>
              <a:t>klopt</a:t>
            </a:r>
            <a:r>
              <a:rPr lang="en-GB" sz="2400" dirty="0"/>
              <a:t> </a:t>
            </a:r>
            <a:r>
              <a:rPr lang="en-GB" sz="2400" dirty="0" err="1"/>
              <a:t>niet</a:t>
            </a:r>
            <a:endParaRPr lang="en-GB" sz="2400" dirty="0"/>
          </a:p>
          <a:p>
            <a:pPr marL="457200" indent="-457200">
              <a:buAutoNum type="alphaUcPeriod"/>
            </a:pPr>
            <a:endParaRPr lang="en-GB" sz="2400" dirty="0"/>
          </a:p>
          <a:p>
            <a:pPr marL="457200" indent="-457200">
              <a:buAutoNum type="alphaUcPeriod"/>
            </a:pPr>
            <a:r>
              <a:rPr lang="en-GB" sz="2400" dirty="0" err="1"/>
              <a:t>Dat</a:t>
            </a:r>
            <a:r>
              <a:rPr lang="en-GB" sz="2400" dirty="0"/>
              <a:t> </a:t>
            </a:r>
            <a:r>
              <a:rPr lang="en-GB" sz="2400" dirty="0" err="1"/>
              <a:t>kun</a:t>
            </a:r>
            <a:r>
              <a:rPr lang="en-GB" sz="2400" dirty="0"/>
              <a:t> je </a:t>
            </a:r>
            <a:r>
              <a:rPr lang="en-GB" sz="2400" dirty="0" err="1"/>
              <a:t>niet</a:t>
            </a:r>
            <a:r>
              <a:rPr lang="en-GB" sz="2400" dirty="0"/>
              <a:t> </a:t>
            </a:r>
            <a:r>
              <a:rPr lang="en-GB" sz="2400" dirty="0" err="1"/>
              <a:t>weten</a:t>
            </a:r>
            <a:endParaRPr lang="en-GB" sz="2400" dirty="0"/>
          </a:p>
        </p:txBody>
      </p:sp>
      <p:sp>
        <p:nvSpPr>
          <p:cNvPr id="12" name="Tekstvak 11">
            <a:extLst>
              <a:ext uri="{FF2B5EF4-FFF2-40B4-BE49-F238E27FC236}">
                <a16:creationId xmlns:a16="http://schemas.microsoft.com/office/drawing/2014/main" id="{6EFA9062-467D-5E90-5BCD-B7DA7553C2E8}"/>
              </a:ext>
            </a:extLst>
          </p:cNvPr>
          <p:cNvSpPr txBox="1"/>
          <p:nvPr/>
        </p:nvSpPr>
        <p:spPr>
          <a:xfrm rot="17425321">
            <a:off x="227554" y="3401805"/>
            <a:ext cx="3447991" cy="584775"/>
          </a:xfrm>
          <a:prstGeom prst="rect">
            <a:avLst/>
          </a:prstGeom>
          <a:noFill/>
        </p:spPr>
        <p:txBody>
          <a:bodyPr wrap="square" rtlCol="0">
            <a:spAutoFit/>
          </a:bodyPr>
          <a:lstStyle/>
          <a:p>
            <a:r>
              <a:rPr lang="en-GB" sz="3200" i="1" dirty="0" err="1">
                <a:solidFill>
                  <a:schemeClr val="accent4"/>
                </a:solidFill>
              </a:rPr>
              <a:t>aantal</a:t>
            </a:r>
            <a:r>
              <a:rPr lang="en-GB" sz="3200" i="1" dirty="0">
                <a:solidFill>
                  <a:schemeClr val="accent4"/>
                </a:solidFill>
              </a:rPr>
              <a:t> </a:t>
            </a:r>
            <a:r>
              <a:rPr lang="en-GB" sz="3200" i="1" dirty="0" err="1">
                <a:solidFill>
                  <a:schemeClr val="accent4"/>
                </a:solidFill>
              </a:rPr>
              <a:t>kinderen</a:t>
            </a:r>
            <a:endParaRPr lang="en-GB" sz="3200" i="1" dirty="0">
              <a:solidFill>
                <a:schemeClr val="accent4"/>
              </a:solidFill>
            </a:endParaRPr>
          </a:p>
        </p:txBody>
      </p:sp>
      <mc:AlternateContent xmlns:mc="http://schemas.openxmlformats.org/markup-compatibility/2006" xmlns:p14="http://schemas.microsoft.com/office/powerpoint/2010/main">
        <mc:Choice Requires="p14">
          <p:contentPart p14:bwMode="auto" r:id="rId4">
            <p14:nvContentPartPr>
              <p14:cNvPr id="13" name="Inkt 12">
                <a:extLst>
                  <a:ext uri="{FF2B5EF4-FFF2-40B4-BE49-F238E27FC236}">
                    <a16:creationId xmlns:a16="http://schemas.microsoft.com/office/drawing/2014/main" id="{1A91F7A1-32A8-FF33-A41D-7074C13FD2BB}"/>
                  </a:ext>
                </a:extLst>
              </p14:cNvPr>
              <p14:cNvContentPartPr/>
              <p14:nvPr/>
            </p14:nvContentPartPr>
            <p14:xfrm>
              <a:off x="1917104" y="3414136"/>
              <a:ext cx="678960" cy="2181960"/>
            </p14:xfrm>
          </p:contentPart>
        </mc:Choice>
        <mc:Fallback xmlns="">
          <p:pic>
            <p:nvPicPr>
              <p:cNvPr id="13" name="Inkt 12">
                <a:extLst>
                  <a:ext uri="{FF2B5EF4-FFF2-40B4-BE49-F238E27FC236}">
                    <a16:creationId xmlns:a16="http://schemas.microsoft.com/office/drawing/2014/main" id="{1A91F7A1-32A8-FF33-A41D-7074C13FD2BB}"/>
                  </a:ext>
                </a:extLst>
              </p:cNvPr>
              <p:cNvPicPr/>
              <p:nvPr/>
            </p:nvPicPr>
            <p:blipFill>
              <a:blip r:embed="rId5"/>
              <a:stretch>
                <a:fillRect/>
              </a:stretch>
            </p:blipFill>
            <p:spPr>
              <a:xfrm>
                <a:off x="1908464" y="3405136"/>
                <a:ext cx="696600" cy="219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t 13">
                <a:extLst>
                  <a:ext uri="{FF2B5EF4-FFF2-40B4-BE49-F238E27FC236}">
                    <a16:creationId xmlns:a16="http://schemas.microsoft.com/office/drawing/2014/main" id="{2BFEF83D-D47D-F632-6FAE-AE155E35B558}"/>
                  </a:ext>
                </a:extLst>
              </p14:cNvPr>
              <p14:cNvContentPartPr/>
              <p14:nvPr/>
            </p14:nvContentPartPr>
            <p14:xfrm>
              <a:off x="2609744" y="3422776"/>
              <a:ext cx="751680" cy="15120"/>
            </p14:xfrm>
          </p:contentPart>
        </mc:Choice>
        <mc:Fallback xmlns="">
          <p:pic>
            <p:nvPicPr>
              <p:cNvPr id="14" name="Inkt 13">
                <a:extLst>
                  <a:ext uri="{FF2B5EF4-FFF2-40B4-BE49-F238E27FC236}">
                    <a16:creationId xmlns:a16="http://schemas.microsoft.com/office/drawing/2014/main" id="{2BFEF83D-D47D-F632-6FAE-AE155E35B558}"/>
                  </a:ext>
                </a:extLst>
              </p:cNvPr>
              <p:cNvPicPr/>
              <p:nvPr/>
            </p:nvPicPr>
            <p:blipFill>
              <a:blip r:embed="rId7"/>
              <a:stretch>
                <a:fillRect/>
              </a:stretch>
            </p:blipFill>
            <p:spPr>
              <a:xfrm>
                <a:off x="2600744" y="3413776"/>
                <a:ext cx="769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t 14">
                <a:extLst>
                  <a:ext uri="{FF2B5EF4-FFF2-40B4-BE49-F238E27FC236}">
                    <a16:creationId xmlns:a16="http://schemas.microsoft.com/office/drawing/2014/main" id="{7BF2EC36-B340-8740-98EB-60F9E2AC1F32}"/>
                  </a:ext>
                </a:extLst>
              </p14:cNvPr>
              <p14:cNvContentPartPr/>
              <p14:nvPr/>
            </p14:nvContentPartPr>
            <p14:xfrm>
              <a:off x="3035624" y="3437536"/>
              <a:ext cx="332280" cy="2179080"/>
            </p14:xfrm>
          </p:contentPart>
        </mc:Choice>
        <mc:Fallback xmlns="">
          <p:pic>
            <p:nvPicPr>
              <p:cNvPr id="15" name="Inkt 14">
                <a:extLst>
                  <a:ext uri="{FF2B5EF4-FFF2-40B4-BE49-F238E27FC236}">
                    <a16:creationId xmlns:a16="http://schemas.microsoft.com/office/drawing/2014/main" id="{7BF2EC36-B340-8740-98EB-60F9E2AC1F32}"/>
                  </a:ext>
                </a:extLst>
              </p:cNvPr>
              <p:cNvPicPr/>
              <p:nvPr/>
            </p:nvPicPr>
            <p:blipFill>
              <a:blip r:embed="rId9"/>
              <a:stretch>
                <a:fillRect/>
              </a:stretch>
            </p:blipFill>
            <p:spPr>
              <a:xfrm>
                <a:off x="3026624" y="3428896"/>
                <a:ext cx="349920" cy="219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t 15">
                <a:extLst>
                  <a:ext uri="{FF2B5EF4-FFF2-40B4-BE49-F238E27FC236}">
                    <a16:creationId xmlns:a16="http://schemas.microsoft.com/office/drawing/2014/main" id="{B6C7E489-70B9-A6AA-97B4-E5410104F54D}"/>
                  </a:ext>
                </a:extLst>
              </p14:cNvPr>
              <p14:cNvContentPartPr/>
              <p14:nvPr/>
            </p14:nvContentPartPr>
            <p14:xfrm>
              <a:off x="3353504" y="1772896"/>
              <a:ext cx="929520" cy="1693080"/>
            </p14:xfrm>
          </p:contentPart>
        </mc:Choice>
        <mc:Fallback xmlns="">
          <p:pic>
            <p:nvPicPr>
              <p:cNvPr id="16" name="Inkt 15">
                <a:extLst>
                  <a:ext uri="{FF2B5EF4-FFF2-40B4-BE49-F238E27FC236}">
                    <a16:creationId xmlns:a16="http://schemas.microsoft.com/office/drawing/2014/main" id="{B6C7E489-70B9-A6AA-97B4-E5410104F54D}"/>
                  </a:ext>
                </a:extLst>
              </p:cNvPr>
              <p:cNvPicPr/>
              <p:nvPr/>
            </p:nvPicPr>
            <p:blipFill>
              <a:blip r:embed="rId11"/>
              <a:stretch>
                <a:fillRect/>
              </a:stretch>
            </p:blipFill>
            <p:spPr>
              <a:xfrm>
                <a:off x="3344864" y="1764256"/>
                <a:ext cx="947160" cy="171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t 16">
                <a:extLst>
                  <a:ext uri="{FF2B5EF4-FFF2-40B4-BE49-F238E27FC236}">
                    <a16:creationId xmlns:a16="http://schemas.microsoft.com/office/drawing/2014/main" id="{20E2D0A5-2BC5-06A1-CCCB-A01D83817E7B}"/>
                  </a:ext>
                </a:extLst>
              </p14:cNvPr>
              <p14:cNvContentPartPr/>
              <p14:nvPr/>
            </p14:nvContentPartPr>
            <p14:xfrm>
              <a:off x="4143344" y="1797376"/>
              <a:ext cx="57240" cy="3868920"/>
            </p14:xfrm>
          </p:contentPart>
        </mc:Choice>
        <mc:Fallback xmlns="">
          <p:pic>
            <p:nvPicPr>
              <p:cNvPr id="17" name="Inkt 16">
                <a:extLst>
                  <a:ext uri="{FF2B5EF4-FFF2-40B4-BE49-F238E27FC236}">
                    <a16:creationId xmlns:a16="http://schemas.microsoft.com/office/drawing/2014/main" id="{20E2D0A5-2BC5-06A1-CCCB-A01D83817E7B}"/>
                  </a:ext>
                </a:extLst>
              </p:cNvPr>
              <p:cNvPicPr/>
              <p:nvPr/>
            </p:nvPicPr>
            <p:blipFill>
              <a:blip r:embed="rId13"/>
              <a:stretch>
                <a:fillRect/>
              </a:stretch>
            </p:blipFill>
            <p:spPr>
              <a:xfrm>
                <a:off x="4134704" y="1788736"/>
                <a:ext cx="74880" cy="388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t 17">
                <a:extLst>
                  <a:ext uri="{FF2B5EF4-FFF2-40B4-BE49-F238E27FC236}">
                    <a16:creationId xmlns:a16="http://schemas.microsoft.com/office/drawing/2014/main" id="{C72A18A9-AFC2-A5E1-FE91-E7B7EA0B15BD}"/>
                  </a:ext>
                </a:extLst>
              </p14:cNvPr>
              <p14:cNvContentPartPr/>
              <p14:nvPr/>
            </p14:nvContentPartPr>
            <p14:xfrm>
              <a:off x="4199504" y="2732656"/>
              <a:ext cx="847080" cy="7200"/>
            </p14:xfrm>
          </p:contentPart>
        </mc:Choice>
        <mc:Fallback xmlns="">
          <p:pic>
            <p:nvPicPr>
              <p:cNvPr id="18" name="Inkt 17">
                <a:extLst>
                  <a:ext uri="{FF2B5EF4-FFF2-40B4-BE49-F238E27FC236}">
                    <a16:creationId xmlns:a16="http://schemas.microsoft.com/office/drawing/2014/main" id="{C72A18A9-AFC2-A5E1-FE91-E7B7EA0B15BD}"/>
                  </a:ext>
                </a:extLst>
              </p:cNvPr>
              <p:cNvPicPr/>
              <p:nvPr/>
            </p:nvPicPr>
            <p:blipFill>
              <a:blip r:embed="rId15"/>
              <a:stretch>
                <a:fillRect/>
              </a:stretch>
            </p:blipFill>
            <p:spPr>
              <a:xfrm>
                <a:off x="4190504" y="2723656"/>
                <a:ext cx="864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t 18">
                <a:extLst>
                  <a:ext uri="{FF2B5EF4-FFF2-40B4-BE49-F238E27FC236}">
                    <a16:creationId xmlns:a16="http://schemas.microsoft.com/office/drawing/2014/main" id="{60765A5A-7C70-9758-EF2E-3839E83BA37E}"/>
                  </a:ext>
                </a:extLst>
              </p14:cNvPr>
              <p14:cNvContentPartPr/>
              <p14:nvPr/>
            </p14:nvContentPartPr>
            <p14:xfrm>
              <a:off x="5052704" y="2732656"/>
              <a:ext cx="304560" cy="2936880"/>
            </p14:xfrm>
          </p:contentPart>
        </mc:Choice>
        <mc:Fallback xmlns="">
          <p:pic>
            <p:nvPicPr>
              <p:cNvPr id="19" name="Inkt 18">
                <a:extLst>
                  <a:ext uri="{FF2B5EF4-FFF2-40B4-BE49-F238E27FC236}">
                    <a16:creationId xmlns:a16="http://schemas.microsoft.com/office/drawing/2014/main" id="{60765A5A-7C70-9758-EF2E-3839E83BA37E}"/>
                  </a:ext>
                </a:extLst>
              </p:cNvPr>
              <p:cNvPicPr/>
              <p:nvPr/>
            </p:nvPicPr>
            <p:blipFill>
              <a:blip r:embed="rId17"/>
              <a:stretch>
                <a:fillRect/>
              </a:stretch>
            </p:blipFill>
            <p:spPr>
              <a:xfrm>
                <a:off x="5043704" y="2723656"/>
                <a:ext cx="322200" cy="2954520"/>
              </a:xfrm>
              <a:prstGeom prst="rect">
                <a:avLst/>
              </a:prstGeom>
            </p:spPr>
          </p:pic>
        </mc:Fallback>
      </mc:AlternateContent>
      <p:grpSp>
        <p:nvGrpSpPr>
          <p:cNvPr id="22" name="Groep 21">
            <a:extLst>
              <a:ext uri="{FF2B5EF4-FFF2-40B4-BE49-F238E27FC236}">
                <a16:creationId xmlns:a16="http://schemas.microsoft.com/office/drawing/2014/main" id="{90524393-9764-BFB8-F633-B04321DFB86E}"/>
              </a:ext>
            </a:extLst>
          </p:cNvPr>
          <p:cNvGrpSpPr/>
          <p:nvPr/>
        </p:nvGrpSpPr>
        <p:grpSpPr>
          <a:xfrm>
            <a:off x="5224064" y="4264096"/>
            <a:ext cx="1253520" cy="1381320"/>
            <a:chOff x="5224064" y="4264096"/>
            <a:chExt cx="1253520" cy="1381320"/>
          </a:xfrm>
        </p:grpSpPr>
        <mc:AlternateContent xmlns:mc="http://schemas.openxmlformats.org/markup-compatibility/2006" xmlns:p14="http://schemas.microsoft.com/office/powerpoint/2010/main">
          <mc:Choice Requires="p14">
            <p:contentPart p14:bwMode="auto" r:id="rId18">
              <p14:nvContentPartPr>
                <p14:cNvPr id="20" name="Inkt 19">
                  <a:extLst>
                    <a:ext uri="{FF2B5EF4-FFF2-40B4-BE49-F238E27FC236}">
                      <a16:creationId xmlns:a16="http://schemas.microsoft.com/office/drawing/2014/main" id="{7FB2897E-E40A-A869-A654-EA520ADB92E4}"/>
                    </a:ext>
                  </a:extLst>
                </p14:cNvPr>
                <p14:cNvContentPartPr/>
                <p14:nvPr/>
              </p14:nvContentPartPr>
              <p14:xfrm>
                <a:off x="5224064" y="4264096"/>
                <a:ext cx="942840" cy="26280"/>
              </p14:xfrm>
            </p:contentPart>
          </mc:Choice>
          <mc:Fallback xmlns="">
            <p:pic>
              <p:nvPicPr>
                <p:cNvPr id="20" name="Inkt 19">
                  <a:extLst>
                    <a:ext uri="{FF2B5EF4-FFF2-40B4-BE49-F238E27FC236}">
                      <a16:creationId xmlns:a16="http://schemas.microsoft.com/office/drawing/2014/main" id="{7FB2897E-E40A-A869-A654-EA520ADB92E4}"/>
                    </a:ext>
                  </a:extLst>
                </p:cNvPr>
                <p:cNvPicPr/>
                <p:nvPr/>
              </p:nvPicPr>
              <p:blipFill>
                <a:blip r:embed="rId19"/>
                <a:stretch>
                  <a:fillRect/>
                </a:stretch>
              </p:blipFill>
              <p:spPr>
                <a:xfrm>
                  <a:off x="5215064" y="4255096"/>
                  <a:ext cx="960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t 20">
                  <a:extLst>
                    <a:ext uri="{FF2B5EF4-FFF2-40B4-BE49-F238E27FC236}">
                      <a16:creationId xmlns:a16="http://schemas.microsoft.com/office/drawing/2014/main" id="{059519F0-FE80-D756-CE52-D29F3ADF1B4D}"/>
                    </a:ext>
                  </a:extLst>
                </p14:cNvPr>
                <p14:cNvContentPartPr/>
                <p14:nvPr/>
              </p14:nvContentPartPr>
              <p14:xfrm>
                <a:off x="6166184" y="4277056"/>
                <a:ext cx="311400" cy="1368360"/>
              </p14:xfrm>
            </p:contentPart>
          </mc:Choice>
          <mc:Fallback xmlns="">
            <p:pic>
              <p:nvPicPr>
                <p:cNvPr id="21" name="Inkt 20">
                  <a:extLst>
                    <a:ext uri="{FF2B5EF4-FFF2-40B4-BE49-F238E27FC236}">
                      <a16:creationId xmlns:a16="http://schemas.microsoft.com/office/drawing/2014/main" id="{059519F0-FE80-D756-CE52-D29F3ADF1B4D}"/>
                    </a:ext>
                  </a:extLst>
                </p:cNvPr>
                <p:cNvPicPr/>
                <p:nvPr/>
              </p:nvPicPr>
              <p:blipFill>
                <a:blip r:embed="rId21"/>
                <a:stretch>
                  <a:fillRect/>
                </a:stretch>
              </p:blipFill>
              <p:spPr>
                <a:xfrm>
                  <a:off x="6157544" y="4268416"/>
                  <a:ext cx="329040" cy="138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3" name="Inkt 22">
                <a:extLst>
                  <a:ext uri="{FF2B5EF4-FFF2-40B4-BE49-F238E27FC236}">
                    <a16:creationId xmlns:a16="http://schemas.microsoft.com/office/drawing/2014/main" id="{560B6C87-4569-152A-7661-26B824BA8DF8}"/>
                  </a:ext>
                </a:extLst>
              </p14:cNvPr>
              <p14:cNvContentPartPr/>
              <p14:nvPr/>
            </p14:nvContentPartPr>
            <p14:xfrm>
              <a:off x="1997024" y="5615896"/>
              <a:ext cx="4511880" cy="55800"/>
            </p14:xfrm>
          </p:contentPart>
        </mc:Choice>
        <mc:Fallback xmlns="">
          <p:pic>
            <p:nvPicPr>
              <p:cNvPr id="23" name="Inkt 22">
                <a:extLst>
                  <a:ext uri="{FF2B5EF4-FFF2-40B4-BE49-F238E27FC236}">
                    <a16:creationId xmlns:a16="http://schemas.microsoft.com/office/drawing/2014/main" id="{560B6C87-4569-152A-7661-26B824BA8DF8}"/>
                  </a:ext>
                </a:extLst>
              </p:cNvPr>
              <p:cNvPicPr/>
              <p:nvPr/>
            </p:nvPicPr>
            <p:blipFill>
              <a:blip r:embed="rId23"/>
              <a:stretch>
                <a:fillRect/>
              </a:stretch>
            </p:blipFill>
            <p:spPr>
              <a:xfrm>
                <a:off x="1988024" y="5606896"/>
                <a:ext cx="4529520" cy="73440"/>
              </a:xfrm>
              <a:prstGeom prst="rect">
                <a:avLst/>
              </a:prstGeom>
            </p:spPr>
          </p:pic>
        </mc:Fallback>
      </mc:AlternateContent>
      <p:sp>
        <p:nvSpPr>
          <p:cNvPr id="24" name="Tekstvak 23">
            <a:extLst>
              <a:ext uri="{FF2B5EF4-FFF2-40B4-BE49-F238E27FC236}">
                <a16:creationId xmlns:a16="http://schemas.microsoft.com/office/drawing/2014/main" id="{119DAB10-549A-312A-8D1F-4D005D30D276}"/>
              </a:ext>
            </a:extLst>
          </p:cNvPr>
          <p:cNvSpPr txBox="1"/>
          <p:nvPr/>
        </p:nvSpPr>
        <p:spPr>
          <a:xfrm>
            <a:off x="2064389" y="5373767"/>
            <a:ext cx="444352" cy="707886"/>
          </a:xfrm>
          <a:prstGeom prst="rect">
            <a:avLst/>
          </a:prstGeom>
          <a:noFill/>
        </p:spPr>
        <p:txBody>
          <a:bodyPr wrap="square" rtlCol="0">
            <a:spAutoFit/>
          </a:bodyPr>
          <a:lstStyle/>
          <a:p>
            <a:r>
              <a:rPr lang="en-GB" sz="4000" dirty="0">
                <a:solidFill>
                  <a:schemeClr val="accent4"/>
                </a:solidFill>
              </a:rPr>
              <a:t>1</a:t>
            </a:r>
          </a:p>
        </p:txBody>
      </p:sp>
      <p:sp>
        <p:nvSpPr>
          <p:cNvPr id="26" name="Tekstvak 25">
            <a:extLst>
              <a:ext uri="{FF2B5EF4-FFF2-40B4-BE49-F238E27FC236}">
                <a16:creationId xmlns:a16="http://schemas.microsoft.com/office/drawing/2014/main" id="{058C7545-8298-EF82-5B34-B1FBB43F678E}"/>
              </a:ext>
            </a:extLst>
          </p:cNvPr>
          <p:cNvSpPr txBox="1"/>
          <p:nvPr/>
        </p:nvSpPr>
        <p:spPr>
          <a:xfrm>
            <a:off x="3377984" y="5434726"/>
            <a:ext cx="418704" cy="646331"/>
          </a:xfrm>
          <a:prstGeom prst="rect">
            <a:avLst/>
          </a:prstGeom>
          <a:noFill/>
        </p:spPr>
        <p:txBody>
          <a:bodyPr wrap="square" rtlCol="0">
            <a:spAutoFit/>
          </a:bodyPr>
          <a:lstStyle/>
          <a:p>
            <a:r>
              <a:rPr lang="en-GB" sz="3600" dirty="0">
                <a:solidFill>
                  <a:schemeClr val="accent4"/>
                </a:solidFill>
              </a:rPr>
              <a:t>2</a:t>
            </a:r>
          </a:p>
        </p:txBody>
      </p:sp>
      <p:sp>
        <p:nvSpPr>
          <p:cNvPr id="27" name="Tekstvak 26">
            <a:extLst>
              <a:ext uri="{FF2B5EF4-FFF2-40B4-BE49-F238E27FC236}">
                <a16:creationId xmlns:a16="http://schemas.microsoft.com/office/drawing/2014/main" id="{029E5259-E6EC-79FF-AEF8-1A6428B45A82}"/>
              </a:ext>
            </a:extLst>
          </p:cNvPr>
          <p:cNvSpPr txBox="1"/>
          <p:nvPr/>
        </p:nvSpPr>
        <p:spPr>
          <a:xfrm>
            <a:off x="4515077" y="5434726"/>
            <a:ext cx="418704" cy="646331"/>
          </a:xfrm>
          <a:prstGeom prst="rect">
            <a:avLst/>
          </a:prstGeom>
          <a:noFill/>
        </p:spPr>
        <p:txBody>
          <a:bodyPr wrap="square" rtlCol="0">
            <a:spAutoFit/>
          </a:bodyPr>
          <a:lstStyle/>
          <a:p>
            <a:r>
              <a:rPr lang="en-GB" sz="3600" dirty="0">
                <a:solidFill>
                  <a:schemeClr val="accent4"/>
                </a:solidFill>
              </a:rPr>
              <a:t>3</a:t>
            </a:r>
          </a:p>
        </p:txBody>
      </p:sp>
      <p:sp>
        <p:nvSpPr>
          <p:cNvPr id="28" name="Tekstvak 27">
            <a:extLst>
              <a:ext uri="{FF2B5EF4-FFF2-40B4-BE49-F238E27FC236}">
                <a16:creationId xmlns:a16="http://schemas.microsoft.com/office/drawing/2014/main" id="{FA7A47D4-A5B0-7AB2-9367-7D3D5C033DA4}"/>
              </a:ext>
            </a:extLst>
          </p:cNvPr>
          <p:cNvSpPr txBox="1"/>
          <p:nvPr/>
        </p:nvSpPr>
        <p:spPr>
          <a:xfrm>
            <a:off x="5607113" y="5434725"/>
            <a:ext cx="418704" cy="646331"/>
          </a:xfrm>
          <a:prstGeom prst="rect">
            <a:avLst/>
          </a:prstGeom>
          <a:noFill/>
        </p:spPr>
        <p:txBody>
          <a:bodyPr wrap="none" rtlCol="0">
            <a:spAutoFit/>
          </a:bodyPr>
          <a:lstStyle/>
          <a:p>
            <a:r>
              <a:rPr lang="en-GB" sz="3600" dirty="0">
                <a:solidFill>
                  <a:schemeClr val="accent4"/>
                </a:solidFill>
              </a:rPr>
              <a:t>4</a:t>
            </a:r>
            <a:endParaRPr lang="en-GB" dirty="0">
              <a:solidFill>
                <a:schemeClr val="accent4"/>
              </a:solidFill>
            </a:endParaRPr>
          </a:p>
        </p:txBody>
      </p:sp>
      <p:sp>
        <p:nvSpPr>
          <p:cNvPr id="3" name="Tekstvak 2">
            <a:extLst>
              <a:ext uri="{FF2B5EF4-FFF2-40B4-BE49-F238E27FC236}">
                <a16:creationId xmlns:a16="http://schemas.microsoft.com/office/drawing/2014/main" id="{7D7BFC7E-1C8E-78F9-6297-A1784008D3B4}"/>
              </a:ext>
            </a:extLst>
          </p:cNvPr>
          <p:cNvSpPr txBox="1"/>
          <p:nvPr/>
        </p:nvSpPr>
        <p:spPr>
          <a:xfrm>
            <a:off x="358815" y="365125"/>
            <a:ext cx="457176" cy="369332"/>
          </a:xfrm>
          <a:prstGeom prst="rect">
            <a:avLst/>
          </a:prstGeom>
          <a:noFill/>
        </p:spPr>
        <p:txBody>
          <a:bodyPr wrap="none" rtlCol="0">
            <a:spAutoFit/>
          </a:bodyPr>
          <a:lstStyle/>
          <a:p>
            <a:r>
              <a:rPr lang="nl-NL"/>
              <a:t>Q7</a:t>
            </a:r>
          </a:p>
        </p:txBody>
      </p:sp>
    </p:spTree>
    <p:extLst>
      <p:ext uri="{BB962C8B-B14F-4D97-AF65-F5344CB8AC3E}">
        <p14:creationId xmlns:p14="http://schemas.microsoft.com/office/powerpoint/2010/main" val="38487497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914</Words>
  <Application>Microsoft Macintosh PowerPoint</Application>
  <PresentationFormat>Breedbeeld</PresentationFormat>
  <Paragraphs>116</Paragraphs>
  <Slides>12</Slides>
  <Notes>10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12</vt:i4>
      </vt:variant>
    </vt:vector>
  </HeadingPairs>
  <TitlesOfParts>
    <vt:vector size="18" baseType="lpstr">
      <vt:lpstr>Arial</vt:lpstr>
      <vt:lpstr>Calibri</vt:lpstr>
      <vt:lpstr>Calibri Light</vt:lpstr>
      <vt:lpstr>Poppins</vt:lpstr>
      <vt:lpstr>Kantoorthema</vt:lpstr>
      <vt:lpstr>Document</vt:lpstr>
      <vt:lpstr>De Grote Rekendag 2024 </vt:lpstr>
      <vt:lpstr>Grafieken quiz </vt:lpstr>
      <vt:lpstr>Meisjes die voetballen</vt:lpstr>
      <vt:lpstr>Wat is het verschil tussen de twee grafieken?</vt:lpstr>
      <vt:lpstr>Broodbeleg</vt:lpstr>
      <vt:lpstr>Wat is het verschil tussen de grafieken?</vt:lpstr>
      <vt:lpstr>Hoe kom je naar school?</vt:lpstr>
      <vt:lpstr>Waar let je op?</vt:lpstr>
      <vt:lpstr>Hoeveel kinderen wonen er bij jou thuis?</vt:lpstr>
      <vt:lpstr>Wat is het verschil tussen de grafieken?</vt:lpstr>
      <vt:lpstr>Het weer </vt:lpstr>
      <vt:lpstr>Wat is het verschil tussen de grafieken?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Grafieken quiz </dc:title>
  <dc:creator>lia oosterwaal</dc:creator>
  <cp:lastModifiedBy>Wijers, M.M. (Monica)</cp:lastModifiedBy>
  <cp:revision>6</cp:revision>
  <dcterms:created xsi:type="dcterms:W3CDTF">2023-06-26T13:31:15Z</dcterms:created>
  <dcterms:modified xsi:type="dcterms:W3CDTF">2023-12-22T13:46:55Z</dcterms:modified>
</cp:coreProperties>
</file>