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8" r:id="rId5"/>
    <p:sldId id="269" r:id="rId6"/>
    <p:sldId id="262" r:id="rId7"/>
    <p:sldId id="257" r:id="rId8"/>
    <p:sldId id="266" r:id="rId9"/>
    <p:sldId id="271" r:id="rId10"/>
    <p:sldId id="265" r:id="rId11"/>
    <p:sldId id="25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2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7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55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49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4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30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7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0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82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Uitleg van de spellen </a:t>
            </a:r>
            <a:br>
              <a:rPr lang="nl-NL" dirty="0" smtClean="0"/>
            </a:br>
            <a:r>
              <a:rPr lang="nl-NL" dirty="0" smtClean="0"/>
              <a:t>groep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5. Melkpakkenpuzzel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90909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843808" y="11967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43808" y="30689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4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35896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6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012160" y="476672"/>
            <a:ext cx="1080120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092280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21 cm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6156176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21 cm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7380312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28 cm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6156176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28 cm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6012160" y="2204864"/>
            <a:ext cx="13681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6012160" y="4221088"/>
            <a:ext cx="2160240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8172400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42 cm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673224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42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7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2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Spellen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Op de volgende dia’s zie je hoe je “afval” kunt gebruiken om spellen te maken.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0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645024"/>
            <a:ext cx="2808312" cy="2647950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3356992"/>
            <a:ext cx="2088232" cy="2952328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3861048"/>
            <a:ext cx="2572072" cy="240335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67544" y="116632"/>
            <a:ext cx="4574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1. Dobbelsteenspel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7544" y="1340768"/>
            <a:ext cx="824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Hoe maak je van een melkpak een dobbelsteen?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868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3016"/>
            <a:ext cx="2181994" cy="2976885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717032"/>
            <a:ext cx="3649980" cy="27241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88640"/>
            <a:ext cx="1899920" cy="294449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5"/>
          <a:stretch>
            <a:fillRect/>
          </a:stretch>
        </p:blipFill>
        <p:spPr>
          <a:xfrm>
            <a:off x="2699792" y="548680"/>
            <a:ext cx="2664296" cy="2277745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52120" y="764704"/>
            <a:ext cx="27001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645024"/>
            <a:ext cx="3168352" cy="2808312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645024"/>
            <a:ext cx="2592288" cy="280831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3645024"/>
            <a:ext cx="1800200" cy="2808312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04664"/>
            <a:ext cx="2520280" cy="2736304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6"/>
          <a:stretch>
            <a:fillRect/>
          </a:stretch>
        </p:blipFill>
        <p:spPr>
          <a:xfrm>
            <a:off x="3203848" y="404664"/>
            <a:ext cx="2736304" cy="2808313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7"/>
          <a:stretch>
            <a:fillRect/>
          </a:stretch>
        </p:blipFill>
        <p:spPr>
          <a:xfrm>
            <a:off x="6444208" y="404664"/>
            <a:ext cx="25202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l"/>
            <a:r>
              <a:rPr lang="nl-NL" dirty="0" smtClean="0"/>
              <a:t>2. Kegelspel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1521" y="3068960"/>
            <a:ext cx="6120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Elke beurt 4 x gooien.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Met de getallen die je gooit 4 getallen op de bingokaart maken en wegstrepen. Je mag elk getal maar één keer gebruiken.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Degene die de meeste getallen heeft doorgestreept, heeft gewonnen.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 smtClean="0"/>
              <a:t>Bedenk zelf een spel met de kegels.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209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3" descr="C:\Users\Stralen\Pictures\Grote rekendag 2023\Afbeelding 5 nie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6" y="47667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3. Doppen gooien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191683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Elke leerling gooit 5 doppen in de bakjes.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Met de 5 getallen die je gooit moet je zoveel mogelijk sommen uit de lijst maken.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Je mag elk getal één keer gebruiken.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 smtClean="0"/>
              <a:t>Bedenk zelf een spel met de doppen.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64627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77349" cy="253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4. Rekenpuzzel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2776"/>
            <a:ext cx="3456202" cy="2332856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563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Zalogo 3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31611"/>
          <a:stretch/>
        </p:blipFill>
        <p:spPr bwMode="auto">
          <a:xfrm>
            <a:off x="4860032" y="3861048"/>
            <a:ext cx="3456384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42210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Hiernaast 2 voorbeelden.</a:t>
            </a:r>
          </a:p>
          <a:p>
            <a:r>
              <a:rPr lang="nl-NL" sz="2400" dirty="0" smtClean="0"/>
              <a:t>Kun je er zelf nog meer verzinnen?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5. Melkpakkenpuzzel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764704"/>
            <a:ext cx="370334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2843808" y="119675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Rechthoek 5"/>
          <p:cNvSpPr/>
          <p:nvPr/>
        </p:nvSpPr>
        <p:spPr>
          <a:xfrm>
            <a:off x="395536" y="3068960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43808" y="306896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5536" y="4869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35896" y="573325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f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 descr="Afbeelding met tekst, container&#10;&#10;Automatisch gegenereerde beschrijv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"/>
          <a:stretch/>
        </p:blipFill>
        <p:spPr bwMode="auto">
          <a:xfrm>
            <a:off x="323528" y="1484784"/>
            <a:ext cx="1983740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 descr="Afbeelding met tekst&#10;&#10;Automatisch gegenereerde beschrijv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1979930" cy="1979930"/>
          </a:xfrm>
          <a:prstGeom prst="rect">
            <a:avLst/>
          </a:prstGeom>
        </p:spPr>
      </p:pic>
      <p:pic>
        <p:nvPicPr>
          <p:cNvPr id="19" name="Afbeelding 18" descr="Afbeelding met envelop&#10;&#10;Automatisch gegenereerde beschrijv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4077072"/>
            <a:ext cx="1979930" cy="1979930"/>
          </a:xfrm>
          <a:prstGeom prst="rect">
            <a:avLst/>
          </a:prstGeom>
        </p:spPr>
      </p:pic>
      <p:pic>
        <p:nvPicPr>
          <p:cNvPr id="20" name="Afbeelding 19" descr="Afbeelding met baksteen, bouwmateriaal, plein&#10;&#10;Automatisch gegenereerde beschrijv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784" y="4077072"/>
            <a:ext cx="1979930" cy="1979930"/>
          </a:xfrm>
          <a:prstGeom prst="rect">
            <a:avLst/>
          </a:prstGeom>
        </p:spPr>
      </p:pic>
      <p:pic>
        <p:nvPicPr>
          <p:cNvPr id="21" name="Afbeelding 20" descr="Afbeelding met baksteen, bouwmateriaal, cement&#10;&#10;Automatisch gegenereerde beschrijvi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2" y="4077072"/>
            <a:ext cx="1979930" cy="1979930"/>
          </a:xfrm>
          <a:prstGeom prst="rect">
            <a:avLst/>
          </a:prstGeom>
        </p:spPr>
      </p:pic>
      <p:pic>
        <p:nvPicPr>
          <p:cNvPr id="22" name="Afbeelding 21" descr="Afbeelding met bouwmateriaal, gebouw, baksteen&#10;&#10;Automatisch gegenereerde beschrijvi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978660" cy="19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178</Words>
  <Application>Microsoft Office PowerPoint</Application>
  <PresentationFormat>Diavoorstelling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Uitleg van de spellen  groep 4</vt:lpstr>
      <vt:lpstr>Spellen maken</vt:lpstr>
      <vt:lpstr>PowerPoint-presentatie</vt:lpstr>
      <vt:lpstr>PowerPoint-presentatie</vt:lpstr>
      <vt:lpstr>PowerPoint-presentatie</vt:lpstr>
      <vt:lpstr>2. Kegelspel</vt:lpstr>
      <vt:lpstr>3. Doppen gooien</vt:lpstr>
      <vt:lpstr>4. Rekenpuzzel</vt:lpstr>
      <vt:lpstr>5. Melkpakkenpuzzel </vt:lpstr>
      <vt:lpstr>5. Melkpakkenpuzzel 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van de spellen</dc:title>
  <dc:creator>Stralen</dc:creator>
  <cp:lastModifiedBy>Stralen</cp:lastModifiedBy>
  <cp:revision>22</cp:revision>
  <dcterms:created xsi:type="dcterms:W3CDTF">2022-06-14T19:19:42Z</dcterms:created>
  <dcterms:modified xsi:type="dcterms:W3CDTF">2022-08-14T15:30:39Z</dcterms:modified>
</cp:coreProperties>
</file>