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8" r:id="rId3"/>
    <p:sldId id="299" r:id="rId4"/>
    <p:sldId id="300" r:id="rId5"/>
    <p:sldId id="301" r:id="rId6"/>
    <p:sldId id="280" r:id="rId7"/>
    <p:sldId id="281" r:id="rId8"/>
    <p:sldId id="292" r:id="rId9"/>
    <p:sldId id="293" r:id="rId10"/>
    <p:sldId id="283" r:id="rId11"/>
    <p:sldId id="284" r:id="rId12"/>
    <p:sldId id="285" r:id="rId13"/>
    <p:sldId id="290" r:id="rId14"/>
    <p:sldId id="297" r:id="rId15"/>
    <p:sldId id="287" r:id="rId16"/>
    <p:sldId id="288" r:id="rId17"/>
    <p:sldId id="289" r:id="rId18"/>
    <p:sldId id="304" r:id="rId19"/>
    <p:sldId id="303" r:id="rId20"/>
    <p:sldId id="257" r:id="rId21"/>
    <p:sldId id="269" r:id="rId22"/>
    <p:sldId id="267" r:id="rId23"/>
    <p:sldId id="272" r:id="rId24"/>
    <p:sldId id="258" r:id="rId25"/>
    <p:sldId id="273" r:id="rId26"/>
    <p:sldId id="264" r:id="rId27"/>
    <p:sldId id="274" r:id="rId28"/>
    <p:sldId id="259" r:id="rId29"/>
    <p:sldId id="275" r:id="rId30"/>
    <p:sldId id="276" r:id="rId31"/>
    <p:sldId id="268" r:id="rId32"/>
    <p:sldId id="265" r:id="rId33"/>
    <p:sldId id="278" r:id="rId34"/>
    <p:sldId id="266" r:id="rId35"/>
    <p:sldId id="279" r:id="rId36"/>
    <p:sldId id="306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53AD-D9EB-4563-BA60-5BBD261CCB5B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E8821-0A54-475B-9711-9B67A99DE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57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8821-0A54-475B-9711-9B67A99DEF3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72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8821-0A54-475B-9711-9B67A99DEF3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72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90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53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3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85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6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32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8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00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82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36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9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438B5-071C-4204-80C3-56D4E7178B52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7FB5-0092-42AE-BDDC-0290AAF59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4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Afvalkwis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365408"/>
            <a:ext cx="1440160" cy="5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1487611" cy="5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9"/>
            <a:ext cx="148523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6 kilo plastic. </a:t>
            </a:r>
          </a:p>
          <a:p>
            <a:r>
              <a:rPr lang="nl-NL" sz="2800" dirty="0"/>
              <a:t>Hoeveel kilo zit ongeveer  in bak B?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143524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1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2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3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</p:txBody>
      </p:sp>
    </p:spTree>
    <p:extLst>
      <p:ext uri="{BB962C8B-B14F-4D97-AF65-F5344CB8AC3E}">
        <p14:creationId xmlns:p14="http://schemas.microsoft.com/office/powerpoint/2010/main" val="34967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365408"/>
            <a:ext cx="1440160" cy="5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1487611" cy="5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9"/>
            <a:ext cx="148523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77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In bak A zit 6 kilo plastic. </a:t>
            </a:r>
          </a:p>
          <a:p>
            <a:r>
              <a:rPr lang="nl-NL" sz="2800" dirty="0"/>
              <a:t>Hoeveel kilo zit in bak B?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143524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1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2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3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148064" y="3501008"/>
            <a:ext cx="165618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2555776" y="4077072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555776" y="3501008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555776" y="4653136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835696" y="3501008"/>
            <a:ext cx="504056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189"/>
            <a:ext cx="1767180" cy="7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1800200" cy="78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07269"/>
            <a:ext cx="1764490" cy="35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507269"/>
            <a:ext cx="1728192" cy="35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71600" y="1196752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3059832" y="119675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4716016" y="19888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/>
              <a:t>In bak </a:t>
            </a:r>
            <a:r>
              <a:rPr lang="nl-NL" sz="2800" b="1" dirty="0"/>
              <a:t>A</a:t>
            </a:r>
            <a:r>
              <a:rPr lang="nl-NL" sz="2800" dirty="0"/>
              <a:t> zit 20 kilo papier. </a:t>
            </a:r>
          </a:p>
          <a:p>
            <a:r>
              <a:rPr lang="nl-NL" sz="2800" dirty="0"/>
              <a:t>Hoeveel kilo zit ongeveer in bak </a:t>
            </a:r>
            <a:r>
              <a:rPr lang="nl-NL" sz="2800" b="1" dirty="0"/>
              <a:t>B</a:t>
            </a:r>
            <a:r>
              <a:rPr lang="nl-NL" sz="2800" dirty="0"/>
              <a:t>? </a:t>
            </a:r>
          </a:p>
        </p:txBody>
      </p:sp>
      <p:sp>
        <p:nvSpPr>
          <p:cNvPr id="9" name="Rechthoek 8"/>
          <p:cNvSpPr/>
          <p:nvPr/>
        </p:nvSpPr>
        <p:spPr>
          <a:xfrm>
            <a:off x="4932040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15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10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 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 1 kilo</a:t>
            </a:r>
          </a:p>
        </p:txBody>
      </p:sp>
    </p:spTree>
    <p:extLst>
      <p:ext uri="{BB962C8B-B14F-4D97-AF65-F5344CB8AC3E}">
        <p14:creationId xmlns:p14="http://schemas.microsoft.com/office/powerpoint/2010/main" val="35715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189"/>
            <a:ext cx="1767180" cy="7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1800200" cy="78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07269"/>
            <a:ext cx="1764490" cy="35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507269"/>
            <a:ext cx="1728192" cy="35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71600" y="1196752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3059832" y="119675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4716016" y="19888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/>
              <a:t>In bak </a:t>
            </a:r>
            <a:r>
              <a:rPr lang="nl-NL" sz="2800" b="1" dirty="0"/>
              <a:t>A</a:t>
            </a:r>
            <a:r>
              <a:rPr lang="nl-NL" sz="2800" dirty="0"/>
              <a:t> zit 20 kilo papier. </a:t>
            </a:r>
          </a:p>
          <a:p>
            <a:r>
              <a:rPr lang="nl-NL" sz="2800" dirty="0"/>
              <a:t>Hoeveel kilo zit </a:t>
            </a:r>
            <a:r>
              <a:rPr lang="nl-NL" sz="2800" dirty="0"/>
              <a:t>ongeveer in </a:t>
            </a:r>
            <a:r>
              <a:rPr lang="nl-NL" sz="2800" dirty="0"/>
              <a:t>bak </a:t>
            </a:r>
            <a:r>
              <a:rPr lang="nl-NL" sz="2800" b="1" dirty="0"/>
              <a:t>B</a:t>
            </a:r>
            <a:r>
              <a:rPr lang="nl-NL" sz="2800" dirty="0"/>
              <a:t>? </a:t>
            </a:r>
          </a:p>
        </p:txBody>
      </p:sp>
      <p:sp>
        <p:nvSpPr>
          <p:cNvPr id="9" name="Rechthoek 8"/>
          <p:cNvSpPr/>
          <p:nvPr/>
        </p:nvSpPr>
        <p:spPr>
          <a:xfrm>
            <a:off x="4932040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</a:t>
            </a:r>
            <a:r>
              <a:rPr lang="nl-NL" sz="3600" dirty="0" smtClean="0"/>
              <a:t>15 </a:t>
            </a:r>
            <a:r>
              <a:rPr lang="nl-NL" sz="3600" dirty="0"/>
              <a:t>kilo</a:t>
            </a:r>
          </a:p>
          <a:p>
            <a:pPr marL="342900" indent="-342900">
              <a:buAutoNum type="alphaLcPeriod"/>
            </a:pPr>
            <a:r>
              <a:rPr lang="nl-NL" sz="3600" dirty="0"/>
              <a:t> 10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 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 1 kilo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932040" y="4581128"/>
            <a:ext cx="180020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2699792" y="4941168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699792" y="3140968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699792" y="4293096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699792" y="3717032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763688" y="3140968"/>
            <a:ext cx="504056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6176" y="0"/>
            <a:ext cx="3059832" cy="864096"/>
          </a:xfrm>
        </p:spPr>
        <p:txBody>
          <a:bodyPr>
            <a:normAutofit fontScale="90000"/>
          </a:bodyPr>
          <a:lstStyle/>
          <a:p>
            <a:r>
              <a:rPr lang="nl-NL" dirty="0"/>
              <a:t>Afvalkalender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4149080"/>
            <a:ext cx="74381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Vrijdag 27 mei wordt </a:t>
            </a:r>
            <a:r>
              <a:rPr lang="nl-NL" sz="2400" b="1" dirty="0">
                <a:solidFill>
                  <a:srgbClr val="FF9933"/>
                </a:solidFill>
              </a:rPr>
              <a:t>plastic-afval </a:t>
            </a:r>
            <a:r>
              <a:rPr lang="nl-NL" sz="2400" dirty="0"/>
              <a:t>opgehaald. </a:t>
            </a:r>
          </a:p>
          <a:p>
            <a:r>
              <a:rPr lang="nl-NL" sz="2400" dirty="0"/>
              <a:t>Op welke volgende dag in juni wordt het weer opgehaald?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3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10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14 juni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0" y="0"/>
            <a:ext cx="4042792" cy="864096"/>
          </a:xfrm>
        </p:spPr>
        <p:txBody>
          <a:bodyPr>
            <a:normAutofit/>
          </a:bodyPr>
          <a:lstStyle/>
          <a:p>
            <a:r>
              <a:rPr lang="nl-NL" sz="4000" dirty="0"/>
              <a:t>Afvalkalender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4149080"/>
            <a:ext cx="74381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Vrijdag 27 mei wordt </a:t>
            </a:r>
            <a:r>
              <a:rPr lang="nl-NL" sz="2400" b="1" dirty="0">
                <a:solidFill>
                  <a:srgbClr val="FF9933"/>
                </a:solidFill>
              </a:rPr>
              <a:t>plastic-afval</a:t>
            </a:r>
            <a:r>
              <a:rPr lang="nl-NL" sz="2400" dirty="0"/>
              <a:t> opgehaald. </a:t>
            </a:r>
          </a:p>
          <a:p>
            <a:r>
              <a:rPr lang="nl-NL" sz="2400" dirty="0"/>
              <a:t>Op welke volgende dag in juni wordt het weer opgehaald?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3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10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14 juni 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95536" y="5733256"/>
            <a:ext cx="1728192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149080"/>
            <a:ext cx="74381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Dinsdag 31 mei wordt </a:t>
            </a:r>
            <a:r>
              <a:rPr lang="nl-NL" sz="2400" b="1" dirty="0">
                <a:solidFill>
                  <a:srgbClr val="0070C0"/>
                </a:solidFill>
              </a:rPr>
              <a:t>papierafval</a:t>
            </a:r>
            <a:r>
              <a:rPr lang="nl-NL" sz="2400" dirty="0"/>
              <a:t> opgehaald. </a:t>
            </a:r>
          </a:p>
          <a:p>
            <a:r>
              <a:rPr lang="nl-NL" sz="2400" dirty="0"/>
              <a:t>Op welke volgende dag in juni wordt het weer opgehaald?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21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28 juni </a:t>
            </a:r>
          </a:p>
          <a:p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652120" y="0"/>
            <a:ext cx="4042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/>
              <a:t>Afvalkalender</a:t>
            </a:r>
            <a:endParaRPr lang="nl-NL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149080"/>
            <a:ext cx="74381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Dinsdag 31 mei wordt </a:t>
            </a:r>
            <a:r>
              <a:rPr lang="nl-NL" sz="2400" b="1" dirty="0">
                <a:solidFill>
                  <a:srgbClr val="0070C0"/>
                </a:solidFill>
              </a:rPr>
              <a:t>papierafval</a:t>
            </a:r>
            <a:r>
              <a:rPr lang="nl-NL" sz="2400" dirty="0"/>
              <a:t> opgehaald. </a:t>
            </a:r>
          </a:p>
          <a:p>
            <a:r>
              <a:rPr lang="nl-NL" sz="2400" dirty="0"/>
              <a:t>Op welke volgende dag in juni wordt het weer opgehaald?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21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28 juni 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95536" y="6237312"/>
            <a:ext cx="1656184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652120" y="0"/>
            <a:ext cx="4042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/>
              <a:t>Afvalkalender</a:t>
            </a:r>
            <a:endParaRPr lang="nl-NL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poster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103761" cy="274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poster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sp>
        <p:nvSpPr>
          <p:cNvPr id="10" name="Rechthoek 9"/>
          <p:cNvSpPr/>
          <p:nvPr/>
        </p:nvSpPr>
        <p:spPr>
          <a:xfrm>
            <a:off x="7114254" y="3933056"/>
            <a:ext cx="1922242" cy="20882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103761" cy="274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1457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688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dit klokhuis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986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glazen bol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pic>
        <p:nvPicPr>
          <p:cNvPr id="1030" name="Picture 6" descr="Glazen Bol, Waarzeggen, Kaarten Leggen, Kogel, Gl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2791165" cy="20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24353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glazen bol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pic>
        <p:nvPicPr>
          <p:cNvPr id="1030" name="Picture 6" descr="Glazen Bol, Waarzeggen, Kaarten Leggen, Kogel, Gl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2791165" cy="20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sp>
        <p:nvSpPr>
          <p:cNvPr id="3" name="Rechthoek 2"/>
          <p:cNvSpPr/>
          <p:nvPr/>
        </p:nvSpPr>
        <p:spPr>
          <a:xfrm>
            <a:off x="251520" y="3861048"/>
            <a:ext cx="1872208" cy="25922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1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718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16428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1468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718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16428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1468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/>
          <p:cNvSpPr/>
          <p:nvPr/>
        </p:nvSpPr>
        <p:spPr>
          <a:xfrm>
            <a:off x="107504" y="3789040"/>
            <a:ext cx="2376264" cy="21602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6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563888" cy="35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24944"/>
            <a:ext cx="9777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852935"/>
            <a:ext cx="1690410" cy="39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95736" y="198884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56176" y="220486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28384" y="220486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997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563888" cy="35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24944"/>
            <a:ext cx="9777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852935"/>
            <a:ext cx="1690410" cy="39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95736" y="198884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56176" y="220486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28384" y="220486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940152" y="2204864"/>
            <a:ext cx="1152128" cy="45365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                          …vouwen?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95736" y="198884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220072" y="227687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28384" y="220486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1343"/>
            <a:ext cx="2088232" cy="278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383996" cy="323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                          …vouwen?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95736" y="198884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220072" y="227687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28384" y="220486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1343"/>
            <a:ext cx="2088232" cy="278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383996" cy="323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7164288" y="2276872"/>
            <a:ext cx="1440160" cy="386893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9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kleine doosjes van 4 eieren kan ik vullen?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457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6565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686893" cy="13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746255" cy="14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8138"/>
            <a:ext cx="1800200" cy="14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1440160" cy="2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kleine doosjes van 4 eieren kan ik vullen?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457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6565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686893" cy="13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746255" cy="14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8138"/>
            <a:ext cx="1800200" cy="14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1440160" cy="2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7020272" y="4005065"/>
            <a:ext cx="1728192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5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1457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dit klokhuis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  <p:sp>
        <p:nvSpPr>
          <p:cNvPr id="6" name="Rechthoek 5"/>
          <p:cNvSpPr/>
          <p:nvPr/>
        </p:nvSpPr>
        <p:spPr>
          <a:xfrm>
            <a:off x="323528" y="3645024"/>
            <a:ext cx="324036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kleine doosjes van 6 eieren kan ik vullen?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77009" cy="28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457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795959" cy="1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kleine doosjes van 6 eieren kan ik vullen?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77009" cy="28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457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795959" cy="1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7020272" y="3717032"/>
            <a:ext cx="1728192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0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NL" dirty="0"/>
              <a:t>3 kleine flesjes en 2 grote flessen</a:t>
            </a:r>
            <a:br>
              <a:rPr lang="nl-NL" dirty="0"/>
            </a:br>
            <a:r>
              <a:rPr lang="nl-NL" dirty="0"/>
              <a:t>Hoeveel statiegeld krijg ik?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1224136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1224136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905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113"/>
            <a:ext cx="3168352" cy="16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NL" dirty="0"/>
              <a:t>3 kleine flesjes en 2 grote flessen</a:t>
            </a:r>
            <a:br>
              <a:rPr lang="nl-NL" dirty="0"/>
            </a:br>
            <a:r>
              <a:rPr lang="nl-NL" dirty="0"/>
              <a:t>Hoeveel statiegeld krijg ik?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1224136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1224136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905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113"/>
            <a:ext cx="3168352" cy="16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6012160" y="5733256"/>
            <a:ext cx="3024336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1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08112"/>
          </a:xfrm>
        </p:spPr>
        <p:txBody>
          <a:bodyPr>
            <a:noAutofit/>
          </a:bodyPr>
          <a:lstStyle/>
          <a:p>
            <a:r>
              <a:rPr lang="nl-NL" sz="4000" dirty="0"/>
              <a:t> Ik krijg 80 cent statiegeld. </a:t>
            </a:r>
            <a:br>
              <a:rPr lang="nl-NL" sz="4000" dirty="0"/>
            </a:br>
            <a:r>
              <a:rPr lang="nl-NL" sz="4000" dirty="0"/>
              <a:t>Hoeveel kleine en grote flessen heb ik ingeleverd?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1224136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8004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1764414"/>
            <a:ext cx="2909292" cy="15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08112"/>
          </a:xfrm>
        </p:spPr>
        <p:txBody>
          <a:bodyPr>
            <a:noAutofit/>
          </a:bodyPr>
          <a:lstStyle/>
          <a:p>
            <a:r>
              <a:rPr lang="nl-NL" sz="4000" dirty="0"/>
              <a:t> Ik krijg 80 cent statiegeld. </a:t>
            </a:r>
            <a:br>
              <a:rPr lang="nl-NL" sz="4000" dirty="0"/>
            </a:br>
            <a:r>
              <a:rPr lang="nl-NL" sz="4000" dirty="0"/>
              <a:t>Hoeveel kleine en grote flessen heb ik ingeleverd?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1224136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8004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1764414"/>
            <a:ext cx="2909292" cy="15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4788024" y="4797152"/>
            <a:ext cx="3888432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>
                <a:solidFill>
                  <a:schemeClr val="tx1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8874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deze doos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381820" cy="19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deze doos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381820" cy="19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51520" y="3068960"/>
            <a:ext cx="324036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1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Afvalbakken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488832" cy="40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119675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Alle bakken zijn helemaal vol.</a:t>
            </a:r>
          </a:p>
          <a:p>
            <a:r>
              <a:rPr lang="nl-NL" sz="2800" dirty="0"/>
              <a:t>Welke bak is het lichtst?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5856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148064" y="422108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6256" y="422108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581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Afvalbakken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488832" cy="40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119675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Alle bakken zijn helemaal vol.</a:t>
            </a:r>
          </a:p>
          <a:p>
            <a:r>
              <a:rPr lang="nl-NL" sz="2800" dirty="0"/>
              <a:t>Welke bak is het lichtst?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5856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148064" y="422108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6256" y="422108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60032" y="3861048"/>
            <a:ext cx="1008112" cy="13681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3 kilo glas. </a:t>
            </a:r>
          </a:p>
          <a:p>
            <a:r>
              <a:rPr lang="nl-NL" sz="2800" dirty="0"/>
              <a:t>Hoeveel kilo zit ongeveer  in bak B?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6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9 kilo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654314" cy="39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7281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3 kilo glas. </a:t>
            </a:r>
          </a:p>
          <a:p>
            <a:r>
              <a:rPr lang="nl-NL" sz="2800" dirty="0"/>
              <a:t>Hoeveel kilo zit ongeveer  in bak B?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6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9 kilo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348880"/>
            <a:ext cx="370073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5148064" y="4581128"/>
            <a:ext cx="165618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2555776" y="544522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555776" y="4797152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555776" y="4221088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8002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1979712" y="5445224"/>
            <a:ext cx="504056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625</Words>
  <Application>Microsoft Office PowerPoint</Application>
  <PresentationFormat>Diavoorstelling (4:3)</PresentationFormat>
  <Paragraphs>178</Paragraphs>
  <Slides>36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Kantoorthema</vt:lpstr>
      <vt:lpstr>Afvalkwis</vt:lpstr>
      <vt:lpstr>In welke bak?</vt:lpstr>
      <vt:lpstr>In welke bak?</vt:lpstr>
      <vt:lpstr>In welke bak?</vt:lpstr>
      <vt:lpstr>In welke bak?</vt:lpstr>
      <vt:lpstr>Afvalbakken</vt:lpstr>
      <vt:lpstr>Afvalbakken</vt:lpstr>
      <vt:lpstr>Hoeveel kilo?</vt:lpstr>
      <vt:lpstr>Hoeveel kilo?</vt:lpstr>
      <vt:lpstr>Hoeveel kilo?</vt:lpstr>
      <vt:lpstr>Hoeveel kilo?</vt:lpstr>
      <vt:lpstr>Hoeveel kilo?</vt:lpstr>
      <vt:lpstr>Hoeveel kilo?</vt:lpstr>
      <vt:lpstr>Afvalkalender</vt:lpstr>
      <vt:lpstr>Afvalkalender</vt:lpstr>
      <vt:lpstr>PowerPoint-presentatie</vt:lpstr>
      <vt:lpstr>PowerPoint-presentatie</vt:lpstr>
      <vt:lpstr>Verpakkingen</vt:lpstr>
      <vt:lpstr>Verpakkingen</vt:lpstr>
      <vt:lpstr>Verpakkingen</vt:lpstr>
      <vt:lpstr>Verpakkingen</vt:lpstr>
      <vt:lpstr>Waar kan ik het pak NIET mee vouwen?</vt:lpstr>
      <vt:lpstr>Waar kan ik het pak NIET mee vouwen?</vt:lpstr>
      <vt:lpstr>Waar kan ik het pak NIET mee vouwen?</vt:lpstr>
      <vt:lpstr>Waar kan ik het pak NIET mee vouwen?</vt:lpstr>
      <vt:lpstr>Waar kan ik het pak NIET mee                           …vouwen?</vt:lpstr>
      <vt:lpstr>Waar kan ik het pak NIET mee                           …vouwen?</vt:lpstr>
      <vt:lpstr>Hoeveel kleine doosjes van 4 eieren kan ik vullen?</vt:lpstr>
      <vt:lpstr>Hoeveel kleine doosjes van 4 eieren kan ik vullen?</vt:lpstr>
      <vt:lpstr>Hoeveel kleine doosjes van 6 eieren kan ik vullen?</vt:lpstr>
      <vt:lpstr>Hoeveel kleine doosjes van 6 eieren kan ik vullen?</vt:lpstr>
      <vt:lpstr>3 kleine flesjes en 2 grote flessen Hoeveel statiegeld krijg ik?</vt:lpstr>
      <vt:lpstr>3 kleine flesjes en 2 grote flessen Hoeveel statiegeld krijg ik?</vt:lpstr>
      <vt:lpstr> Ik krijg 80 cent statiegeld.  Hoeveel kleine en grote flessen heb ik ingeleverd?</vt:lpstr>
      <vt:lpstr> Ik krijg 80 cent statiegeld.  Hoeveel kleine en grote flessen heb ik ingeleverd?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Afvalkwis</dc:title>
  <dc:creator>Stralen</dc:creator>
  <cp:lastModifiedBy>Stralen</cp:lastModifiedBy>
  <cp:revision>57</cp:revision>
  <dcterms:created xsi:type="dcterms:W3CDTF">2022-04-01T13:10:26Z</dcterms:created>
  <dcterms:modified xsi:type="dcterms:W3CDTF">2022-07-28T08:43:53Z</dcterms:modified>
</cp:coreProperties>
</file>