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0" r:id="rId3"/>
    <p:sldId id="269" r:id="rId4"/>
    <p:sldId id="257" r:id="rId5"/>
    <p:sldId id="275" r:id="rId6"/>
    <p:sldId id="274" r:id="rId7"/>
    <p:sldId id="259" r:id="rId8"/>
    <p:sldId id="260" r:id="rId9"/>
    <p:sldId id="261" r:id="rId10"/>
    <p:sldId id="262" r:id="rId11"/>
    <p:sldId id="263" r:id="rId12"/>
    <p:sldId id="271" r:id="rId13"/>
    <p:sldId id="265" r:id="rId14"/>
    <p:sldId id="267" r:id="rId15"/>
    <p:sldId id="272" r:id="rId16"/>
    <p:sldId id="266" r:id="rId17"/>
    <p:sldId id="273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3"/>
    <p:restoredTop sz="94654"/>
  </p:normalViewPr>
  <p:slideViewPr>
    <p:cSldViewPr snapToGrid="0" snapToObjects="1">
      <p:cViewPr varScale="1">
        <p:scale>
          <a:sx n="41" d="100"/>
          <a:sy n="41" d="100"/>
        </p:scale>
        <p:origin x="208" y="1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CA73A-992A-DA42-BDB6-C06EABA6CD88}" type="datetimeFigureOut">
              <a:rPr lang="nl-NL" smtClean="0"/>
              <a:t>17-03-2021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4B776-D33C-D24E-82AA-35F7F01EEF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265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Werkblad 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4B776-D33C-D24E-82AA-35F7F01EEF6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4548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Werkblad 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4B776-D33C-D24E-82AA-35F7F01EEF6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0065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4B776-D33C-D24E-82AA-35F7F01EEF6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483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D71529-4B28-2046-B962-605EB9BBD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B57B215-EA7A-D94D-A980-ED3CB24BE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9BA235-73A8-0C49-8C35-AF31CD2F2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C757-6F86-2549-AD48-3313E94B6145}" type="datetimeFigureOut">
              <a:rPr lang="nl-NL" smtClean="0"/>
              <a:t>17-03-2021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8CA30D-8DAC-4D47-9E47-356040D20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FF2971-0F2E-454C-B003-300ED85E0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383-FF75-BE46-B0BE-B2AB8DAA6E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317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69530A-6D20-2142-9DA5-FB05E19B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814CCE6-A165-684F-837F-959E69A6D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9E213C-D99C-E846-AE88-F1160660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C757-6F86-2549-AD48-3313E94B6145}" type="datetimeFigureOut">
              <a:rPr lang="nl-NL" smtClean="0"/>
              <a:t>17-03-2021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B9A9E4-5E28-684E-9D03-70B21A702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DFF016-8034-0949-9F53-9FFB447AE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383-FF75-BE46-B0BE-B2AB8DAA6E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47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A007060-7FB1-3147-A60F-856DB2AF5C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B7E7F63-5776-C048-BA7A-9D66F630E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F61A00-E1C3-464A-95F0-578C10FA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C757-6F86-2549-AD48-3313E94B6145}" type="datetimeFigureOut">
              <a:rPr lang="nl-NL" smtClean="0"/>
              <a:t>17-03-2021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272833-95A7-FF43-957B-04B6C1645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23E91E-CC58-A142-A151-ECE0EC6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383-FF75-BE46-B0BE-B2AB8DAA6E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111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61340-395F-E34E-8D35-BEE9950AD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390715-CFE2-2649-A93E-B86610758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AF7F9A-D6CE-714A-A36D-8C4001BC0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C757-6F86-2549-AD48-3313E94B6145}" type="datetimeFigureOut">
              <a:rPr lang="nl-NL" smtClean="0"/>
              <a:t>17-03-2021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0D6AF7-E8DD-E343-82D9-6BDE1A83A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69EC72-F8E5-9443-826A-93ED0CF5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383-FF75-BE46-B0BE-B2AB8DAA6E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86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48FEBD-F2CF-164A-9552-FA993BB2E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6EC258-6916-5C4A-9CDC-76EF9F274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A637BD-68EB-E744-A0D0-8A24E821E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C757-6F86-2549-AD48-3313E94B6145}" type="datetimeFigureOut">
              <a:rPr lang="nl-NL" smtClean="0"/>
              <a:t>17-03-2021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6B5AB5-08EF-7B45-8D6D-5BAFBBCE8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6F9E32-CEB0-E34D-96A4-0747EB51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383-FF75-BE46-B0BE-B2AB8DAA6E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060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FB8F35-AD71-894A-B8EE-63B3C2E91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6C6CFA-ED4C-4A46-87CB-ADA232BD62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7F1CD5B-B6DB-564D-AA6A-541DB4DD2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FAD755-BEEA-B04B-ACFD-08B1ABF6B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C757-6F86-2549-AD48-3313E94B6145}" type="datetimeFigureOut">
              <a:rPr lang="nl-NL" smtClean="0"/>
              <a:t>17-03-2021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631348-B3BA-2940-9A81-24AF4E59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CB336D1-39AA-124E-BB68-BDE16C26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383-FF75-BE46-B0BE-B2AB8DAA6E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853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81871-A4B0-EC42-BB8E-048E4DD37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FB9EFB-4E2E-A048-93FC-30D45A25A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A3CC7D0-BA88-E34A-96E4-FFE522B06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D1F1622-A163-DD41-9590-6328019684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8B2CFC5-7C5A-C648-ABB9-DC666E76E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8DBD21A-506C-CC4E-8EFB-C2756D6DC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C757-6F86-2549-AD48-3313E94B6145}" type="datetimeFigureOut">
              <a:rPr lang="nl-NL" smtClean="0"/>
              <a:t>17-03-2021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ECB9761-04D8-7B4A-9A02-7806F064F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338879E-BFDA-944B-A83B-5444C84A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383-FF75-BE46-B0BE-B2AB8DAA6E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430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7ABDE8-AD87-524A-9E59-2F243C6EB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2A77314-8BCB-D449-A439-7839FE036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C757-6F86-2549-AD48-3313E94B6145}" type="datetimeFigureOut">
              <a:rPr lang="nl-NL" smtClean="0"/>
              <a:t>17-03-2021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20F8BA6-BE71-2A4D-9E8B-479AEF478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AAA6300-7038-0848-AFBC-93E431C3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383-FF75-BE46-B0BE-B2AB8DAA6E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507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4D2DD84-AD09-C149-9971-5ED6CD56D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C757-6F86-2549-AD48-3313E94B6145}" type="datetimeFigureOut">
              <a:rPr lang="nl-NL" smtClean="0"/>
              <a:t>17-03-2021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3BAAD6D-B0EE-694E-827D-490C1AF28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196CF3D-8EE3-564A-9F08-C821FE961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383-FF75-BE46-B0BE-B2AB8DAA6E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953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A1DD83-5163-C54A-A4CE-95EFAAC15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407F86-A894-0B4E-903F-AADF65845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204F0A3-1B26-2C4E-802B-2F777142D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BE89DD-1A1A-C94F-8956-15F953524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C757-6F86-2549-AD48-3313E94B6145}" type="datetimeFigureOut">
              <a:rPr lang="nl-NL" smtClean="0"/>
              <a:t>17-03-2021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D4240C2-33C1-834D-88A7-1E40999B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0827FD6-14DE-EC49-92AB-E4004766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383-FF75-BE46-B0BE-B2AB8DAA6E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178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CC80A-49F1-9944-8AD7-48E5CE29B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DA57F0B-8227-5C4B-A486-C7F287E0B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E7CDF0-4E1F-7D42-86C1-17A8C00DD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9BD92DB-BD55-1545-9130-970F4119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C757-6F86-2549-AD48-3313E94B6145}" type="datetimeFigureOut">
              <a:rPr lang="nl-NL" smtClean="0"/>
              <a:t>17-03-2021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BC50EC-100C-014B-8679-DDBB299EB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0BA52F-D6B6-E045-9C27-AD5A33BC0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383-FF75-BE46-B0BE-B2AB8DAA6E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05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BD502D7-008F-A647-A4FA-C8E08478C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3B9902-3362-724B-8D56-63B486B29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D11E59-269A-2949-9136-0A777BEC8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4C757-6F86-2549-AD48-3313E94B6145}" type="datetimeFigureOut">
              <a:rPr lang="nl-NL" smtClean="0"/>
              <a:t>17-03-2021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DBCA2D-6AED-8842-BDC7-B2E7C9BFB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9EADA0-CD9A-0740-8261-3BF7FA95E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68383-FF75-BE46-B0BE-B2AB8DAA6E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525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AF2DDB1-F98B-A24C-9F45-A726AB867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2730" y="1376039"/>
            <a:ext cx="6347534" cy="1535837"/>
          </a:xfrm>
        </p:spPr>
        <p:txBody>
          <a:bodyPr anchor="t">
            <a:noAutofit/>
          </a:bodyPr>
          <a:lstStyle/>
          <a:p>
            <a:r>
              <a:rPr lang="nl-NL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reis van </a:t>
            </a:r>
            <a:r>
              <a:rPr lang="nl-NL" sz="32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Fadoua</a:t>
            </a:r>
            <a:r>
              <a:rPr lang="nl-NL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 Max</a:t>
            </a:r>
            <a:br>
              <a:rPr lang="nl-NL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nl-NL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1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Grote </a:t>
            </a:r>
            <a:r>
              <a:rPr lang="nl-NL" sz="18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Rekendag</a:t>
            </a:r>
            <a:r>
              <a:rPr lang="nl-NL" sz="1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2021</a:t>
            </a:r>
            <a:br>
              <a:rPr lang="nl-NL" sz="1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sz="1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groep 5 en 6</a:t>
            </a:r>
            <a:br>
              <a:rPr lang="nl-NL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nl-NL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nl-NL" sz="3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NL" sz="3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16A7748-6075-4FE1-89EB-7EAA06A069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4658" r="15600" b="2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C952140-5F03-4E6D-9415-B6D49CEA2F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36" y="295841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04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61C9A33-C06F-B540-95D0-DC9C62946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410" y="523372"/>
            <a:ext cx="9258894" cy="633462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883A07E-A357-2B4E-879E-C131C77FDE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92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BA49CE8-35EC-364D-B993-CC7C23A3E438}"/>
              </a:ext>
            </a:extLst>
          </p:cNvPr>
          <p:cNvSpPr txBox="1"/>
          <p:nvPr/>
        </p:nvSpPr>
        <p:spPr>
          <a:xfrm>
            <a:off x="1685365" y="591671"/>
            <a:ext cx="2231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err="1"/>
              <a:t>MoneyMoney</a:t>
            </a:r>
            <a:endParaRPr lang="nl-NL" sz="2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2376372-5C66-A04D-8B35-A61FE0CF1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10" y="0"/>
            <a:ext cx="9987379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0272FCF-C2E5-A140-A8D9-C67ADE8720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2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83B040B-2286-0D43-95A7-B598861BC2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6FB702F7-BF92-5F48-A0D1-F14C10E81736}"/>
              </a:ext>
            </a:extLst>
          </p:cNvPr>
          <p:cNvGrpSpPr/>
          <p:nvPr/>
        </p:nvGrpSpPr>
        <p:grpSpPr>
          <a:xfrm>
            <a:off x="881743" y="1054775"/>
            <a:ext cx="9718218" cy="5082036"/>
            <a:chOff x="881743" y="1054775"/>
            <a:chExt cx="9718218" cy="5082036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0619E16D-1F8F-1E45-8D28-B5A716C22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743" y="1054775"/>
              <a:ext cx="4898569" cy="5082036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F8A53FD9-819E-E047-A811-39BF9DD86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0312" y="1136651"/>
              <a:ext cx="4819649" cy="5000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5065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A2685E9-CA13-9743-922D-74AD96B8FC33}"/>
              </a:ext>
            </a:extLst>
          </p:cNvPr>
          <p:cNvSpPr txBox="1"/>
          <p:nvPr/>
        </p:nvSpPr>
        <p:spPr>
          <a:xfrm>
            <a:off x="1685365" y="591671"/>
            <a:ext cx="1593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Schatstad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2488A09-6E70-7F4D-AC77-E74A024A5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58" y="267258"/>
            <a:ext cx="11033816" cy="655899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B1C538D-E414-5541-9D2F-A2201BC621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28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7E7AF60-2CD2-B54A-B496-0C1BF7270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68300"/>
            <a:ext cx="11506200" cy="61214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0DDA0E7-D3D6-014C-92AE-3EAD3EC599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72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1563019-AE37-A048-B10B-6D918498AE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38" y="740780"/>
            <a:ext cx="7133199" cy="584996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910FD8E-4F0A-5849-8C33-EDDA5BAE83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80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BFC434D-8EAC-5943-857B-1C9BD4F8ED4F}"/>
              </a:ext>
            </a:extLst>
          </p:cNvPr>
          <p:cNvSpPr txBox="1"/>
          <p:nvPr/>
        </p:nvSpPr>
        <p:spPr>
          <a:xfrm>
            <a:off x="1685365" y="591671"/>
            <a:ext cx="3187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Het onbekende oord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C13115C-7BE7-5249-AFC9-BB494CD77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581" y="474562"/>
            <a:ext cx="9151881" cy="638343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A6954D3-D721-FB4C-9405-DEEA5B7B5B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251F046-130B-D74A-9768-85000270B1D9}"/>
              </a:ext>
            </a:extLst>
          </p:cNvPr>
          <p:cNvSpPr txBox="1"/>
          <p:nvPr/>
        </p:nvSpPr>
        <p:spPr>
          <a:xfrm>
            <a:off x="339320" y="788440"/>
            <a:ext cx="2286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De reis is klaar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B726B5B-C0C0-3143-9147-13C0BD12D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174" y="441448"/>
            <a:ext cx="8620506" cy="614929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C5D99C8-CEFB-4544-B947-5DD06B30E6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13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>
            <a:extLst>
              <a:ext uri="{FF2B5EF4-FFF2-40B4-BE49-F238E27FC236}">
                <a16:creationId xmlns:a16="http://schemas.microsoft.com/office/drawing/2014/main" id="{215D4A94-3557-AD45-B6B0-DEC0DBA9B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337" y="295840"/>
            <a:ext cx="8624627" cy="633047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AAD789A-E837-6742-8035-FEA36D265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36" y="295841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55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734D062-21C0-2348-880F-4EB3238616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75807EE-67CB-1D41-95E7-4495AD69D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814" y="621422"/>
            <a:ext cx="8604063" cy="628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0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4121442-34FF-134D-A6FC-068C3F9C98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  <p:pic>
        <p:nvPicPr>
          <p:cNvPr id="3" name="Afbeelding 2" descr="Afbeelding met lucht, gras, buiten, huis&#10;&#10;Automatisch gegenereerde beschrijving">
            <a:extLst>
              <a:ext uri="{FF2B5EF4-FFF2-40B4-BE49-F238E27FC236}">
                <a16:creationId xmlns:a16="http://schemas.microsoft.com/office/drawing/2014/main" id="{087FF8E2-6CD3-4A47-9E64-744518342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461" y="1002742"/>
            <a:ext cx="76200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70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734D062-21C0-2348-880F-4EB3238616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9FD5957-C1A3-8A47-9DFE-FDC5DFC0D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814" y="621422"/>
            <a:ext cx="8604063" cy="628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8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334182A-E278-1748-B46A-EA89AB0B5D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3B641436-F7E3-E143-9E93-2E98622F9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4580001"/>
            <a:ext cx="5715000" cy="2425700"/>
          </a:xfrm>
          <a:prstGeom prst="rect">
            <a:avLst/>
          </a:prstGeom>
        </p:spPr>
      </p:pic>
      <p:pic>
        <p:nvPicPr>
          <p:cNvPr id="7" name="Afbeelding 6" descr="Afbeelding met tafel&#10;&#10;Automatisch gegenereerde beschrijving">
            <a:extLst>
              <a:ext uri="{FF2B5EF4-FFF2-40B4-BE49-F238E27FC236}">
                <a16:creationId xmlns:a16="http://schemas.microsoft.com/office/drawing/2014/main" id="{DE0443B7-C67F-9E49-AD2E-DB65390B2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85" y="820801"/>
            <a:ext cx="5715000" cy="37592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C335AA2-9E49-F740-86EF-56FFA48D0A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20" y="742950"/>
            <a:ext cx="4795388" cy="32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32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F4BBE27-F2D3-A349-A08B-6D28899855BD}"/>
              </a:ext>
            </a:extLst>
          </p:cNvPr>
          <p:cNvSpPr txBox="1"/>
          <p:nvPr/>
        </p:nvSpPr>
        <p:spPr>
          <a:xfrm>
            <a:off x="1048757" y="656012"/>
            <a:ext cx="1154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err="1"/>
              <a:t>Zwarie</a:t>
            </a:r>
            <a:endParaRPr lang="nl-NL" sz="2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CAF70D2-C6D6-FA4D-96D6-4D8648ACE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127" y="267258"/>
            <a:ext cx="5107746" cy="641133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F620D71-6836-FF48-AEF3-6810177CD5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41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4115B16-E06C-BE4C-AA13-62710FB47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512" y="439838"/>
            <a:ext cx="4828106" cy="641816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DB877B6-5A55-EC4E-8B44-11A09486C9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23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77B8A72-FE42-AD48-A54E-59B50DE15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61950"/>
            <a:ext cx="4572000" cy="61341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2ED423E-7FDE-7E47-9EF6-8DF14AF53BCC}"/>
              </a:ext>
            </a:extLst>
          </p:cNvPr>
          <p:cNvSpPr txBox="1"/>
          <p:nvPr/>
        </p:nvSpPr>
        <p:spPr>
          <a:xfrm>
            <a:off x="1685365" y="591671"/>
            <a:ext cx="1467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err="1"/>
              <a:t>StapStap</a:t>
            </a:r>
            <a:endParaRPr lang="nl-NL" sz="28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375FB79-2420-4E46-AEAF-0418BA7910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5458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37</Words>
  <Application>Microsoft Macintosh PowerPoint</Application>
  <PresentationFormat>Breedbeeld</PresentationFormat>
  <Paragraphs>12</Paragraphs>
  <Slides>17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Kantoorthema</vt:lpstr>
      <vt:lpstr>De reis van Fadoua en Max  Grote Rekendag 2021 groep 5 en 6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reis van Fadoua en Max  Grote Rekendag 2021 groep 5 en6   </dc:title>
  <dc:creator>Sheila Faessen</dc:creator>
  <cp:lastModifiedBy>Jonker, V.H. (Vincent)</cp:lastModifiedBy>
  <cp:revision>12</cp:revision>
  <dcterms:created xsi:type="dcterms:W3CDTF">2020-11-30T18:45:30Z</dcterms:created>
  <dcterms:modified xsi:type="dcterms:W3CDTF">2021-03-17T09:54:26Z</dcterms:modified>
</cp:coreProperties>
</file>