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1" r:id="rId7"/>
    <p:sldId id="262" r:id="rId8"/>
    <p:sldId id="258" r:id="rId9"/>
    <p:sldId id="260" r:id="rId10"/>
    <p:sldId id="263" r:id="rId11"/>
    <p:sldId id="259" r:id="rId12"/>
    <p:sldId id="266" r:id="rId13"/>
    <p:sldId id="26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3"/>
    <p:restoredTop sz="94674"/>
  </p:normalViewPr>
  <p:slideViewPr>
    <p:cSldViewPr snapToGrid="0">
      <p:cViewPr varScale="1">
        <p:scale>
          <a:sx n="108" d="100"/>
          <a:sy n="108" d="100"/>
        </p:scale>
        <p:origin x="8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48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11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95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68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51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7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60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17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04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99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0AC6-20DC-4CAF-9FA7-F5FECB6782A3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13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50AC6-20DC-4CAF-9FA7-F5FECB6782A3}" type="datetimeFigureOut">
              <a:rPr lang="nl-NL" smtClean="0"/>
              <a:t>30-11-2020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D6184-06A6-4E9A-AD11-DB030D0064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54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71264" y="1722268"/>
            <a:ext cx="5371492" cy="1526959"/>
          </a:xfrm>
        </p:spPr>
        <p:txBody>
          <a:bodyPr anchor="t">
            <a:normAutofit fontScale="90000"/>
          </a:bodyPr>
          <a:lstStyle/>
          <a:p>
            <a:r>
              <a:rPr lang="nl-NL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Grote Rekenreis</a:t>
            </a:r>
            <a:br>
              <a:rPr lang="nl-NL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nl-NL" sz="3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Grote </a:t>
            </a:r>
            <a:r>
              <a:rPr lang="nl-NL" sz="2000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Rekendag</a:t>
            </a:r>
            <a:r>
              <a:rPr lang="nl-NL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2021</a:t>
            </a:r>
            <a:br>
              <a:rPr lang="nl-NL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groep 1 en 2</a:t>
            </a:r>
            <a:br>
              <a:rPr lang="nl-NL" sz="20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0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 descr="Afbeelding met zoogdier, kangoeroe, hond&#10;&#10;Automatisch gegenereerde beschrijving">
            <a:extLst>
              <a:ext uri="{FF2B5EF4-FFF2-40B4-BE49-F238E27FC236}">
                <a16:creationId xmlns:a16="http://schemas.microsoft.com/office/drawing/2014/main" id="{E87FF429-ECC0-40B8-B233-229D32584C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5" r="21875" b="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5EB9D5D0-38BC-4008-A57C-BE0C269807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7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4E5AE22-1FFD-6444-9026-C5631399BE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3F78120-C8F8-0D42-BE91-BFA54E53E1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70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BFD07AD-3B58-B844-BCD0-F1CE5FF5CF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9" y="0"/>
            <a:ext cx="12232749" cy="6835231"/>
          </a:xfrm>
          <a:prstGeom prst="rect">
            <a:avLst/>
          </a:prstGeom>
        </p:spPr>
      </p:pic>
      <p:grpSp>
        <p:nvGrpSpPr>
          <p:cNvPr id="7" name="Groep 6"/>
          <p:cNvGrpSpPr/>
          <p:nvPr/>
        </p:nvGrpSpPr>
        <p:grpSpPr>
          <a:xfrm>
            <a:off x="1985818" y="1131388"/>
            <a:ext cx="7065818" cy="5073602"/>
            <a:chOff x="1985818" y="948508"/>
            <a:chExt cx="7065818" cy="5073602"/>
          </a:xfrm>
        </p:grpSpPr>
        <p:sp>
          <p:nvSpPr>
            <p:cNvPr id="2" name="Rechthoek 1"/>
            <p:cNvSpPr/>
            <p:nvPr/>
          </p:nvSpPr>
          <p:spPr>
            <a:xfrm>
              <a:off x="1985818" y="948508"/>
              <a:ext cx="7065818" cy="169220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hthoek 3"/>
            <p:cNvSpPr/>
            <p:nvPr/>
          </p:nvSpPr>
          <p:spPr>
            <a:xfrm>
              <a:off x="1985818" y="2637702"/>
              <a:ext cx="7065818" cy="1692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1985818" y="4329906"/>
              <a:ext cx="7065818" cy="169220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29787CBA-041D-9442-AEB9-D11ED449E0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1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8BE5E8FE-4FF7-4746-B3F0-B7D23CB997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BC949E8-8A75-A446-899E-E09D4B0E37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F08F78-0F22-EB4C-A8CE-164D7123A0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481" y="882897"/>
            <a:ext cx="2291556" cy="56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76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99CD537-8BFF-D544-A16E-C053555597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635"/>
            <a:ext cx="12192000" cy="688727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4129DE2-E03A-D841-BBFE-77535BA8EE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5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85B9297-B878-8844-9D97-39A23776AA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BFED3BA-602F-CF40-94BF-2F3C97688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5EEEF6C4-5032-AD4E-889A-4297B6C7E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181BE41-C8B5-EB4F-AFAA-511BBD84AF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9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97352F8-C3A4-5344-ACB6-27058A059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28"/>
            <a:ext cx="12192000" cy="682954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EF39629-5F8A-8342-8DE2-C04CD83C4E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6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8036F75-82E0-654D-86B6-DCB6BA7110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69"/>
            <a:ext cx="12192000" cy="681246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2B01991-1C2B-BE4E-A3C0-8648C51A5B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7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A76B752-020F-BF49-82B7-BE63DA6353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7A2F43C-2837-A941-A5BC-383D2143D2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20" y="267258"/>
            <a:ext cx="11515928" cy="3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1861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AA397772F1048B1F51FDE5634C2B2" ma:contentTypeVersion="13" ma:contentTypeDescription="Een nieuw document maken." ma:contentTypeScope="" ma:versionID="27cd241453855346b6dcd3c496ca182c">
  <xsd:schema xmlns:xsd="http://www.w3.org/2001/XMLSchema" xmlns:xs="http://www.w3.org/2001/XMLSchema" xmlns:p="http://schemas.microsoft.com/office/2006/metadata/properties" xmlns:ns3="4da32c51-41ce-4432-b795-4ef5acefa567" xmlns:ns4="fa11b7b8-ca99-4040-bab2-b2da4146db29" targetNamespace="http://schemas.microsoft.com/office/2006/metadata/properties" ma:root="true" ma:fieldsID="6f2dfba3d60e3fed8dca51f7f89a96f9" ns3:_="" ns4:_="">
    <xsd:import namespace="4da32c51-41ce-4432-b795-4ef5acefa567"/>
    <xsd:import namespace="fa11b7b8-ca99-4040-bab2-b2da4146db2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32c51-41ce-4432-b795-4ef5acefa5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11b7b8-ca99-4040-bab2-b2da4146db2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E65352-F201-4BE0-B643-F59D240B3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575036-95FD-4F3C-877E-8F920C1BD4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a32c51-41ce-4432-b795-4ef5acefa567"/>
    <ds:schemaRef ds:uri="fa11b7b8-ca99-4040-bab2-b2da4146db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CFB915-7924-4D56-AA5E-D75E1D520AEF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a11b7b8-ca99-4040-bab2-b2da4146db29"/>
    <ds:schemaRef ds:uri="4da32c51-41ce-4432-b795-4ef5acefa567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</Words>
  <Application>Microsoft Office PowerPoint</Application>
  <PresentationFormat>Breedbeeld</PresentationFormat>
  <Paragraphs>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Kantoorthema</vt:lpstr>
      <vt:lpstr>De Grote Rekenreis  Grote Rekendag 2021 groep 1 en 2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Grote Rekenreis  Grote Rekendag 2021 groep 1 en 2 </dc:title>
  <dc:creator>Sheila Faessen</dc:creator>
  <cp:lastModifiedBy>Sheila Faessen</cp:lastModifiedBy>
  <cp:revision>1</cp:revision>
  <dcterms:created xsi:type="dcterms:W3CDTF">2020-11-30T18:41:53Z</dcterms:created>
  <dcterms:modified xsi:type="dcterms:W3CDTF">2020-11-30T18:44:41Z</dcterms:modified>
</cp:coreProperties>
</file>