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8" r:id="rId10"/>
    <p:sldId id="265" r:id="rId11"/>
    <p:sldId id="266" r:id="rId12"/>
    <p:sldId id="267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D3DB04-9E00-4861-9836-38CED451ADDA}" type="datetimeFigureOut">
              <a:rPr lang="nl-NL" smtClean="0"/>
              <a:t>23-6-2019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80C08F-B1B9-49BF-807C-FAFC98D31D1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het-klokhuis-escape-ro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Goudy Stout" panose="0202090407030B020401" pitchFamily="18" charset="0"/>
              </a:rPr>
              <a:t>Escaperoom!</a:t>
            </a:r>
            <a:endParaRPr lang="nl-NL" dirty="0">
              <a:latin typeface="Goudy Stout" panose="0202090407030B020401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4005064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755576" y="98072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Hoe vind je de letters?</a:t>
            </a:r>
            <a:endParaRPr lang="nl-NL" dirty="0"/>
          </a:p>
        </p:txBody>
      </p:sp>
      <p:pic>
        <p:nvPicPr>
          <p:cNvPr id="8" name="Afbeelding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7444" y="1124744"/>
            <a:ext cx="4097940" cy="213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051720" y="530120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smtClean="0">
                <a:solidFill>
                  <a:srgbClr val="0070C0"/>
                </a:solidFill>
              </a:rPr>
              <a:t>o</a:t>
            </a:r>
            <a:endParaRPr lang="nl-NL" sz="3600" dirty="0">
              <a:solidFill>
                <a:srgbClr val="0070C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956376" y="530120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smtClean="0">
                <a:solidFill>
                  <a:srgbClr val="0070C0"/>
                </a:solidFill>
              </a:rPr>
              <a:t>o</a:t>
            </a:r>
            <a:endParaRPr lang="nl-NL" sz="3600" dirty="0">
              <a:solidFill>
                <a:srgbClr val="0070C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436096" y="5301208"/>
            <a:ext cx="381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0070C0"/>
                </a:solidFill>
              </a:rPr>
              <a:t>r</a:t>
            </a:r>
            <a:endParaRPr lang="nl-NL" sz="3600" dirty="0">
              <a:solidFill>
                <a:srgbClr val="0070C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827584" y="1124744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Hoe vind je de letters?</a:t>
            </a:r>
            <a:endParaRPr lang="nl-NL" dirty="0"/>
          </a:p>
        </p:txBody>
      </p:sp>
      <p:pic>
        <p:nvPicPr>
          <p:cNvPr id="11" name="Afbeelding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7444" y="1124744"/>
            <a:ext cx="4097940" cy="213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8800"/>
          </a:xfrm>
        </p:spPr>
        <p:txBody>
          <a:bodyPr/>
          <a:lstStyle/>
          <a:p>
            <a:r>
              <a:rPr lang="nl-NL" dirty="0" smtClean="0">
                <a:latin typeface="Goudy Stout" panose="0202090407030B020401" pitchFamily="18" charset="0"/>
              </a:rPr>
              <a:t>Escaperoom!</a:t>
            </a:r>
            <a:endParaRPr lang="nl-NL" dirty="0">
              <a:latin typeface="Goudy Stout" panose="0202090407030B020401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7168" y="2924944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2427195" y="4725144"/>
            <a:ext cx="42851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 smtClean="0">
                <a:solidFill>
                  <a:srgbClr val="FF0000"/>
                </a:solidFill>
                <a:latin typeface="Goudy Stout" panose="0202090407030B020401" pitchFamily="18" charset="0"/>
              </a:rPr>
              <a:t>Escape!</a:t>
            </a:r>
            <a:endParaRPr lang="nl-NL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Ontwerp je eigen rekenquiz!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38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7524" y="480554"/>
            <a:ext cx="3054150" cy="18714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3057524" y="2401836"/>
            <a:ext cx="5616624" cy="37548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/>
              <a:t>Dit is Missy. Ze bracht op een veiling 1,2 miljoen Canadese dollar op. Dat is ongeveer 800.000 euro.</a:t>
            </a:r>
          </a:p>
          <a:p>
            <a:r>
              <a:rPr lang="nl-NL" sz="2000" smtClean="0"/>
              <a:t>Paula </a:t>
            </a:r>
            <a:r>
              <a:rPr lang="nl-NL" sz="2000"/>
              <a:t>werkt 40 uur per week en verdient 8 euro per uur. </a:t>
            </a:r>
            <a:endParaRPr lang="nl-NL" sz="2000" smtClean="0"/>
          </a:p>
          <a:p>
            <a:r>
              <a:rPr lang="nl-NL" sz="2000" smtClean="0"/>
              <a:t>Hoeveel </a:t>
            </a:r>
            <a:r>
              <a:rPr lang="nl-NL" sz="2000"/>
              <a:t>jaar moet ze ongeveer werken voordat ze Missy kan kopen</a:t>
            </a:r>
            <a:r>
              <a:rPr lang="nl-NL" sz="2000" smtClean="0"/>
              <a:t>?</a:t>
            </a:r>
          </a:p>
          <a:p>
            <a:endParaRPr lang="nl-NL" sz="2000"/>
          </a:p>
          <a:p>
            <a:pPr lvl="1"/>
            <a:r>
              <a:rPr lang="nl-NL" sz="2000"/>
              <a:t>A </a:t>
            </a:r>
            <a:r>
              <a:rPr lang="nl-NL" sz="2000" smtClean="0"/>
              <a:t>  8 </a:t>
            </a:r>
            <a:r>
              <a:rPr lang="nl-NL" sz="2000"/>
              <a:t>jaar</a:t>
            </a:r>
          </a:p>
          <a:p>
            <a:pPr lvl="1"/>
            <a:r>
              <a:rPr lang="nl-NL" sz="2000"/>
              <a:t>B </a:t>
            </a:r>
            <a:r>
              <a:rPr lang="nl-NL" sz="2000" smtClean="0"/>
              <a:t> 50 </a:t>
            </a:r>
            <a:r>
              <a:rPr lang="nl-NL" sz="2000"/>
              <a:t>jaar</a:t>
            </a:r>
          </a:p>
          <a:p>
            <a:pPr lvl="1"/>
            <a:r>
              <a:rPr lang="nl-NL" sz="2000"/>
              <a:t>C </a:t>
            </a:r>
            <a:r>
              <a:rPr lang="nl-NL" sz="2000" smtClean="0"/>
              <a:t> 80 </a:t>
            </a:r>
            <a:r>
              <a:rPr lang="nl-NL" sz="2000"/>
              <a:t>jaar</a:t>
            </a:r>
          </a:p>
          <a:p>
            <a:endParaRPr lang="nl-NL"/>
          </a:p>
        </p:txBody>
      </p:sp>
      <p:sp>
        <p:nvSpPr>
          <p:cNvPr id="8" name="Vijfhoek 7"/>
          <p:cNvSpPr/>
          <p:nvPr/>
        </p:nvSpPr>
        <p:spPr>
          <a:xfrm>
            <a:off x="405791" y="2560530"/>
            <a:ext cx="2628910" cy="691864"/>
          </a:xfrm>
          <a:prstGeom prst="homePlat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smtClean="0">
                <a:solidFill>
                  <a:srgbClr val="C00000"/>
                </a:solidFill>
              </a:rPr>
              <a:t>2. Informatie</a:t>
            </a:r>
            <a:endParaRPr lang="nl-NL" sz="2000">
              <a:solidFill>
                <a:srgbClr val="C00000"/>
              </a:solidFill>
            </a:endParaRPr>
          </a:p>
        </p:txBody>
      </p:sp>
      <p:sp>
        <p:nvSpPr>
          <p:cNvPr id="9" name="Vijfhoek 8"/>
          <p:cNvSpPr/>
          <p:nvPr/>
        </p:nvSpPr>
        <p:spPr>
          <a:xfrm>
            <a:off x="451058" y="4005064"/>
            <a:ext cx="2547109" cy="681378"/>
          </a:xfrm>
          <a:prstGeom prst="homePlat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smtClean="0">
                <a:solidFill>
                  <a:srgbClr val="C00000"/>
                </a:solidFill>
              </a:rPr>
              <a:t>3. Vraag</a:t>
            </a:r>
            <a:endParaRPr lang="nl-NL" sz="2000">
              <a:solidFill>
                <a:srgbClr val="C00000"/>
              </a:solidFill>
            </a:endParaRPr>
          </a:p>
        </p:txBody>
      </p:sp>
      <p:sp>
        <p:nvSpPr>
          <p:cNvPr id="10" name="Vijfhoek 9"/>
          <p:cNvSpPr/>
          <p:nvPr/>
        </p:nvSpPr>
        <p:spPr>
          <a:xfrm>
            <a:off x="430912" y="1365479"/>
            <a:ext cx="2628910" cy="691864"/>
          </a:xfrm>
          <a:prstGeom prst="homePlat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smtClean="0">
                <a:solidFill>
                  <a:srgbClr val="C00000"/>
                </a:solidFill>
              </a:rPr>
              <a:t>1. Plaatje</a:t>
            </a:r>
            <a:endParaRPr lang="nl-NL" sz="2000">
              <a:solidFill>
                <a:srgbClr val="C00000"/>
              </a:solidFill>
            </a:endParaRPr>
          </a:p>
        </p:txBody>
      </p:sp>
      <p:sp>
        <p:nvSpPr>
          <p:cNvPr id="11" name="Vijfhoek 10"/>
          <p:cNvSpPr/>
          <p:nvPr/>
        </p:nvSpPr>
        <p:spPr>
          <a:xfrm>
            <a:off x="451058" y="5032517"/>
            <a:ext cx="2896806" cy="681378"/>
          </a:xfrm>
          <a:prstGeom prst="homePlat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smtClean="0">
                <a:solidFill>
                  <a:srgbClr val="C00000"/>
                </a:solidFill>
              </a:rPr>
              <a:t>4. Drie antwoorden</a:t>
            </a:r>
            <a:endParaRPr lang="nl-NL" sz="2000">
              <a:solidFill>
                <a:srgbClr val="C00000"/>
              </a:solidFill>
            </a:endParaRPr>
          </a:p>
        </p:txBody>
      </p:sp>
      <p:sp>
        <p:nvSpPr>
          <p:cNvPr id="12" name="Stroomdiagram: Proces 11"/>
          <p:cNvSpPr/>
          <p:nvPr/>
        </p:nvSpPr>
        <p:spPr>
          <a:xfrm>
            <a:off x="5200970" y="4817900"/>
            <a:ext cx="3772191" cy="1286481"/>
          </a:xfrm>
          <a:prstGeom prst="flowChartProcess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smtClean="0">
                <a:solidFill>
                  <a:srgbClr val="C00000"/>
                </a:solidFill>
              </a:rPr>
              <a:t>Drie keuzes: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smtClean="0">
                <a:solidFill>
                  <a:srgbClr val="C00000"/>
                </a:solidFill>
              </a:rPr>
              <a:t>Één goed antwoord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smtClean="0">
                <a:solidFill>
                  <a:srgbClr val="C00000"/>
                </a:solidFill>
              </a:rPr>
              <a:t>Eén bijna goed antwoord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smtClean="0">
                <a:solidFill>
                  <a:srgbClr val="C00000"/>
                </a:solidFill>
              </a:rPr>
              <a:t>Eén echt fout antwoord</a:t>
            </a:r>
            <a:endParaRPr lang="nl-NL" sz="2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0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Melkkoe met dikke uier een ster in Galicië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850" y="530352"/>
            <a:ext cx="3581990" cy="23861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hoek 4"/>
          <p:cNvSpPr/>
          <p:nvPr/>
        </p:nvSpPr>
        <p:spPr>
          <a:xfrm>
            <a:off x="4200463" y="1272444"/>
            <a:ext cx="432048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2000"/>
              <a:t>Dit is Kaliña. Ze heeft een enorme uier en geeft gemiddeld 71 liter melk per dag. Een gewone koe geeft gemiddeld 25 liter melk per dag.</a:t>
            </a: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3068960"/>
            <a:ext cx="8340462" cy="792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3994241"/>
            <a:ext cx="8453836" cy="1296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4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561" y="3284984"/>
            <a:ext cx="8389560" cy="1051560"/>
          </a:xfrm>
        </p:spPr>
        <p:txBody>
          <a:bodyPr>
            <a:normAutofit/>
          </a:bodyPr>
          <a:lstStyle/>
          <a:p>
            <a:r>
              <a:rPr lang="nl-NL" sz="2400" b="0" dirty="0">
                <a:effectLst/>
                <a:hlinkClick r:id="rId2"/>
              </a:rPr>
              <a:t>https://schooltv.nl/video/het-klokhuis-escape-room/</a:t>
            </a:r>
            <a:endParaRPr lang="nl-NL" sz="2400" b="0" dirty="0">
              <a:effectLst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61061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43608" y="2420888"/>
            <a:ext cx="72314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 smtClean="0">
                <a:latin typeface="Goudy Stout" panose="0202090407030B020401" pitchFamily="18" charset="0"/>
              </a:rPr>
              <a:t>Escaperoom</a:t>
            </a:r>
            <a:r>
              <a:rPr lang="nl-NL" dirty="0" smtClean="0">
                <a:latin typeface="Goudy Stout" panose="0202090407030B020401" pitchFamily="18" charset="0"/>
              </a:rPr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56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dirty="0"/>
              <a:t>Escape!  </a:t>
            </a:r>
          </a:p>
          <a:p>
            <a:pPr marL="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600" dirty="0" smtClean="0"/>
              <a:t> </a:t>
            </a:r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Waar </a:t>
            </a:r>
            <a:r>
              <a:rPr lang="nl-NL" sz="2600" dirty="0"/>
              <a:t>ligt de sleutel?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836712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Escape!  </a:t>
            </a:r>
          </a:p>
          <a:p>
            <a:pPr marL="0" indent="0">
              <a:buNone/>
            </a:pPr>
            <a:r>
              <a:rPr lang="nl-NL" dirty="0"/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 </a:t>
            </a:r>
            <a:r>
              <a:rPr lang="nl-NL" dirty="0"/>
              <a:t>ligt de sleutel? 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 kunt de sleutel vinden, als je weet wat deze regel met symbolen betekent…  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836712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810725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3505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899592" y="908720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 vind je de cijfers?</a:t>
            </a:r>
            <a:endParaRPr lang="nl-NL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1705546" cy="124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1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051720" y="278092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483768" y="2780928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899592" y="908720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 vind je de cijfers?</a:t>
            </a:r>
            <a:endParaRPr lang="nl-NL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1705546" cy="124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7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341857" cy="38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051720" y="155679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2483768" y="1556792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573016"/>
            <a:ext cx="8028384" cy="25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51720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364088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7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7956376" y="4869160"/>
            <a:ext cx="478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</a:rPr>
              <a:t>4</a:t>
            </a:r>
            <a:endParaRPr lang="nl-NL" sz="3600" dirty="0">
              <a:solidFill>
                <a:srgbClr val="FF0000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755576" y="980728"/>
            <a:ext cx="2820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Hoe vind je de letters?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8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198</TotalTime>
  <Words>214</Words>
  <Application>Microsoft Office PowerPoint</Application>
  <PresentationFormat>Diavoorstelling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Goudy Stout</vt:lpstr>
      <vt:lpstr>Verdana</vt:lpstr>
      <vt:lpstr>Wingdings 2</vt:lpstr>
      <vt:lpstr>Aspect</vt:lpstr>
      <vt:lpstr>Escaperoom!</vt:lpstr>
      <vt:lpstr>https://schooltv.nl/video/het-klokhuis-escape-room/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Escaperoom!</vt:lpstr>
      <vt:lpstr>Ontwerp je eigen rekenquiz!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Escaperoom!</dc:title>
  <dc:creator>Stralen</dc:creator>
  <cp:lastModifiedBy>Greetje van Dijk</cp:lastModifiedBy>
  <cp:revision>16</cp:revision>
  <dcterms:created xsi:type="dcterms:W3CDTF">2019-05-06T08:22:12Z</dcterms:created>
  <dcterms:modified xsi:type="dcterms:W3CDTF">2019-06-23T21:50:04Z</dcterms:modified>
</cp:coreProperties>
</file>