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67" r:id="rId3"/>
    <p:sldId id="269" r:id="rId4"/>
    <p:sldId id="282" r:id="rId5"/>
    <p:sldId id="291" r:id="rId6"/>
    <p:sldId id="292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nald Keijzer" initials="RK" lastIdx="4" clrIdx="0"/>
  <p:cmAuthor id="1" name="Karen" initials="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1" autoAdjust="0"/>
    <p:restoredTop sz="85305" autoAdjust="0"/>
  </p:normalViewPr>
  <p:slideViewPr>
    <p:cSldViewPr snapToGrid="0">
      <p:cViewPr>
        <p:scale>
          <a:sx n="80" d="100"/>
          <a:sy n="80" d="100"/>
        </p:scale>
        <p:origin x="-16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259C4-29F9-408A-89DD-EAB778E54C03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54018-2E2A-409A-8635-33F1056E1D5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8877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54018-2E2A-409A-8635-33F1056E1D57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54018-2E2A-409A-8635-33F1056E1D57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54018-2E2A-409A-8635-33F1056E1D57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54018-2E2A-409A-8635-33F1056E1D57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54018-2E2A-409A-8635-33F1056E1D57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A54018-2E2A-409A-8635-33F1056E1D57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587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545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557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963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406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437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41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8782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87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434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413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54F4A-CFDB-4489-A91E-D0A19C40BA9F}" type="datetimeFigureOut">
              <a:rPr lang="nl-NL" smtClean="0"/>
              <a:pPr/>
              <a:t>16-6-2017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CBD5F-13FB-438D-A143-060C275AB8A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6787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 descr="logo meetkunst.jpg"/>
          <p:cNvPicPr>
            <a:picLocks noGrp="1" noChangeAspect="1"/>
          </p:cNvPicPr>
          <p:nvPr>
            <p:ph idx="1"/>
          </p:nvPr>
        </p:nvPicPr>
        <p:blipFill>
          <a:blip r:embed="rId3" cstate="screen"/>
          <a:stretch>
            <a:fillRect/>
          </a:stretch>
        </p:blipFill>
        <p:spPr>
          <a:xfrm>
            <a:off x="431074" y="386799"/>
            <a:ext cx="4885509" cy="5971178"/>
          </a:xfrm>
        </p:spPr>
      </p:pic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5538652" y="2141676"/>
            <a:ext cx="3239588" cy="232582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Meetkunst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verbinding</a:t>
            </a:r>
            <a:r>
              <a:rPr lang="en-US" sz="2400" dirty="0" smtClean="0"/>
              <a:t> </a:t>
            </a:r>
            <a:r>
              <a:rPr lang="en-US" sz="2400" dirty="0" err="1" smtClean="0"/>
              <a:t>tussen</a:t>
            </a:r>
            <a:r>
              <a:rPr lang="en-US" sz="2400" dirty="0" smtClean="0"/>
              <a:t> </a:t>
            </a:r>
            <a:r>
              <a:rPr lang="en-US" sz="2400" dirty="0" err="1" smtClean="0"/>
              <a:t>beeldende</a:t>
            </a:r>
            <a:r>
              <a:rPr lang="en-US" sz="2400" dirty="0" smtClean="0"/>
              <a:t> </a:t>
            </a:r>
            <a:r>
              <a:rPr lang="en-US" sz="2400" dirty="0" err="1" smtClean="0"/>
              <a:t>kunst</a:t>
            </a:r>
            <a:r>
              <a:rPr lang="en-US" sz="2400" dirty="0" smtClean="0"/>
              <a:t> en </a:t>
            </a:r>
            <a:r>
              <a:rPr lang="en-US" sz="2400" dirty="0" err="1" smtClean="0"/>
              <a:t>meetkunde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Terugblik</a:t>
            </a:r>
            <a:endParaRPr lang="nl-NL" dirty="0"/>
          </a:p>
        </p:txBody>
      </p:sp>
      <p:pic>
        <p:nvPicPr>
          <p:cNvPr id="4" name="Tijdelijke aanduiding voor inhoud 3" descr="logo meetkunst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974038" y="333534"/>
            <a:ext cx="817264" cy="998878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807522" y="1686296"/>
            <a:ext cx="6578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Voeg hier video in van een van de deelnemers.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Voorbereiding</a:t>
            </a:r>
            <a:r>
              <a:rPr lang="en-US" dirty="0" smtClean="0"/>
              <a:t>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540625"/>
            <a:ext cx="7886700" cy="810697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Zoek</a:t>
            </a:r>
            <a:r>
              <a:rPr lang="en-US" dirty="0" smtClean="0"/>
              <a:t> </a:t>
            </a:r>
            <a:r>
              <a:rPr lang="en-US" dirty="0" err="1" smtClean="0"/>
              <a:t>kunstobjecten</a:t>
            </a:r>
            <a:r>
              <a:rPr lang="en-US" dirty="0" smtClean="0"/>
              <a:t> in de </a:t>
            </a:r>
            <a:r>
              <a:rPr lang="en-US" dirty="0" err="1" smtClean="0"/>
              <a:t>omgeving</a:t>
            </a:r>
            <a:r>
              <a:rPr lang="en-US" dirty="0" smtClean="0"/>
              <a:t> van de school.</a:t>
            </a:r>
            <a:endParaRPr lang="nl-NL" dirty="0"/>
          </a:p>
        </p:txBody>
      </p:sp>
      <p:pic>
        <p:nvPicPr>
          <p:cNvPr id="5" name="Tijdelijke aanduiding voor inhoud 3" descr="logo meetkunst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974038" y="333534"/>
            <a:ext cx="817264" cy="998878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629392" y="2303813"/>
            <a:ext cx="7344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Voeg hier enkele foto’s in van leraren.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Meetkundedoelen</a:t>
            </a:r>
            <a:endParaRPr lang="nl-NL" dirty="0"/>
          </a:p>
        </p:txBody>
      </p:sp>
      <p:pic>
        <p:nvPicPr>
          <p:cNvPr id="4" name="Tijdelijke aanduiding voor inhoud 3" descr="logo meetkunst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974038" y="333534"/>
            <a:ext cx="817264" cy="998878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795647" y="1579418"/>
            <a:ext cx="667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Laat deelnemers meetkundedoelen in de methode zoeken. Zet die hier onder elkaar als voorbereiding op de volgende opdracht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Meetkunst</a:t>
            </a:r>
            <a:r>
              <a:rPr lang="en-US" dirty="0" smtClean="0"/>
              <a:t> </a:t>
            </a:r>
            <a:r>
              <a:rPr lang="en-US" dirty="0" err="1" smtClean="0"/>
              <a:t>opdracht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endParaRPr lang="nl-NL" dirty="0"/>
          </a:p>
        </p:txBody>
      </p:sp>
      <p:pic>
        <p:nvPicPr>
          <p:cNvPr id="4" name="Tijdelijke aanduiding voor inhoud 3" descr="logo meetkunst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974038" y="333534"/>
            <a:ext cx="817264" cy="99887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724395" y="1543792"/>
            <a:ext cx="70895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Ontwerp een open opdracht bij kunstobject:</a:t>
            </a:r>
          </a:p>
          <a:p>
            <a:endParaRPr lang="nl-NL" dirty="0" smtClean="0"/>
          </a:p>
          <a:p>
            <a:r>
              <a:rPr lang="nl-NL" dirty="0" smtClean="0"/>
              <a:t>- stimuleer creativiteit</a:t>
            </a:r>
          </a:p>
          <a:p>
            <a:r>
              <a:rPr lang="nl-NL" dirty="0" smtClean="0"/>
              <a:t>- één van je doelen is gelijk aan </a:t>
            </a:r>
            <a:r>
              <a:rPr lang="nl-NL" dirty="0" err="1" smtClean="0"/>
              <a:t>reken-wiskundemethode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Uitkomsten: </a:t>
            </a:r>
          </a:p>
          <a:p>
            <a:r>
              <a:rPr lang="nl-NL" dirty="0" smtClean="0"/>
              <a:t>1.	Lijstje </a:t>
            </a:r>
            <a:r>
              <a:rPr lang="nl-NL" b="1" dirty="0" smtClean="0"/>
              <a:t>doelen</a:t>
            </a:r>
            <a:r>
              <a:rPr lang="nl-NL" dirty="0" smtClean="0"/>
              <a:t> voor kunsteducatie, </a:t>
            </a:r>
            <a:r>
              <a:rPr lang="nl-NL" dirty="0" err="1" smtClean="0"/>
              <a:t>rekenen-wiskunde</a:t>
            </a:r>
            <a:r>
              <a:rPr lang="nl-NL" dirty="0" smtClean="0"/>
              <a:t> en creativiteit</a:t>
            </a:r>
          </a:p>
          <a:p>
            <a:r>
              <a:rPr lang="nl-NL" dirty="0" smtClean="0"/>
              <a:t>2.	Formulering </a:t>
            </a:r>
            <a:r>
              <a:rPr lang="nl-NL" b="1" dirty="0" smtClean="0"/>
              <a:t>opdracht</a:t>
            </a:r>
            <a:r>
              <a:rPr lang="nl-NL" dirty="0" smtClean="0"/>
              <a:t> voor de leerlingen</a:t>
            </a:r>
          </a:p>
          <a:p>
            <a:r>
              <a:rPr lang="nl-NL" dirty="0" smtClean="0"/>
              <a:t>3.	Richtlijnen voor ‘</a:t>
            </a:r>
            <a:r>
              <a:rPr lang="nl-NL" b="1" dirty="0" err="1" smtClean="0"/>
              <a:t>meetkunstgesprek</a:t>
            </a:r>
            <a:r>
              <a:rPr lang="nl-NL" dirty="0" smtClean="0"/>
              <a:t>’ bij de opdracht: hoe stimuleer je kunstbeschouwing, meetkunde en creativiteit?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Afronding</a:t>
            </a:r>
            <a:endParaRPr lang="nl-NL" dirty="0"/>
          </a:p>
        </p:txBody>
      </p:sp>
      <p:pic>
        <p:nvPicPr>
          <p:cNvPr id="4" name="Tijdelijke aanduiding voor inhoud 3" descr="logo meetkunst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7974038" y="333534"/>
            <a:ext cx="817264" cy="998878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724396" y="1543792"/>
            <a:ext cx="60445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nl-NL" sz="3200" dirty="0" smtClean="0"/>
              <a:t>Nabespreking opdracht</a:t>
            </a:r>
          </a:p>
          <a:p>
            <a:pPr>
              <a:buFontTx/>
              <a:buChar char="-"/>
            </a:pPr>
            <a:endParaRPr lang="en-US" sz="3200" dirty="0" smtClean="0"/>
          </a:p>
          <a:p>
            <a:pPr>
              <a:buFontTx/>
              <a:buChar char="-"/>
            </a:pPr>
            <a:r>
              <a:rPr lang="en-US" sz="3200" dirty="0" err="1" smtClean="0"/>
              <a:t>Terugblik</a:t>
            </a:r>
            <a:r>
              <a:rPr lang="en-US" sz="3200" dirty="0" smtClean="0"/>
              <a:t> op </a:t>
            </a:r>
            <a:r>
              <a:rPr lang="en-US" sz="3200" dirty="0" err="1" smtClean="0"/>
              <a:t>nascholing</a:t>
            </a:r>
            <a:r>
              <a:rPr lang="en-US" sz="3200" dirty="0" smtClean="0"/>
              <a:t> in </a:t>
            </a:r>
            <a:r>
              <a:rPr lang="en-US" sz="3200" dirty="0" err="1" smtClean="0"/>
              <a:t>geheel</a:t>
            </a:r>
            <a:endParaRPr lang="nl-NL" sz="3200" dirty="0" smtClean="0"/>
          </a:p>
          <a:p>
            <a:endParaRPr lang="en-US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1549</TotalTime>
  <Words>90</Words>
  <Application>Microsoft Office PowerPoint</Application>
  <PresentationFormat>Diavoorstelling (4:3)</PresentationFormat>
  <Paragraphs>28</Paragraphs>
  <Slides>6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Kantoorthema</vt:lpstr>
      <vt:lpstr>Meetkunst Een verbinding tussen beeldende kunst en meetkunde</vt:lpstr>
      <vt:lpstr>Terugblik</vt:lpstr>
      <vt:lpstr>Voorbereiding </vt:lpstr>
      <vt:lpstr>Meetkundedoelen</vt:lpstr>
      <vt:lpstr>Meetkunst opdracht maken</vt:lpstr>
      <vt:lpstr>Afronding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B.A.M. Oprins</dc:creator>
  <cp:lastModifiedBy>Ronald Keijzer</cp:lastModifiedBy>
  <cp:revision>60</cp:revision>
  <dcterms:created xsi:type="dcterms:W3CDTF">2017-03-02T12:17:22Z</dcterms:created>
  <dcterms:modified xsi:type="dcterms:W3CDTF">2017-06-16T13:34:43Z</dcterms:modified>
</cp:coreProperties>
</file>