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267" r:id="rId3"/>
    <p:sldId id="263" r:id="rId4"/>
    <p:sldId id="301" r:id="rId5"/>
    <p:sldId id="302" r:id="rId6"/>
    <p:sldId id="303" r:id="rId7"/>
    <p:sldId id="304" r:id="rId8"/>
    <p:sldId id="305" r:id="rId9"/>
    <p:sldId id="306" r:id="rId10"/>
    <p:sldId id="268" r:id="rId11"/>
    <p:sldId id="312" r:id="rId12"/>
    <p:sldId id="307" r:id="rId13"/>
    <p:sldId id="308" r:id="rId14"/>
    <p:sldId id="309" r:id="rId15"/>
    <p:sldId id="310" r:id="rId16"/>
    <p:sldId id="311" r:id="rId17"/>
    <p:sldId id="293" r:id="rId18"/>
    <p:sldId id="31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ald Keijzer" initials="RK" lastIdx="4" clrIdx="0"/>
  <p:cmAuthor id="1" name="Karen" initials="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5305" autoAdjust="0"/>
  </p:normalViewPr>
  <p:slideViewPr>
    <p:cSldViewPr snapToGrid="0">
      <p:cViewPr>
        <p:scale>
          <a:sx n="70" d="100"/>
          <a:sy n="70" d="100"/>
        </p:scale>
        <p:origin x="-216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9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259C4-29F9-408A-89DD-EAB778E54C03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54018-2E2A-409A-8635-33F1056E1D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10887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allen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Welkom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54018-2E2A-409A-8635-33F1056E1D57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8587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0354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3557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72963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25406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74543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12641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62878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58987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67434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F4A-CFDB-4489-A91E-D0A19C40BA9F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D5F-13FB-438D-A143-060C275AB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94413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4F4A-CFDB-4489-A91E-D0A19C40BA9F}" type="datetimeFigureOut">
              <a:rPr lang="nl-NL" smtClean="0"/>
              <a:pPr/>
              <a:t>18-4-2017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BD5F-13FB-438D-A143-060C275AB8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66678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logo meetkunst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31074" y="386799"/>
            <a:ext cx="4885509" cy="5971178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538652" y="2141676"/>
            <a:ext cx="3239588" cy="232582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Meetkunst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verbinding</a:t>
            </a:r>
            <a:r>
              <a:rPr lang="en-US" sz="2400" dirty="0" smtClean="0"/>
              <a:t> </a:t>
            </a:r>
            <a:r>
              <a:rPr lang="en-US" sz="2400" dirty="0" err="1" smtClean="0"/>
              <a:t>tussen</a:t>
            </a:r>
            <a:r>
              <a:rPr lang="en-US" sz="2400" dirty="0" smtClean="0"/>
              <a:t> </a:t>
            </a:r>
            <a:r>
              <a:rPr lang="en-US" sz="2400" dirty="0" err="1" smtClean="0"/>
              <a:t>beeldende</a:t>
            </a:r>
            <a:r>
              <a:rPr lang="en-US" sz="2400" dirty="0" smtClean="0"/>
              <a:t> </a:t>
            </a:r>
            <a:r>
              <a:rPr lang="en-US" sz="2400" dirty="0" err="1" smtClean="0"/>
              <a:t>kunst</a:t>
            </a:r>
            <a:r>
              <a:rPr lang="en-US" sz="2400" dirty="0" smtClean="0"/>
              <a:t> en </a:t>
            </a:r>
            <a:r>
              <a:rPr lang="en-US" sz="2400" dirty="0" err="1" smtClean="0"/>
              <a:t>meetkunde</a:t>
            </a:r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73206"/>
            <a:ext cx="7886700" cy="111748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V.I.A.R.E</a:t>
            </a:r>
            <a:endParaRPr lang="nl-NL" sz="4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err="1" smtClean="0"/>
              <a:t>Voorsortreren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Interpreteren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Analyseren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Reflecteren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Evalueren</a:t>
            </a: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pic>
        <p:nvPicPr>
          <p:cNvPr id="4098" name="Picture 2" descr="http://collectie.boijmans.nl/images/900x450_40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2" y="211540"/>
            <a:ext cx="4839506" cy="6452675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5227093" y="5636525"/>
            <a:ext cx="2852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Edgar Degas, </a:t>
            </a:r>
          </a:p>
          <a:p>
            <a:r>
              <a:rPr lang="en-US" i="1" dirty="0" err="1" smtClean="0"/>
              <a:t>Viertienjarig</a:t>
            </a:r>
            <a:r>
              <a:rPr lang="en-US" i="1" dirty="0" smtClean="0"/>
              <a:t> </a:t>
            </a:r>
            <a:r>
              <a:rPr lang="en-US" i="1" dirty="0" err="1" smtClean="0"/>
              <a:t>danseresje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1880-1881</a:t>
            </a:r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73206"/>
            <a:ext cx="7886700" cy="111748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V.I.A.R.E</a:t>
            </a:r>
            <a:endParaRPr lang="nl-NL" sz="4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err="1" smtClean="0"/>
              <a:t>Voorsortreren</a:t>
            </a:r>
            <a:endParaRPr lang="en-US" dirty="0" smtClean="0"/>
          </a:p>
          <a:p>
            <a:pPr>
              <a:buNone/>
            </a:pPr>
            <a:r>
              <a:rPr lang="en-US" i="1" dirty="0" err="1" smtClean="0"/>
              <a:t>Inventarisatie</a:t>
            </a:r>
            <a:r>
              <a:rPr lang="en-US" i="1" dirty="0" smtClean="0"/>
              <a:t>, </a:t>
            </a:r>
            <a:r>
              <a:rPr lang="en-US" i="1" dirty="0" err="1" smtClean="0"/>
              <a:t>globaal</a:t>
            </a:r>
            <a:endParaRPr lang="en-US" i="1" dirty="0" smtClean="0"/>
          </a:p>
          <a:p>
            <a:pPr>
              <a:buFont typeface="Wingdings"/>
              <a:buChar char="Ø"/>
            </a:pP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indruk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Spontane</a:t>
            </a:r>
            <a:r>
              <a:rPr lang="en-US" dirty="0" smtClean="0"/>
              <a:t> </a:t>
            </a:r>
            <a:r>
              <a:rPr lang="en-US" dirty="0" err="1" smtClean="0"/>
              <a:t>reactie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Vrij</a:t>
            </a:r>
            <a:r>
              <a:rPr lang="en-US" dirty="0" smtClean="0"/>
              <a:t> en </a:t>
            </a:r>
            <a:r>
              <a:rPr lang="en-US" dirty="0" err="1" smtClean="0"/>
              <a:t>associatief</a:t>
            </a:r>
            <a:endParaRPr lang="en-US" dirty="0" smtClean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73206"/>
            <a:ext cx="7886700" cy="111748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V.I.A.R.E</a:t>
            </a:r>
            <a:endParaRPr lang="nl-NL" sz="4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err="1" smtClean="0"/>
              <a:t>Interpreteren</a:t>
            </a:r>
            <a:endParaRPr lang="en-US" dirty="0" smtClean="0"/>
          </a:p>
          <a:p>
            <a:pPr>
              <a:buNone/>
            </a:pPr>
            <a:r>
              <a:rPr lang="en-US" i="1" dirty="0" err="1" smtClean="0"/>
              <a:t>Vragen</a:t>
            </a:r>
            <a:r>
              <a:rPr lang="en-US" i="1" dirty="0" smtClean="0"/>
              <a:t> </a:t>
            </a:r>
            <a:r>
              <a:rPr lang="en-US" i="1" dirty="0" err="1" smtClean="0"/>
              <a:t>meer</a:t>
            </a:r>
            <a:r>
              <a:rPr lang="en-US" i="1" dirty="0" smtClean="0"/>
              <a:t> </a:t>
            </a:r>
            <a:r>
              <a:rPr lang="en-US" i="1" dirty="0" err="1" smtClean="0"/>
              <a:t>specifiek</a:t>
            </a:r>
            <a:endParaRPr lang="en-US" i="1" dirty="0" smtClean="0"/>
          </a:p>
          <a:p>
            <a:pPr>
              <a:buFont typeface="Wingdings"/>
              <a:buChar char="Ø"/>
            </a:pP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Wat</a:t>
            </a:r>
            <a:r>
              <a:rPr lang="en-US" dirty="0" smtClean="0"/>
              <a:t> is het</a:t>
            </a:r>
          </a:p>
          <a:p>
            <a:pPr>
              <a:buFont typeface="Wingdings"/>
              <a:buChar char="Ø"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stelt</a:t>
            </a:r>
            <a:r>
              <a:rPr lang="en-US" dirty="0" smtClean="0"/>
              <a:t> het </a:t>
            </a:r>
            <a:r>
              <a:rPr lang="en-US" dirty="0" err="1" smtClean="0"/>
              <a:t>voor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Functie</a:t>
            </a:r>
            <a:endParaRPr lang="en-US" dirty="0" smtClean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73206"/>
            <a:ext cx="7886700" cy="111748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V.I.A.R.E</a:t>
            </a:r>
            <a:endParaRPr lang="nl-NL" sz="4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err="1" smtClean="0"/>
              <a:t>Analyseren</a:t>
            </a:r>
            <a:endParaRPr lang="en-US" dirty="0" smtClean="0"/>
          </a:p>
          <a:p>
            <a:pPr>
              <a:buNone/>
            </a:pPr>
            <a:r>
              <a:rPr lang="en-US" i="1" dirty="0" err="1" smtClean="0"/>
              <a:t>Vragen</a:t>
            </a:r>
            <a:r>
              <a:rPr lang="en-US" i="1" dirty="0" smtClean="0"/>
              <a:t> </a:t>
            </a:r>
            <a:r>
              <a:rPr lang="en-US" i="1" dirty="0" err="1" smtClean="0"/>
              <a:t>meer</a:t>
            </a:r>
            <a:r>
              <a:rPr lang="en-US" i="1" dirty="0" smtClean="0"/>
              <a:t> </a:t>
            </a:r>
            <a:r>
              <a:rPr lang="en-US" i="1" dirty="0" err="1" smtClean="0"/>
              <a:t>specifiek</a:t>
            </a:r>
            <a:endParaRPr lang="en-US" i="1" dirty="0" smtClean="0"/>
          </a:p>
          <a:p>
            <a:pPr>
              <a:buFont typeface="Wingdings"/>
              <a:buChar char="Ø"/>
            </a:pP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zie</a:t>
            </a:r>
            <a:r>
              <a:rPr lang="en-US" dirty="0" smtClean="0"/>
              <a:t> je </a:t>
            </a:r>
            <a:r>
              <a:rPr lang="en-US" dirty="0" err="1" smtClean="0"/>
              <a:t>verder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smtClean="0"/>
              <a:t>Hoe </a:t>
            </a:r>
            <a:r>
              <a:rPr lang="en-US" dirty="0" err="1" smtClean="0"/>
              <a:t>gemaakt</a:t>
            </a:r>
            <a:r>
              <a:rPr lang="en-US" dirty="0" smtClean="0"/>
              <a:t> (</a:t>
            </a:r>
            <a:r>
              <a:rPr lang="en-US" dirty="0" err="1" smtClean="0"/>
              <a:t>materialen</a:t>
            </a:r>
            <a:r>
              <a:rPr lang="en-US" dirty="0" smtClean="0"/>
              <a:t>)</a:t>
            </a:r>
          </a:p>
          <a:p>
            <a:pPr>
              <a:buFont typeface="Wingdings"/>
              <a:buChar char="Ø"/>
            </a:pPr>
            <a:r>
              <a:rPr lang="en-US" dirty="0" err="1" smtClean="0"/>
              <a:t>Beeldaspecten</a:t>
            </a:r>
            <a:endParaRPr lang="en-US" dirty="0" smtClean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73206"/>
            <a:ext cx="7886700" cy="111748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V.I.A.R.E</a:t>
            </a:r>
            <a:endParaRPr lang="nl-NL" sz="4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err="1" smtClean="0"/>
              <a:t>Reflecteren</a:t>
            </a:r>
            <a:endParaRPr lang="en-US" dirty="0" smtClean="0"/>
          </a:p>
          <a:p>
            <a:pPr>
              <a:buNone/>
            </a:pPr>
            <a:r>
              <a:rPr lang="en-US" i="1" dirty="0" err="1" smtClean="0"/>
              <a:t>Verbanden</a:t>
            </a:r>
            <a:endParaRPr lang="en-US" i="1" dirty="0" smtClean="0"/>
          </a:p>
          <a:p>
            <a:pPr>
              <a:buFont typeface="Wingdings"/>
              <a:buChar char="Ø"/>
            </a:pP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gemaakt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bedoeld</a:t>
            </a:r>
            <a:r>
              <a:rPr lang="en-US" dirty="0" smtClean="0"/>
              <a:t>,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willen</a:t>
            </a:r>
            <a:r>
              <a:rPr lang="en-US" dirty="0" smtClean="0"/>
              <a:t> </a:t>
            </a:r>
            <a:r>
              <a:rPr lang="en-US" dirty="0" err="1" smtClean="0"/>
              <a:t>vertellen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roept</a:t>
            </a:r>
            <a:r>
              <a:rPr lang="en-US" dirty="0" smtClean="0"/>
              <a:t> het op</a:t>
            </a:r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73206"/>
            <a:ext cx="7886700" cy="111748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V.I.A.R.E</a:t>
            </a:r>
            <a:endParaRPr lang="nl-NL" sz="4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err="1" smtClean="0"/>
              <a:t>Evalueren</a:t>
            </a:r>
            <a:endParaRPr lang="en-US" dirty="0" smtClean="0"/>
          </a:p>
          <a:p>
            <a:pPr>
              <a:buNone/>
            </a:pPr>
            <a:r>
              <a:rPr lang="en-US" i="1" dirty="0" err="1" smtClean="0"/>
              <a:t>Mening</a:t>
            </a:r>
            <a:endParaRPr lang="en-US" i="1" dirty="0" smtClean="0"/>
          </a:p>
          <a:p>
            <a:pPr>
              <a:buFont typeface="Wingdings"/>
              <a:buChar char="Ø"/>
            </a:pP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Mening</a:t>
            </a:r>
            <a:r>
              <a:rPr lang="en-US" dirty="0" smtClean="0"/>
              <a:t> </a:t>
            </a:r>
            <a:r>
              <a:rPr lang="en-US" dirty="0" err="1" smtClean="0"/>
              <a:t>t.o.v</a:t>
            </a:r>
            <a:r>
              <a:rPr lang="en-US" dirty="0" smtClean="0"/>
              <a:t>. </a:t>
            </a: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indruk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zou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endParaRPr lang="en-US" dirty="0" smtClean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(Visual Thinking Strategies)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Wa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gebeurt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?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Waaraan</a:t>
            </a:r>
            <a:r>
              <a:rPr lang="en-US" dirty="0" smtClean="0"/>
              <a:t> </a:t>
            </a:r>
            <a:r>
              <a:rPr lang="en-US" dirty="0" err="1" smtClean="0"/>
              <a:t>zie</a:t>
            </a:r>
            <a:r>
              <a:rPr lang="en-US" dirty="0" smtClean="0"/>
              <a:t> je </a:t>
            </a:r>
            <a:r>
              <a:rPr lang="en-US" dirty="0" err="1" smtClean="0"/>
              <a:t>dat</a:t>
            </a:r>
            <a:r>
              <a:rPr lang="en-US" dirty="0" smtClean="0"/>
              <a:t>?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Wat</a:t>
            </a:r>
            <a:r>
              <a:rPr lang="en-US" dirty="0" smtClean="0"/>
              <a:t> kun je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ontdekken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(NB </a:t>
            </a:r>
            <a:r>
              <a:rPr lang="en-US" dirty="0" err="1" smtClean="0"/>
              <a:t>aanwijzen</a:t>
            </a:r>
            <a:r>
              <a:rPr lang="en-US" dirty="0" smtClean="0"/>
              <a:t>, </a:t>
            </a:r>
            <a:r>
              <a:rPr lang="en-US" dirty="0" err="1" smtClean="0"/>
              <a:t>samenvatten</a:t>
            </a:r>
            <a:r>
              <a:rPr lang="en-US" dirty="0" smtClean="0"/>
              <a:t> en </a:t>
            </a:r>
            <a:r>
              <a:rPr lang="en-US" dirty="0" err="1" smtClean="0"/>
              <a:t>verbanden</a:t>
            </a:r>
            <a:r>
              <a:rPr lang="en-US" dirty="0" smtClean="0"/>
              <a:t> </a:t>
            </a:r>
            <a:r>
              <a:rPr lang="en-US" dirty="0" err="1" smtClean="0"/>
              <a:t>leggen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7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Video’s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7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Ervaringen</a:t>
            </a:r>
            <a:r>
              <a:rPr lang="en-US" dirty="0" smtClean="0"/>
              <a:t> met lessen:</a:t>
            </a:r>
          </a:p>
          <a:p>
            <a:pPr>
              <a:buFontTx/>
              <a:buChar char="-"/>
            </a:pPr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vangen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Museum/ </a:t>
            </a:r>
            <a:r>
              <a:rPr lang="en-US" dirty="0" err="1" smtClean="0"/>
              <a:t>buitenles</a:t>
            </a:r>
            <a:endParaRPr lang="en-US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pic>
        <p:nvPicPr>
          <p:cNvPr id="5" name="Afbeelding 4" descr="IMG_78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4482" y="2398816"/>
            <a:ext cx="5066804" cy="38001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webapp.boijmans.nl/owa/service.svc/s/GetFileAttachment?id=AAMkAGMyZjVkNDQ4LThkY2EtNDBhMy1hYWFmLTQ1MjVmYzQ1N2I4MwBGAAAAAAAxyjFrf8XIQJmB4JcoeAh9BwDLornOIaNkR7zF%2Fmnwu%2BnXAAAAAAEKAADLornOIaNkR7zF%2Fmnwu%2BnXAAGXRWQNAAABEgAQAB%2FWRFWR0KZLtZ3FXyx4VL0%3D&amp;isImagePreview=True&amp;X-OWA-CANARY=FpWyD_o3dU6nMLc8DzP7kUZwc04yYtQIHwUZf7x0J02J3i4odGHXIJNYwQNmmHLoS1CiTWVMQ0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Kunstbeschouwing</a:t>
            </a:r>
            <a:endParaRPr lang="nl-NL" b="1" dirty="0"/>
          </a:p>
        </p:txBody>
      </p:sp>
      <p:pic>
        <p:nvPicPr>
          <p:cNvPr id="15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53138" y="2078181"/>
            <a:ext cx="757645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3600" dirty="0" err="1" smtClean="0"/>
              <a:t>Kijken</a:t>
            </a:r>
            <a:r>
              <a:rPr lang="en-US" sz="3600" dirty="0" smtClean="0"/>
              <a:t> </a:t>
            </a:r>
            <a:r>
              <a:rPr lang="en-US" sz="3600" dirty="0" err="1" smtClean="0"/>
              <a:t>naar</a:t>
            </a:r>
            <a:r>
              <a:rPr lang="en-US" sz="3600" dirty="0" smtClean="0"/>
              <a:t> en </a:t>
            </a:r>
            <a:r>
              <a:rPr lang="en-US" sz="3600" dirty="0" err="1" smtClean="0"/>
              <a:t>praten</a:t>
            </a:r>
            <a:r>
              <a:rPr lang="en-US" sz="3600" dirty="0" smtClean="0"/>
              <a:t> over </a:t>
            </a:r>
            <a:r>
              <a:rPr lang="en-US" sz="3600" dirty="0" err="1" smtClean="0"/>
              <a:t>kunst</a:t>
            </a:r>
            <a:r>
              <a:rPr lang="en-US" sz="3600" dirty="0" smtClean="0"/>
              <a:t> </a:t>
            </a:r>
          </a:p>
          <a:p>
            <a:pPr>
              <a:buFontTx/>
              <a:buNone/>
            </a:pPr>
            <a:r>
              <a:rPr lang="en-US" sz="3600" dirty="0" smtClean="0"/>
              <a:t>met </a:t>
            </a:r>
            <a:r>
              <a:rPr lang="en-US" sz="3600" dirty="0" err="1" smtClean="0"/>
              <a:t>leerlingen</a:t>
            </a:r>
            <a:endParaRPr lang="en-US" sz="3600" dirty="0" smtClean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err="1" smtClean="0"/>
              <a:t>Verkennen</a:t>
            </a:r>
            <a:r>
              <a:rPr lang="en-US" sz="2800" dirty="0" smtClean="0"/>
              <a:t> en </a:t>
            </a:r>
            <a:r>
              <a:rPr lang="en-US" sz="2800" dirty="0" err="1" smtClean="0"/>
              <a:t>ontdekken</a:t>
            </a:r>
            <a:endParaRPr lang="nl-NL" sz="2800" dirty="0" smtClean="0"/>
          </a:p>
          <a:p>
            <a:endParaRPr lang="nl-NL" dirty="0"/>
          </a:p>
        </p:txBody>
      </p:sp>
      <p:pic>
        <p:nvPicPr>
          <p:cNvPr id="16" name="Afbeelding 15" descr="150325-FE1107-FredErnst-30c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7384" y="3728855"/>
            <a:ext cx="4478481" cy="29856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webapp.boijmans.nl/owa/service.svc/s/GetFileAttachment?id=AAMkAGMyZjVkNDQ4LThkY2EtNDBhMy1hYWFmLTQ1MjVmYzQ1N2I4MwBGAAAAAAAxyjFrf8XIQJmB4JcoeAh9BwDLornOIaNkR7zF%2Fmnwu%2BnXAAAAAAEKAADLornOIaNkR7zF%2Fmnwu%2BnXAAGXRWQNAAABEgAQAB%2FWRFWR0KZLtZ3FXyx4VL0%3D&amp;isImagePreview=True&amp;X-OWA-CANARY=FpWyD_o3dU6nMLc8DzP7kUZwc04yYtQIHwUZf7x0J02J3i4odGHXIJNYwQNmmHLoS1CiTWVMQ0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Kunstbeschouwing</a:t>
            </a:r>
            <a:endParaRPr lang="nl-NL" b="1" dirty="0"/>
          </a:p>
        </p:txBody>
      </p:sp>
      <p:pic>
        <p:nvPicPr>
          <p:cNvPr id="15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53138" y="2078181"/>
            <a:ext cx="75764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nl-NL" sz="2800" dirty="0" smtClean="0"/>
          </a:p>
          <a:p>
            <a:endParaRPr lang="nl-NL" dirty="0"/>
          </a:p>
        </p:txBody>
      </p:sp>
      <p:pic>
        <p:nvPicPr>
          <p:cNvPr id="7" name="Tijdelijke aanduiding voor inhoud 5" descr="Bruce Nauma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27763" y="2781300"/>
            <a:ext cx="2644775" cy="1982788"/>
          </a:xfrm>
        </p:spPr>
      </p:pic>
      <p:pic>
        <p:nvPicPr>
          <p:cNvPr id="8" name="Afbeelding 6" descr="Richard Serr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781300"/>
            <a:ext cx="27876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7" descr="Tejo Remy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2781300"/>
            <a:ext cx="24479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webapp.boijmans.nl/owa/service.svc/s/GetFileAttachment?id=AAMkAGMyZjVkNDQ4LThkY2EtNDBhMy1hYWFmLTQ1MjVmYzQ1N2I4MwBGAAAAAAAxyjFrf8XIQJmB4JcoeAh9BwDLornOIaNkR7zF%2Fmnwu%2BnXAAAAAAEKAADLornOIaNkR7zF%2Fmnwu%2BnXAAGXRWQNAAABEgAQAB%2FWRFWR0KZLtZ3FXyx4VL0%3D&amp;isImagePreview=True&amp;X-OWA-CANARY=FpWyD_o3dU6nMLc8DzP7kUZwc04yYtQIHwUZf7x0J02J3i4odGHXIJNYwQNmmHLoS1CiTWVMQ0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Kunstbeschouwing</a:t>
            </a:r>
            <a:endParaRPr lang="nl-NL" b="1" dirty="0"/>
          </a:p>
        </p:txBody>
      </p:sp>
      <p:pic>
        <p:nvPicPr>
          <p:cNvPr id="15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53138" y="2078181"/>
            <a:ext cx="75764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nl-NL" sz="2800" dirty="0" smtClean="0"/>
          </a:p>
          <a:p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Samen</a:t>
            </a:r>
            <a:r>
              <a:rPr lang="en-US" dirty="0" smtClean="0"/>
              <a:t> </a:t>
            </a:r>
            <a:r>
              <a:rPr lang="en-US" dirty="0" err="1" smtClean="0"/>
              <a:t>verkennen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kunstwerk</a:t>
            </a:r>
            <a:endParaRPr lang="en-US" dirty="0" smtClean="0"/>
          </a:p>
          <a:p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kijken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en </a:t>
            </a:r>
            <a:r>
              <a:rPr lang="en-US" dirty="0" err="1" smtClean="0"/>
              <a:t>praten</a:t>
            </a:r>
            <a:r>
              <a:rPr lang="en-US" dirty="0" smtClean="0"/>
              <a:t> over </a:t>
            </a:r>
            <a:r>
              <a:rPr lang="en-US" dirty="0" err="1" smtClean="0"/>
              <a:t>kunst</a:t>
            </a:r>
            <a:r>
              <a:rPr lang="en-US" dirty="0" smtClean="0"/>
              <a:t>: </a:t>
            </a:r>
            <a:r>
              <a:rPr lang="en-US" dirty="0" err="1" smtClean="0"/>
              <a:t>ontdekken</a:t>
            </a:r>
            <a:r>
              <a:rPr lang="en-US" dirty="0" smtClean="0"/>
              <a:t>,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stimuleren</a:t>
            </a:r>
            <a:r>
              <a:rPr lang="en-US" dirty="0" smtClean="0"/>
              <a:t> en </a:t>
            </a:r>
            <a:r>
              <a:rPr lang="en-US" dirty="0" err="1" smtClean="0"/>
              <a:t>inspireren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r>
              <a:rPr lang="en-US" dirty="0" err="1" smtClean="0"/>
              <a:t>Startpunt</a:t>
            </a:r>
            <a:r>
              <a:rPr lang="en-US" dirty="0" smtClean="0"/>
              <a:t> en 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kern </a:t>
            </a:r>
            <a:r>
              <a:rPr lang="en-US" dirty="0" err="1" smtClean="0"/>
              <a:t>museumlessen</a:t>
            </a:r>
            <a:endParaRPr lang="nl-NL" dirty="0"/>
          </a:p>
        </p:txBody>
      </p:sp>
      <p:pic>
        <p:nvPicPr>
          <p:cNvPr id="11" name="Afbeelding 10" descr="3. Rotkho in muse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0535" y="3396343"/>
            <a:ext cx="4338452" cy="32538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webapp.boijmans.nl/owa/service.svc/s/GetFileAttachment?id=AAMkAGMyZjVkNDQ4LThkY2EtNDBhMy1hYWFmLTQ1MjVmYzQ1N2I4MwBGAAAAAAAxyjFrf8XIQJmB4JcoeAh9BwDLornOIaNkR7zF%2Fmnwu%2BnXAAAAAAEKAADLornOIaNkR7zF%2Fmnwu%2BnXAAGXRWQNAAABEgAQAB%2FWRFWR0KZLtZ3FXyx4VL0%3D&amp;isImagePreview=True&amp;X-OWA-CANARY=FpWyD_o3dU6nMLc8DzP7kUZwc04yYtQIHwUZf7x0J02J3i4odGHXIJNYwQNmmHLoS1CiTWVMQ0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Kunstbeschouwing</a:t>
            </a:r>
            <a:endParaRPr lang="nl-NL" b="1" dirty="0"/>
          </a:p>
        </p:txBody>
      </p:sp>
      <p:pic>
        <p:nvPicPr>
          <p:cNvPr id="15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53138" y="2078181"/>
            <a:ext cx="75764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nl-NL" sz="2800" dirty="0" smtClean="0"/>
          </a:p>
          <a:p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Waarom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err="1" smtClean="0"/>
              <a:t>Mogelijke</a:t>
            </a:r>
            <a:r>
              <a:rPr lang="en-US" dirty="0" smtClean="0"/>
              <a:t> </a:t>
            </a:r>
            <a:r>
              <a:rPr lang="en-US" dirty="0" err="1" smtClean="0"/>
              <a:t>doelen</a:t>
            </a:r>
            <a:endParaRPr lang="nl-NL" dirty="0"/>
          </a:p>
        </p:txBody>
      </p:sp>
      <p:pic>
        <p:nvPicPr>
          <p:cNvPr id="9" name="Picture 2" descr="C:\Users\Karen\Dropbox\BvB\BTR\presentaties\160601-FE0430-FredErnst-30c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14194" y="3051959"/>
            <a:ext cx="5094889" cy="3396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webapp.boijmans.nl/owa/service.svc/s/GetFileAttachment?id=AAMkAGMyZjVkNDQ4LThkY2EtNDBhMy1hYWFmLTQ1MjVmYzQ1N2I4MwBGAAAAAAAxyjFrf8XIQJmB4JcoeAh9BwDLornOIaNkR7zF%2Fmnwu%2BnXAAAAAAEKAADLornOIaNkR7zF%2Fmnwu%2BnXAAGXRWQNAAABEgAQAB%2FWRFWR0KZLtZ3FXyx4VL0%3D&amp;isImagePreview=True&amp;X-OWA-CANARY=FpWyD_o3dU6nMLc8DzP7kUZwc04yYtQIHwUZf7x0J02J3i4odGHXIJNYwQNmmHLoS1CiTWVMQ0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Kunstbeschouwing</a:t>
            </a:r>
            <a:endParaRPr lang="nl-NL" b="1" dirty="0"/>
          </a:p>
        </p:txBody>
      </p:sp>
      <p:pic>
        <p:nvPicPr>
          <p:cNvPr id="15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53138" y="2078181"/>
            <a:ext cx="75764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nl-NL" sz="2800" dirty="0" smtClean="0"/>
          </a:p>
          <a:p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Materialen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</a:t>
            </a:r>
            <a:r>
              <a:rPr lang="en-US" dirty="0" err="1" smtClean="0"/>
              <a:t>techniek</a:t>
            </a:r>
            <a:r>
              <a:rPr lang="en-US" dirty="0" smtClean="0"/>
              <a:t> (hoe)</a:t>
            </a:r>
            <a:br>
              <a:rPr lang="en-US" dirty="0" smtClean="0"/>
            </a:br>
            <a:r>
              <a:rPr lang="en-US" dirty="0" smtClean="0"/>
              <a:t>* medium (</a:t>
            </a:r>
            <a:r>
              <a:rPr lang="en-US" dirty="0" err="1" smtClean="0"/>
              <a:t>wat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err="1" smtClean="0"/>
              <a:t>Beeldaspecten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</a:t>
            </a:r>
            <a:r>
              <a:rPr lang="en-US" dirty="0" err="1" smtClean="0"/>
              <a:t>kleuren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</a:t>
            </a:r>
            <a:r>
              <a:rPr lang="en-US" dirty="0" err="1" smtClean="0"/>
              <a:t>vormen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</a:t>
            </a:r>
            <a:r>
              <a:rPr lang="en-US" dirty="0" err="1" smtClean="0"/>
              <a:t>compositie</a:t>
            </a:r>
            <a:endParaRPr lang="en-US" dirty="0" smtClean="0"/>
          </a:p>
        </p:txBody>
      </p:sp>
      <p:pic>
        <p:nvPicPr>
          <p:cNvPr id="7" name="Afbeelding 6" descr="Schermafdruk 2016-04-18 08.59.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1717" y="2410692"/>
            <a:ext cx="4484662" cy="29203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webapp.boijmans.nl/owa/service.svc/s/GetFileAttachment?id=AAMkAGMyZjVkNDQ4LThkY2EtNDBhMy1hYWFmLTQ1MjVmYzQ1N2I4MwBGAAAAAAAxyjFrf8XIQJmB4JcoeAh9BwDLornOIaNkR7zF%2Fmnwu%2BnXAAAAAAEKAADLornOIaNkR7zF%2Fmnwu%2BnXAAGXRWQNAAABEgAQAB%2FWRFWR0KZLtZ3FXyx4VL0%3D&amp;isImagePreview=True&amp;X-OWA-CANARY=FpWyD_o3dU6nMLc8DzP7kUZwc04yYtQIHwUZf7x0J02J3i4odGHXIJNYwQNmmHLoS1CiTWVMQ0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Kunstbeschouwing</a:t>
            </a:r>
            <a:endParaRPr lang="nl-NL" b="1" dirty="0"/>
          </a:p>
        </p:txBody>
      </p:sp>
      <p:pic>
        <p:nvPicPr>
          <p:cNvPr id="15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53138" y="2078181"/>
            <a:ext cx="75764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nl-NL" sz="2800" dirty="0" smtClean="0"/>
          </a:p>
          <a:p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err="1" smtClean="0"/>
              <a:t>Inhoud</a:t>
            </a:r>
            <a:endParaRPr lang="en-US" b="1" dirty="0" smtClean="0"/>
          </a:p>
          <a:p>
            <a:r>
              <a:rPr lang="en-US" dirty="0" err="1" smtClean="0"/>
              <a:t>voorstelling</a:t>
            </a:r>
            <a:endParaRPr lang="en-US" dirty="0" smtClean="0"/>
          </a:p>
          <a:p>
            <a:r>
              <a:rPr lang="en-US" dirty="0" err="1" smtClean="0"/>
              <a:t>verhaal</a:t>
            </a:r>
            <a:endParaRPr lang="en-US" dirty="0" smtClean="0"/>
          </a:p>
          <a:p>
            <a:r>
              <a:rPr lang="en-US" dirty="0" err="1" smtClean="0"/>
              <a:t>betekenis</a:t>
            </a:r>
            <a:endParaRPr lang="en-US" dirty="0" smtClean="0"/>
          </a:p>
          <a:p>
            <a:r>
              <a:rPr lang="en-US" dirty="0" err="1" smtClean="0"/>
              <a:t>functie</a:t>
            </a:r>
            <a:endParaRPr lang="en-US" dirty="0" smtClean="0"/>
          </a:p>
        </p:txBody>
      </p:sp>
      <p:pic>
        <p:nvPicPr>
          <p:cNvPr id="8" name="Afbeelding 7" descr="IMG_5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3011" y="2018805"/>
            <a:ext cx="4932219" cy="36991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webapp.boijmans.nl/owa/service.svc/s/GetFileAttachment?id=AAMkAGMyZjVkNDQ4LThkY2EtNDBhMy1hYWFmLTQ1MjVmYzQ1N2I4MwBGAAAAAAAxyjFrf8XIQJmB4JcoeAh9BwDLornOIaNkR7zF%2Fmnwu%2BnXAAAAAAEKAADLornOIaNkR7zF%2Fmnwu%2BnXAAGXRWQNAAABEgAQAB%2FWRFWR0KZLtZ3FXyx4VL0%3D&amp;isImagePreview=True&amp;X-OWA-CANARY=FpWyD_o3dU6nMLc8DzP7kUZwc04yYtQIHwUZf7x0J02J3i4odGHXIJNYwQNmmHLoS1CiTWVMQ0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Methodes</a:t>
            </a:r>
            <a:endParaRPr lang="nl-NL" b="1" dirty="0"/>
          </a:p>
        </p:txBody>
      </p:sp>
      <p:pic>
        <p:nvPicPr>
          <p:cNvPr id="15" name="Tijdelijke aanduiding voor inhoud 3" descr="logo meetkuns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4038" y="333534"/>
            <a:ext cx="817264" cy="99887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53138" y="2078181"/>
            <a:ext cx="75764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nl-NL" sz="2800" dirty="0" smtClean="0"/>
          </a:p>
          <a:p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err="1" smtClean="0"/>
              <a:t>Houvast</a:t>
            </a:r>
            <a:r>
              <a:rPr lang="en-US" dirty="0" smtClean="0"/>
              <a:t> en </a:t>
            </a:r>
            <a:r>
              <a:rPr lang="en-US" dirty="0" err="1" smtClean="0"/>
              <a:t>structuur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Inbreng</a:t>
            </a:r>
            <a:r>
              <a:rPr lang="en-US" dirty="0" smtClean="0"/>
              <a:t> </a:t>
            </a:r>
            <a:r>
              <a:rPr lang="en-US" dirty="0" err="1" smtClean="0"/>
              <a:t>leerlingen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Wingdings"/>
              <a:buChar char="Ø"/>
            </a:pPr>
            <a:r>
              <a:rPr lang="en-US" b="1" dirty="0" smtClean="0"/>
              <a:t>V.I.A.R.E</a:t>
            </a:r>
          </a:p>
          <a:p>
            <a:pPr>
              <a:buFont typeface="Wingdings"/>
              <a:buChar char="Ø"/>
            </a:pPr>
            <a:r>
              <a:rPr lang="en-US" b="1" dirty="0" smtClean="0"/>
              <a:t>V.T.S.</a:t>
            </a:r>
            <a:endParaRPr lang="en-US" dirty="0" smtClean="0"/>
          </a:p>
        </p:txBody>
      </p:sp>
      <p:pic>
        <p:nvPicPr>
          <p:cNvPr id="7" name="Afbeelding 6" descr="160601-FE0124-FredErnst-30c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3585" y="2992582"/>
            <a:ext cx="4955054" cy="33411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1553</TotalTime>
  <Words>205</Words>
  <Application>Microsoft Office PowerPoint</Application>
  <PresentationFormat>Diavoorstelling (4:3)</PresentationFormat>
  <Paragraphs>109</Paragraphs>
  <Slides>18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Meetkunst Een verbinding tussen beeldende kunst en meetkunde</vt:lpstr>
      <vt:lpstr>Terugblik</vt:lpstr>
      <vt:lpstr>Kunstbeschouwing</vt:lpstr>
      <vt:lpstr>Kunstbeschouwing</vt:lpstr>
      <vt:lpstr>Kunstbeschouwing</vt:lpstr>
      <vt:lpstr>Kunstbeschouwing</vt:lpstr>
      <vt:lpstr>Kunstbeschouwing</vt:lpstr>
      <vt:lpstr>Kunstbeschouwing</vt:lpstr>
      <vt:lpstr>Methodes</vt:lpstr>
      <vt:lpstr>V.I.A.R.E</vt:lpstr>
      <vt:lpstr>Dia 11</vt:lpstr>
      <vt:lpstr>V.I.A.R.E</vt:lpstr>
      <vt:lpstr>V.I.A.R.E</vt:lpstr>
      <vt:lpstr>V.I.A.R.E</vt:lpstr>
      <vt:lpstr>V.I.A.R.E</vt:lpstr>
      <vt:lpstr>V.I.A.R.E</vt:lpstr>
      <vt:lpstr>VTS</vt:lpstr>
      <vt:lpstr>Video’s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B.A.M. Oprins</dc:creator>
  <cp:lastModifiedBy>Karen</cp:lastModifiedBy>
  <cp:revision>102</cp:revision>
  <dcterms:created xsi:type="dcterms:W3CDTF">2017-03-02T12:17:22Z</dcterms:created>
  <dcterms:modified xsi:type="dcterms:W3CDTF">2017-04-19T08:52:29Z</dcterms:modified>
</cp:coreProperties>
</file>