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7" r:id="rId5"/>
    <p:sldId id="261" r:id="rId6"/>
    <p:sldId id="263" r:id="rId7"/>
    <p:sldId id="262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6"/>
    <p:restoredTop sz="94743"/>
  </p:normalViewPr>
  <p:slideViewPr>
    <p:cSldViewPr snapToGrid="0" snapToObjects="1">
      <p:cViewPr>
        <p:scale>
          <a:sx n="69" d="100"/>
          <a:sy n="69" d="100"/>
        </p:scale>
        <p:origin x="-4032" y="-2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B15DB9F-346F-5242-8813-97692BB81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6806CE55-2ECF-3345-B4C4-B6F09F952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CDCF040-EEC3-F841-AC38-0991D684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FA7D993-2124-264A-A9CC-B17ACD34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BE5EA1EF-FFEC-7A40-81D9-AA26F9C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50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99217D7-437C-3646-9A5E-BFD520A5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6ED08DCE-CA48-0A4A-92E0-828FCD89D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2164A35-B08D-754D-B1A5-0AED9320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D47081A-07B4-5F43-A80A-0F18424A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4C43443-7CE2-314B-804E-2D86D758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13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F7A7E84F-547B-074A-805E-DC2D86D13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6E55E030-7393-2C45-B2CD-91D0A10D5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72C36446-23CA-7749-B75F-87E3C013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F234ED53-5867-0548-9B3C-0C2069E9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CFC4DFA-6B86-9346-A411-8F8196B7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20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0E887B7-22E7-254F-A63A-7D564B93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1204D1F-6A65-884E-B617-41A0A9167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F7CA0C0F-DF75-464C-84B2-B0222952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E3EB286-4E8D-8948-ADCC-D70913C6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A27A037-A6B8-E44D-A0F0-9A4D8FD8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5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BDD2CB-6293-8D44-83FD-C1DD0C0B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BAE5DBB4-0D7C-6A4A-B9E6-84404AF82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D3E97FE-7395-A34E-BC76-37EE11F0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6990030-3140-854B-AD17-4590442B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1E4B04D-D58D-3D4E-A871-8DA0612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66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F346443-0AEB-4349-9665-4F9C69B6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500A083-B071-944D-8743-68011F5A0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5DE129A4-C7C2-8146-8462-209E35F50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5456C291-43C6-C044-B7EF-5AE27E3E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EA5C266D-5089-404E-982B-EFE5D2E6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67AB188F-A6E1-5E46-9644-C6CD1D8E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53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D047D33-A577-0E42-B417-00B43990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4D3394AB-00DC-934C-8105-4E6424B89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AC534161-ADD7-B548-BB7A-2C48B1689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0124495A-84DE-404A-BBD8-5561347D7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D121811E-F99C-3248-99E5-EE9FA55E1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5E46F87B-56EC-C24E-B22F-DD265E3C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9296B382-E337-3B4E-B1F9-83DF71C0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18DBD686-DB7F-F142-83C5-90BB1BA4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79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A5A628D-2B35-C948-9328-CF3B8883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2C338E36-7D61-B44D-B764-89FD123A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8F72216E-CB41-C049-8AF1-2A03CE28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56E5FE13-23BC-BC4B-9640-2A660AA0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52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433BA58C-D270-A64D-97A9-B8DCDAEB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C4A02810-B650-5846-BFF3-378078D8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C3CAB7E5-3F3E-A64F-A3E7-70101A96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00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5BD6278-8AF9-224E-A05C-F06AA303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8AAD32B-7549-CD4A-A705-B1B898939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C03E050A-C784-D440-AFBE-7C69A86E2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2A7F16C2-9DA0-7246-B7AE-35576517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6CBE60F4-20C8-4D49-92EB-F51C0259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AD97ADE-8CDC-514B-85BE-1831F035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97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3E3C9CF-D268-4C4E-8959-895019A6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68BDDB2C-EE08-0A4E-B805-B53B0DA9C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9586D0C2-2A26-1344-9002-398E47F8E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F4D90B70-9225-2A4F-8712-6FB34978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343DE0FD-F4E7-2342-BDDB-08D0B762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75AF2510-E790-D942-B4BA-3C7CF34D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34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7A119F60-CCCF-284B-A6B4-C2AD9BB7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B3ACB35-6E33-5747-B4D5-1A4BD0CA5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6D97FD06-7F4D-0346-8F29-BE16FE3FB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4D55-C9F3-B441-9FFF-F45360DE1BA8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1D30F40A-5E1C-DF4F-87FF-316E00D6E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A2B65003-B150-B24A-84F8-5D46CE4D1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5AB8A-7135-334F-8749-C9A74E56CDA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00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7F10311D-D17D-9D44-B1F4-63D7E5D41458}"/>
              </a:ext>
            </a:extLst>
          </p:cNvPr>
          <p:cNvSpPr txBox="1"/>
          <p:nvPr/>
        </p:nvSpPr>
        <p:spPr>
          <a:xfrm>
            <a:off x="2533807" y="3293607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Deel 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5F77DFC1-20DF-1847-9E42-9BEAC6EE6C5C}"/>
              </a:ext>
            </a:extLst>
          </p:cNvPr>
          <p:cNvSpPr txBox="1"/>
          <p:nvPr/>
        </p:nvSpPr>
        <p:spPr>
          <a:xfrm>
            <a:off x="2533807" y="4247656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Deel 4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41C75B92-1840-F54D-B131-D9BF6C2BD6A4}"/>
              </a:ext>
            </a:extLst>
          </p:cNvPr>
          <p:cNvSpPr txBox="1"/>
          <p:nvPr/>
        </p:nvSpPr>
        <p:spPr>
          <a:xfrm>
            <a:off x="2533807" y="233955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Deel 2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1F8680BA-B840-9645-97E0-A664841B1D3D}"/>
              </a:ext>
            </a:extLst>
          </p:cNvPr>
          <p:cNvSpPr txBox="1"/>
          <p:nvPr/>
        </p:nvSpPr>
        <p:spPr>
          <a:xfrm>
            <a:off x="4676373" y="2339558"/>
            <a:ext cx="1816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Grote dingen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="" xmlns:a16="http://schemas.microsoft.com/office/drawing/2014/main" id="{57B1F7D7-FF4D-3445-97BB-0BAE66519FB1}"/>
              </a:ext>
            </a:extLst>
          </p:cNvPr>
          <p:cNvSpPr txBox="1"/>
          <p:nvPr/>
        </p:nvSpPr>
        <p:spPr>
          <a:xfrm>
            <a:off x="4676373" y="3293607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Dimensies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="" xmlns:a16="http://schemas.microsoft.com/office/drawing/2014/main" id="{122B79D4-687C-D444-BC38-9D401F8C6E76}"/>
              </a:ext>
            </a:extLst>
          </p:cNvPr>
          <p:cNvSpPr txBox="1"/>
          <p:nvPr/>
        </p:nvSpPr>
        <p:spPr>
          <a:xfrm>
            <a:off x="4676373" y="4247656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Schaduw</a:t>
            </a:r>
          </a:p>
        </p:txBody>
      </p:sp>
      <p:pic>
        <p:nvPicPr>
          <p:cNvPr id="18" name="Picture 2" descr="Afbeeldingsresultaat voor grote stoel oerol">
            <a:extLst>
              <a:ext uri="{FF2B5EF4-FFF2-40B4-BE49-F238E27FC236}">
                <a16:creationId xmlns="" xmlns:a16="http://schemas.microsoft.com/office/drawing/2014/main" id="{410BCFBC-44D8-0742-ACAD-3F1A387EC9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94" y="2148621"/>
            <a:ext cx="563245" cy="75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>
            <a:extLst>
              <a:ext uri="{FF2B5EF4-FFF2-40B4-BE49-F238E27FC236}">
                <a16:creationId xmlns="" xmlns:a16="http://schemas.microsoft.com/office/drawing/2014/main" id="{B4A729A4-8E52-794A-9C47-8D850EC523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21" y="3112830"/>
            <a:ext cx="859790" cy="73088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="" xmlns:a16="http://schemas.microsoft.com/office/drawing/2014/main" id="{6AEA627A-6AB4-A048-81EA-2BDD5B14D9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68" y="4056719"/>
            <a:ext cx="760095" cy="76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Afbeelding 21">
            <a:extLst>
              <a:ext uri="{FF2B5EF4-FFF2-40B4-BE49-F238E27FC236}">
                <a16:creationId xmlns="" xmlns:a16="http://schemas.microsoft.com/office/drawing/2014/main" id="{20370535-9A14-6F49-B2F3-9096D1839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864" y="310474"/>
            <a:ext cx="10718800" cy="15367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1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58B6BC3-BC51-44E9-986B-C9A1F327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Grafiek opdracht 3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="" xmlns:a16="http://schemas.microsoft.com/office/drawing/2014/main" id="{2B4577ED-E0DE-4556-A07F-993D2EB72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01" y="1336430"/>
            <a:ext cx="6430597" cy="48229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FB8FC73-F355-4DF5-888F-A21F1A60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Grafiek extra opdracht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="" xmlns:a16="http://schemas.microsoft.com/office/drawing/2014/main" id="{4BCF5546-2A13-470B-9CC6-F5DA56177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24" y="1450731"/>
            <a:ext cx="6254751" cy="46910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847C3523-FFFC-6C45-9BD0-4DFB5D22CAA0}"/>
              </a:ext>
            </a:extLst>
          </p:cNvPr>
          <p:cNvSpPr txBox="1"/>
          <p:nvPr/>
        </p:nvSpPr>
        <p:spPr>
          <a:xfrm>
            <a:off x="-626533" y="-3503149"/>
            <a:ext cx="6034024" cy="13942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0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="" xmlns:a16="http://schemas.microsoft.com/office/drawing/2014/main" id="{839C370B-25A2-7A46-9638-BFB2DFCDBD9F}"/>
              </a:ext>
            </a:extLst>
          </p:cNvPr>
          <p:cNvSpPr/>
          <p:nvPr/>
        </p:nvSpPr>
        <p:spPr>
          <a:xfrm>
            <a:off x="-626533" y="-1964266"/>
            <a:ext cx="13258800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5000"/>
              <a:t>Grote dingen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E8D522B6-35EC-3248-B617-97581E2ED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56" y="331282"/>
            <a:ext cx="9181287" cy="65267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2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E78C45F8-FEC0-0A45-861F-5DDAD2DB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51" y="294472"/>
            <a:ext cx="4691495" cy="65635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A20625F3-16BA-0C44-86F9-53D59FEAE96F}"/>
              </a:ext>
            </a:extLst>
          </p:cNvPr>
          <p:cNvSpPr txBox="1"/>
          <p:nvPr/>
        </p:nvSpPr>
        <p:spPr>
          <a:xfrm>
            <a:off x="3279409" y="-3626406"/>
            <a:ext cx="6034024" cy="13942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721A5FB5-4650-E14F-9644-23D58ACA83D4}"/>
              </a:ext>
            </a:extLst>
          </p:cNvPr>
          <p:cNvSpPr/>
          <p:nvPr/>
        </p:nvSpPr>
        <p:spPr>
          <a:xfrm>
            <a:off x="-1441973" y="-548640"/>
            <a:ext cx="1418261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800000" rev="600000"/>
              </a:camera>
              <a:lightRig rig="threePt" dir="t"/>
            </a:scene3d>
            <a:sp3d extrusionH="762000" contourW="12700">
              <a:bevelT w="6350"/>
              <a:contourClr>
                <a:srgbClr val="FFC000"/>
              </a:contourClr>
            </a:sp3d>
          </a:bodyPr>
          <a:lstStyle/>
          <a:p>
            <a:pPr algn="ctr"/>
            <a:r>
              <a:rPr lang="nl-NL" sz="25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Dimen</a:t>
            </a:r>
            <a:r>
              <a:rPr lang="nl-NL" sz="2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nl-NL" sz="25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sies</a:t>
            </a:r>
            <a:endParaRPr lang="nl-NL" sz="2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9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34BC42F-02A1-0F4D-97CC-AE5FC36EDE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70" y="331282"/>
            <a:ext cx="8655561" cy="701725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7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E2B728F1-BE01-F84B-92F7-046854FFD10A}"/>
              </a:ext>
            </a:extLst>
          </p:cNvPr>
          <p:cNvSpPr txBox="1"/>
          <p:nvPr/>
        </p:nvSpPr>
        <p:spPr>
          <a:xfrm>
            <a:off x="7210341" y="-3935209"/>
            <a:ext cx="6034024" cy="13942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00">
                <a:solidFill>
                  <a:schemeClr val="accent4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D2BE5263-D5B1-5B4E-8A37-F8AEAA913DFE}"/>
              </a:ext>
            </a:extLst>
          </p:cNvPr>
          <p:cNvSpPr/>
          <p:nvPr/>
        </p:nvSpPr>
        <p:spPr>
          <a:xfrm>
            <a:off x="1324573" y="1458575"/>
            <a:ext cx="972574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99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5400000" sx="117000" sy="117000" algn="t" rotWithShape="0">
                    <a:prstClr val="black">
                      <a:alpha val="40000"/>
                    </a:prstClr>
                  </a:outerShdw>
                  <a:reflection blurRad="6350" stA="60000" endA="900" endPos="34000" dir="5400000" sy="-100000" algn="bl" rotWithShape="0"/>
                </a:effectLst>
              </a:rPr>
              <a:t>Schaduw</a:t>
            </a:r>
            <a:endParaRPr lang="nl-NL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5400000" sx="117000" sy="117000" algn="t" rotWithShape="0">
                  <a:prstClr val="black">
                    <a:alpha val="40000"/>
                  </a:prstClr>
                </a:outerShdw>
                <a:reflection blurRad="6350" stA="60000" endA="900" endPos="34000" dir="5400000" sy="-100000" algn="bl" rotWithShape="0"/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4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="" xmlns:a16="http://schemas.microsoft.com/office/drawing/2014/main" id="{F1919311-BF3A-104E-BD89-56124A9D644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5425"/>
          <a:stretch/>
        </p:blipFill>
        <p:spPr bwMode="auto">
          <a:xfrm>
            <a:off x="1853458" y="2777067"/>
            <a:ext cx="2803209" cy="4083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8DB18653-827F-B64C-8E00-32F5C4EC4E1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2406" r="42055" b="29755"/>
          <a:stretch/>
        </p:blipFill>
        <p:spPr bwMode="auto">
          <a:xfrm>
            <a:off x="7715747" y="3208635"/>
            <a:ext cx="3898749" cy="3378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F3A5F80-5D97-A647-A9C2-E9AD15843E2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0" t="57255" r="3360"/>
          <a:stretch/>
        </p:blipFill>
        <p:spPr bwMode="auto">
          <a:xfrm>
            <a:off x="1376120" y="568982"/>
            <a:ext cx="3006090" cy="1597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5" descr="C:\Users\Xanthe\Google Drive\Fotos\IMG_20180429_175517.jpg">
            <a:extLst>
              <a:ext uri="{FF2B5EF4-FFF2-40B4-BE49-F238E27FC236}">
                <a16:creationId xmlns="" xmlns:a16="http://schemas.microsoft.com/office/drawing/2014/main" id="{6E0D85A5-74E4-9444-9F71-696F7B09B6C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8" t="20496" r="37190" b="42259"/>
          <a:stretch/>
        </p:blipFill>
        <p:spPr bwMode="auto">
          <a:xfrm>
            <a:off x="7586133" y="783152"/>
            <a:ext cx="3833782" cy="2425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966ED6E0-BD9B-AA4C-8663-0079E0C1CC53}"/>
              </a:ext>
            </a:extLst>
          </p:cNvPr>
          <p:cNvSpPr txBox="1"/>
          <p:nvPr/>
        </p:nvSpPr>
        <p:spPr>
          <a:xfrm>
            <a:off x="5127171" y="3706586"/>
            <a:ext cx="2726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Staande doos</a:t>
            </a:r>
          </a:p>
          <a:p>
            <a:r>
              <a:rPr lang="nl-NL" sz="2400"/>
              <a:t>met A4tje opgeplakt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72E48D47-D7BD-A14E-98D5-808846EECCB7}"/>
              </a:ext>
            </a:extLst>
          </p:cNvPr>
          <p:cNvSpPr txBox="1"/>
          <p:nvPr/>
        </p:nvSpPr>
        <p:spPr>
          <a:xfrm>
            <a:off x="5029347" y="5377543"/>
            <a:ext cx="2547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Lijnenblad</a:t>
            </a:r>
          </a:p>
          <a:p>
            <a:r>
              <a:rPr lang="nl-NL" sz="2400"/>
              <a:t>(zelf lijntjes zetten)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="" xmlns:a16="http://schemas.microsoft.com/office/drawing/2014/main" id="{D29CA05B-C792-5247-BF20-B87395EB5B15}"/>
              </a:ext>
            </a:extLst>
          </p:cNvPr>
          <p:cNvCxnSpPr>
            <a:stCxn id="6" idx="1"/>
          </p:cNvCxnSpPr>
          <p:nvPr/>
        </p:nvCxnSpPr>
        <p:spPr>
          <a:xfrm flipH="1">
            <a:off x="3608615" y="4122085"/>
            <a:ext cx="1518556" cy="46166"/>
          </a:xfrm>
          <a:prstGeom prst="straightConnector1">
            <a:avLst/>
          </a:prstGeom>
          <a:ln w="79375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="" xmlns:a16="http://schemas.microsoft.com/office/drawing/2014/main" id="{5C2028A3-E115-9C4D-A0B2-AAE92BC0256D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382211" y="5608376"/>
            <a:ext cx="647136" cy="184666"/>
          </a:xfrm>
          <a:prstGeom prst="straightConnector1">
            <a:avLst/>
          </a:prstGeom>
          <a:ln w="79375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2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51946D-974E-4CF7-BB55-7BB65D96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Voorbeeld tabel opdracht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A854670-074C-4FA4-8AD0-8EB903CF3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Ideale gemeten waardes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Voorbeeld gemeten tabel</a:t>
            </a:r>
          </a:p>
          <a:p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="" xmlns:a16="http://schemas.microsoft.com/office/drawing/2014/main" id="{39A2FCE7-0613-4E1C-B225-67F5BF4DCD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7476" y="2303584"/>
          <a:ext cx="9777048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093">
                  <a:extLst>
                    <a:ext uri="{9D8B030D-6E8A-4147-A177-3AD203B41FA5}">
                      <a16:colId xmlns="" xmlns:a16="http://schemas.microsoft.com/office/drawing/2014/main" val="2967995131"/>
                    </a:ext>
                  </a:extLst>
                </a:gridCol>
                <a:gridCol w="1366684">
                  <a:extLst>
                    <a:ext uri="{9D8B030D-6E8A-4147-A177-3AD203B41FA5}">
                      <a16:colId xmlns="" xmlns:a16="http://schemas.microsoft.com/office/drawing/2014/main" val="118771077"/>
                    </a:ext>
                  </a:extLst>
                </a:gridCol>
                <a:gridCol w="1409393">
                  <a:extLst>
                    <a:ext uri="{9D8B030D-6E8A-4147-A177-3AD203B41FA5}">
                      <a16:colId xmlns="" xmlns:a16="http://schemas.microsoft.com/office/drawing/2014/main" val="2539654279"/>
                    </a:ext>
                  </a:extLst>
                </a:gridCol>
                <a:gridCol w="1409393">
                  <a:extLst>
                    <a:ext uri="{9D8B030D-6E8A-4147-A177-3AD203B41FA5}">
                      <a16:colId xmlns="" xmlns:a16="http://schemas.microsoft.com/office/drawing/2014/main" val="198391048"/>
                    </a:ext>
                  </a:extLst>
                </a:gridCol>
                <a:gridCol w="1265738">
                  <a:extLst>
                    <a:ext uri="{9D8B030D-6E8A-4147-A177-3AD203B41FA5}">
                      <a16:colId xmlns="" xmlns:a16="http://schemas.microsoft.com/office/drawing/2014/main" val="918023024"/>
                    </a:ext>
                  </a:extLst>
                </a:gridCol>
                <a:gridCol w="1547447">
                  <a:extLst>
                    <a:ext uri="{9D8B030D-6E8A-4147-A177-3AD203B41FA5}">
                      <a16:colId xmlns="" xmlns:a16="http://schemas.microsoft.com/office/drawing/2014/main" val="1860111590"/>
                    </a:ext>
                  </a:extLst>
                </a:gridCol>
                <a:gridCol w="1257300">
                  <a:extLst>
                    <a:ext uri="{9D8B030D-6E8A-4147-A177-3AD203B41FA5}">
                      <a16:colId xmlns="" xmlns:a16="http://schemas.microsoft.com/office/drawing/2014/main" val="3526364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Afstand tot lampje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5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10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15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20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25 cm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Voorspelling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25 cm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23144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Lengte schaduw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10.0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5.0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3.3 cm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2.5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2.0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93880343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="" xmlns:a16="http://schemas.microsoft.com/office/drawing/2014/main" id="{07FEA9F6-F73D-4B42-9E71-692E5C01BF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7476" y="4368045"/>
          <a:ext cx="9777048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093">
                  <a:extLst>
                    <a:ext uri="{9D8B030D-6E8A-4147-A177-3AD203B41FA5}">
                      <a16:colId xmlns="" xmlns:a16="http://schemas.microsoft.com/office/drawing/2014/main" val="1003510149"/>
                    </a:ext>
                  </a:extLst>
                </a:gridCol>
                <a:gridCol w="1366684">
                  <a:extLst>
                    <a:ext uri="{9D8B030D-6E8A-4147-A177-3AD203B41FA5}">
                      <a16:colId xmlns="" xmlns:a16="http://schemas.microsoft.com/office/drawing/2014/main" val="3948308882"/>
                    </a:ext>
                  </a:extLst>
                </a:gridCol>
                <a:gridCol w="1409393">
                  <a:extLst>
                    <a:ext uri="{9D8B030D-6E8A-4147-A177-3AD203B41FA5}">
                      <a16:colId xmlns="" xmlns:a16="http://schemas.microsoft.com/office/drawing/2014/main" val="3688708261"/>
                    </a:ext>
                  </a:extLst>
                </a:gridCol>
                <a:gridCol w="1409393">
                  <a:extLst>
                    <a:ext uri="{9D8B030D-6E8A-4147-A177-3AD203B41FA5}">
                      <a16:colId xmlns="" xmlns:a16="http://schemas.microsoft.com/office/drawing/2014/main" val="1014616305"/>
                    </a:ext>
                  </a:extLst>
                </a:gridCol>
                <a:gridCol w="1239360">
                  <a:extLst>
                    <a:ext uri="{9D8B030D-6E8A-4147-A177-3AD203B41FA5}">
                      <a16:colId xmlns="" xmlns:a16="http://schemas.microsoft.com/office/drawing/2014/main" val="1999384805"/>
                    </a:ext>
                  </a:extLst>
                </a:gridCol>
                <a:gridCol w="1579426">
                  <a:extLst>
                    <a:ext uri="{9D8B030D-6E8A-4147-A177-3AD203B41FA5}">
                      <a16:colId xmlns="" xmlns:a16="http://schemas.microsoft.com/office/drawing/2014/main" val="3645192063"/>
                    </a:ext>
                  </a:extLst>
                </a:gridCol>
                <a:gridCol w="1251699">
                  <a:extLst>
                    <a:ext uri="{9D8B030D-6E8A-4147-A177-3AD203B41FA5}">
                      <a16:colId xmlns="" xmlns:a16="http://schemas.microsoft.com/office/drawing/2014/main" val="1863631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Afstand tot lampje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5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10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15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20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25 cm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Voorspelling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25 cm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03619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Lengte schaduw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9.2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5.0 cm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3.3 cm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2.8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2.2 cm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23407198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226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101</Words>
  <Application>Microsoft Macintosh PowerPoint</Application>
  <PresentationFormat>Aangepast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Voorbeeld tabel opdracht 2</vt:lpstr>
      <vt:lpstr>Grafiek opdracht 3</vt:lpstr>
      <vt:lpstr>Grafiek extra opdracht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Jonker, V.H. (Vincent)</dc:creator>
  <cp:lastModifiedBy>Ton de vries</cp:lastModifiedBy>
  <cp:revision>10</cp:revision>
  <dcterms:created xsi:type="dcterms:W3CDTF">2018-07-06T06:59:11Z</dcterms:created>
  <dcterms:modified xsi:type="dcterms:W3CDTF">2018-11-14T08:33:25Z</dcterms:modified>
</cp:coreProperties>
</file>