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7" r:id="rId11"/>
    <p:sldId id="279" r:id="rId12"/>
    <p:sldId id="280" r:id="rId13"/>
    <p:sldId id="278" r:id="rId14"/>
    <p:sldId id="282" r:id="rId15"/>
    <p:sldId id="283" r:id="rId16"/>
    <p:sldId id="289" r:id="rId17"/>
    <p:sldId id="281" r:id="rId18"/>
    <p:sldId id="290" r:id="rId19"/>
    <p:sldId id="291" r:id="rId20"/>
    <p:sldId id="292" r:id="rId21"/>
    <p:sldId id="296" r:id="rId22"/>
    <p:sldId id="293" r:id="rId23"/>
    <p:sldId id="294" r:id="rId24"/>
    <p:sldId id="295" r:id="rId25"/>
    <p:sldId id="297" r:id="rId26"/>
    <p:sldId id="272" r:id="rId27"/>
    <p:sldId id="298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69"/>
  </p:normalViewPr>
  <p:slideViewPr>
    <p:cSldViewPr snapToGrid="0" snapToObjects="1">
      <p:cViewPr varScale="1">
        <p:scale>
          <a:sx n="180" d="100"/>
          <a:sy n="180" d="100"/>
        </p:scale>
        <p:origin x="-22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884CA60-FCBD-0C41-BF94-5D58AFDA4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7261055-DEA5-3B43-B99D-00D21DD04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A7B1ADF-C679-4944-A186-F27F57BD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BBCFC55-5FA5-BA43-84EC-BE9E4EC0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4251737-4082-344C-83E7-5BF35A2B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29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98D939-8249-2644-BEDF-EB7F2ED7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C23C6913-F569-CA42-9F67-1E7C6E2A5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BFCE0BC-1101-1A4F-AF0F-A14A2905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844B14E-3F36-FF47-93C6-6AAC7065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3459D8F-32D2-B84E-ABB9-36CBFDE8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2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2752A884-7061-C64D-91EF-0DB60375E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4269A3DA-140E-1F42-A283-6FAA68326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607AA64-98AB-7949-930C-30215601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CD63DB3-2BCF-7D4B-9649-5C90FAEF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EBE5DE8-AEB6-0242-80EE-D0FBB64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64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A462BC-03A9-0E4E-A125-43CB8E8F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BBE511D-4340-1E43-A105-86FA6AD0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BF732D2-542A-1142-BBDB-21A974C8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AAA28F8-8035-AE4F-8E39-54C07282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775E460-7B0C-A84A-8E6C-D228AAFF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12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F171886-34FF-1547-8845-D229C1E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310E8D6-2CED-6C41-96DF-6ACF917C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68A69EE-647D-734D-9E25-6AD6D13C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617340D-B3C2-4140-BFF8-EC17345B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6D60356-ED58-6346-9B5E-DB188AE9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6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3ADD59-BF9C-1049-8109-82D47045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11B0A83-F9E1-074F-8B55-F3E67B647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95334CC-2C88-FF49-886E-BD8288F4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27AC2E82-AEA5-584B-9FAC-E2DB563E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0FD28913-F2F2-BF45-BCE1-7991522B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E5C25FB0-4AA4-C54F-83EC-FFFF721A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8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286954-FC43-284E-BB5E-1E4843AD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BA95294-7DA0-004C-81DE-BF78D6F7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F8E6D85-2757-B44E-97A5-8AD370FF1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B03E0B4-1DE7-E349-BFFC-92AF38B6C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42AB45D1-3E9D-1B46-A37B-3206F1A88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9C555A14-FFC7-D34E-A5E8-D6A76BD8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4190B75F-2F1B-3347-AA8D-8B417504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066817E0-E448-0F4A-BE69-0ED61151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531DC9-35FA-EE49-B34E-71F8348B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AF4D1FC2-CDE5-814F-9D33-1FF4A4DF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64D5200F-2E97-EA4A-9993-AD61BE73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13E7697D-DC41-4546-A254-CFE13312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47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0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542C51-940A-E347-A607-A1602E4E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BB18EFA-5D7A-424C-9DCA-B48B890B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2F675023-DC0B-9A4C-B7AB-A0053B69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C8A561B-8C4B-224E-9FFF-C9CA561F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AD8A19C-BF92-0F4F-ACCF-8B9F323C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B5D289D-E1C1-5848-8968-877C2022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54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FC9BC6-BB43-CE4A-B06C-E033B23B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F84C52BA-8168-FB42-8573-12BA51F4E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4E62D138-51E8-924B-AA7A-5E7C1B76F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11EFB7C-4105-674C-A60B-6EA1F5B9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D1F1A-E930-3A4D-A271-1655F060F169}" type="datetimeFigureOut">
              <a:t>14-11-18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7A29871-DD3E-F548-BAF3-A6A2EE05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E3027D87-3CC2-4B49-8BF4-4D085D92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3208F-489C-B049-9A37-8813D96884FB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72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C605329B-1426-EA41-AB0D-B5E7FA4B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5867400"/>
            <a:ext cx="1112520" cy="68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1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Palatin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091" y="2171700"/>
            <a:ext cx="1536700" cy="46863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3FECF0BB-8BBB-D34B-835F-2F10A6CFB30E}"/>
              </a:ext>
            </a:extLst>
          </p:cNvPr>
          <p:cNvSpPr txBox="1"/>
          <p:nvPr/>
        </p:nvSpPr>
        <p:spPr>
          <a:xfrm>
            <a:off x="1121197" y="571500"/>
            <a:ext cx="416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  <a:latin typeface="Avenir Next Demi Bold" panose="020B0503020202020204" pitchFamily="34" charset="0"/>
              </a:rPr>
              <a:t>Te groot? </a:t>
            </a:r>
          </a:p>
          <a:p>
            <a:r>
              <a:rPr lang="nl-NL" sz="3600" b="1">
                <a:solidFill>
                  <a:srgbClr val="FF0000"/>
                </a:solidFill>
                <a:latin typeface="Avenir Next Demi Bold" panose="020B0503020202020204" pitchFamily="34" charset="0"/>
              </a:rPr>
              <a:t>Te klein?</a:t>
            </a:r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xmlns="" id="{1C914B05-0120-D84F-88FC-18BF3801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010298D5-A5BE-7C4A-AC46-EB9918F153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239" y="260648"/>
            <a:ext cx="4375934" cy="65668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0949E41-63D6-8E4B-B3FD-ED63F8C35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82" y="3365500"/>
            <a:ext cx="3115809" cy="346201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9A5A1C83-523C-E744-94C6-F568081E3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2247187"/>
            <a:ext cx="2888834" cy="45803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852FF413-0864-6441-9A04-BB275E4390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072" y="1714500"/>
            <a:ext cx="3427454" cy="51435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4A5ED5F7-6A00-7E4B-9619-BECF3F7999AA}"/>
              </a:ext>
            </a:extLst>
          </p:cNvPr>
          <p:cNvSpPr txBox="1"/>
          <p:nvPr/>
        </p:nvSpPr>
        <p:spPr>
          <a:xfrm>
            <a:off x="2070552" y="10083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boekenkast?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b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852FF413-0864-6441-9A04-BB275E4390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072" y="3810000"/>
            <a:ext cx="2031084" cy="304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10C6C517-1828-C040-8326-8B9DBA3507BE}"/>
              </a:ext>
            </a:extLst>
          </p:cNvPr>
          <p:cNvSpPr txBox="1"/>
          <p:nvPr/>
        </p:nvSpPr>
        <p:spPr>
          <a:xfrm>
            <a:off x="2070552" y="10083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boekenkast?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2070552" y="10083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boekenkast?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852FF413-0864-6441-9A04-BB275E4390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882" y="260647"/>
            <a:ext cx="4366517" cy="65527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2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776434" y="14528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Palatino" pitchFamily="2" charset="0"/>
              </a:rPr>
              <a:t>Deze boekenkast wil ik!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9995C3C-3742-0F4F-9551-84280077A7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072" y="1714500"/>
            <a:ext cx="3427454" cy="5143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1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636734" y="5892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fiets?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1470257-69C2-FE4A-A8F2-B1BE097E8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946" y="4549730"/>
            <a:ext cx="3792777" cy="23082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5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636734" y="5892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fiets?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1470257-69C2-FE4A-A8F2-B1BE097E8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446" y="2781300"/>
            <a:ext cx="6698529" cy="40767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7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636734" y="5892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fiets?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9017BC58-8210-4C45-941F-89DAE46F89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577" y="3713346"/>
            <a:ext cx="5246303" cy="319157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0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776434" y="14528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Palatino" pitchFamily="2" charset="0"/>
              </a:rPr>
              <a:t>Deze fiets wil ik!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0D3B0EC-E70D-5F48-B01D-36B6CDB344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677" y="3738746"/>
            <a:ext cx="5125323" cy="311925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636734" y="5892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bank?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3943C025-0EA7-1D4C-8B6F-B51C6D3B28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0" y="4895274"/>
            <a:ext cx="3898900" cy="19442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636734" y="5892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bank?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b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9F13CAE6-AD8A-9E4B-B90C-8C9B286E4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700" y="4432436"/>
            <a:ext cx="4864100" cy="242556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0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F42DFF49-784F-D140-B93D-CB9CD585B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4804112"/>
            <a:ext cx="1295398" cy="2053888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3FECF0BB-8BBB-D34B-835F-2F10A6CFB30E}"/>
              </a:ext>
            </a:extLst>
          </p:cNvPr>
          <p:cNvSpPr txBox="1"/>
          <p:nvPr/>
        </p:nvSpPr>
        <p:spPr>
          <a:xfrm>
            <a:off x="3682999" y="60960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stoel?</a:t>
            </a:r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xmlns="" id="{1C914B05-0120-D84F-88FC-18BF3801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8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636734" y="5892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bank?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08D36683-F29A-B843-9D54-3FB31CE9C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3742268"/>
            <a:ext cx="6349999" cy="31665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776434" y="14528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Palatino" pitchFamily="2" charset="0"/>
              </a:rPr>
              <a:t>Deze bank wil ik!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AA47B247-36F9-EA48-9820-4DDA6434A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88" y="3759200"/>
            <a:ext cx="6325211" cy="31541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16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636734" y="5892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dit kastje?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E5812D3-D6DE-1D44-AACA-2475F891E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072" y="2171700"/>
            <a:ext cx="4258014" cy="46697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94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636734" y="5892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dit kastje?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b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79BDAA2E-B5BB-DF4D-BF20-0279801B96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820" y="3727195"/>
            <a:ext cx="2854779" cy="31308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00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636734" y="5892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dit kastje?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21852B9C-D581-AE44-A3F9-7A99B84E61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072" y="4828037"/>
            <a:ext cx="1850992" cy="20299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776434" y="145289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Palatino" pitchFamily="2" charset="0"/>
              </a:rPr>
              <a:t>Dit kastje wil ik!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1CCA4E1E-B51F-D441-95C1-100F7995F6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122" y="3741123"/>
            <a:ext cx="2842077" cy="31168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8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35" y="2171700"/>
            <a:ext cx="1536700" cy="46863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6113235" y="2012345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Palatino" pitchFamily="2" charset="0"/>
              </a:rPr>
              <a:t>Dag!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0E7E4B1A-3E38-7942-A5F6-C2E175F9DE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529" y="3398076"/>
            <a:ext cx="6325211" cy="315417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774E6A56-057F-E34C-86CB-28BAF8AB5A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82" y="971168"/>
            <a:ext cx="3263118" cy="489688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1241A8EA-881B-B04D-AB53-8701C3AF2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734" y="4407760"/>
            <a:ext cx="2205216" cy="245024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F368B27B-A12E-0849-B5C5-A8CFAE15B0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55" y="3937000"/>
            <a:ext cx="1838476" cy="2921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8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435" y="2171700"/>
            <a:ext cx="1536700" cy="46863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87E7B6D7-5E60-FF4F-A574-787F18AB2D79}"/>
              </a:ext>
            </a:extLst>
          </p:cNvPr>
          <p:cNvSpPr/>
          <p:nvPr/>
        </p:nvSpPr>
        <p:spPr>
          <a:xfrm>
            <a:off x="7449937" y="5471160"/>
            <a:ext cx="307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>
                <a:solidFill>
                  <a:srgbClr val="FF0000"/>
                </a:solidFill>
                <a:latin typeface="Palatino" pitchFamily="2" charset="0"/>
              </a:rPr>
              <a:t>Grote Rekendag 2019</a:t>
            </a:r>
          </a:p>
          <a:p>
            <a:pPr algn="ctr"/>
            <a:r>
              <a:rPr lang="nl-NL">
                <a:solidFill>
                  <a:srgbClr val="FF0000"/>
                </a:solidFill>
                <a:latin typeface="Palatino" pitchFamily="2" charset="0"/>
              </a:rPr>
              <a:t>Frans van Galen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4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F42DFF49-784F-D140-B93D-CB9CD585B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2971719"/>
            <a:ext cx="2451098" cy="388628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F833C0B0-8A9F-1449-BE67-0157BB45CFF6}"/>
              </a:ext>
            </a:extLst>
          </p:cNvPr>
          <p:cNvSpPr txBox="1"/>
          <p:nvPr/>
        </p:nvSpPr>
        <p:spPr>
          <a:xfrm>
            <a:off x="3682999" y="60960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stoel?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16781EE-E79D-E147-9977-12F59284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b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F42DFF49-784F-D140-B93D-CB9CD585B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408" y="3937000"/>
            <a:ext cx="1842290" cy="2921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B51B724F-9A8A-F640-98CD-D7EF554158AF}"/>
              </a:ext>
            </a:extLst>
          </p:cNvPr>
          <p:cNvSpPr txBox="1"/>
          <p:nvPr/>
        </p:nvSpPr>
        <p:spPr>
          <a:xfrm>
            <a:off x="3682999" y="60960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stoel?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FFA6AA-46A2-2E49-B6EF-705B57E7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4030434" y="144780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Palatino" pitchFamily="2" charset="0"/>
              </a:rPr>
              <a:t>Deze stoel wil ik!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227018B5-695D-EC4E-9C24-145F5BB4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3911599" y="57912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tafel?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A143FBD-8BBF-6341-AEA9-04E481775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072" y="3352800"/>
            <a:ext cx="3145429" cy="35052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xmlns="" id="{B0ED03C7-0FC5-ED49-9732-7B700A1B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A143FBD-8BBF-6341-AEA9-04E481775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472" y="4419600"/>
            <a:ext cx="2188125" cy="24384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6D29CE89-289F-7841-BD65-2395A91AD413}"/>
              </a:ext>
            </a:extLst>
          </p:cNvPr>
          <p:cNvSpPr txBox="1"/>
          <p:nvPr/>
        </p:nvSpPr>
        <p:spPr>
          <a:xfrm>
            <a:off x="3911599" y="57912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tafel?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46F67D-EE4E-E143-B3DB-31967398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b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0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A143FBD-8BBF-6341-AEA9-04E4817752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803" y="5145426"/>
            <a:ext cx="1536797" cy="171257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D36CC0F3-46D8-104C-85D7-D6A870DE555E}"/>
              </a:ext>
            </a:extLst>
          </p:cNvPr>
          <p:cNvSpPr txBox="1"/>
          <p:nvPr/>
        </p:nvSpPr>
        <p:spPr>
          <a:xfrm>
            <a:off x="3911599" y="57912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Palatino" pitchFamily="2" charset="0"/>
              </a:rPr>
              <a:t>Wil je deze tafel?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784E975-691C-9343-83CC-F2FD55A1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EC0298D0-FDA6-7542-B583-68F52A81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5" y="2171700"/>
            <a:ext cx="1536700" cy="4686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80942AE-7218-294A-A69D-3488A3585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222" y="3937000"/>
            <a:ext cx="1838476" cy="2921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EF7A6A8-E5DC-4A44-BA6B-7B169C7FDB8A}"/>
              </a:ext>
            </a:extLst>
          </p:cNvPr>
          <p:cNvSpPr txBox="1"/>
          <p:nvPr/>
        </p:nvSpPr>
        <p:spPr>
          <a:xfrm>
            <a:off x="4030434" y="1478280"/>
            <a:ext cx="416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Palatino" pitchFamily="2" charset="0"/>
              </a:rPr>
              <a:t>Deze tafel wil ik!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2A847D8D-386F-7141-8EE3-004C6333C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304" y="4407760"/>
            <a:ext cx="2205216" cy="245024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DBF897B3-827C-AC4C-A312-01037F15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33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161</Words>
  <Application>Microsoft Macintosh PowerPoint</Application>
  <PresentationFormat>Aangepast</PresentationFormat>
  <Paragraphs>56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 </vt:lpstr>
      <vt:lpstr>a</vt:lpstr>
      <vt:lpstr>b</vt:lpstr>
      <vt:lpstr>c</vt:lpstr>
      <vt:lpstr>.</vt:lpstr>
      <vt:lpstr>a</vt:lpstr>
      <vt:lpstr>b</vt:lpstr>
      <vt:lpstr>c</vt:lpstr>
      <vt:lpstr>.</vt:lpstr>
      <vt:lpstr>a</vt:lpstr>
      <vt:lpstr>b</vt:lpstr>
      <vt:lpstr>c</vt:lpstr>
      <vt:lpstr>.</vt:lpstr>
      <vt:lpstr>c</vt:lpstr>
      <vt:lpstr>c</vt:lpstr>
      <vt:lpstr>c</vt:lpstr>
      <vt:lpstr>.</vt:lpstr>
      <vt:lpstr>a</vt:lpstr>
      <vt:lpstr>b</vt:lpstr>
      <vt:lpstr>c</vt:lpstr>
      <vt:lpstr>.</vt:lpstr>
      <vt:lpstr>a</vt:lpstr>
      <vt:lpstr>b</vt:lpstr>
      <vt:lpstr>c</vt:lpstr>
      <vt:lpstr>.</vt:lpstr>
      <vt:lpstr>.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FransvanG</dc:creator>
  <cp:lastModifiedBy>Ton de vries</cp:lastModifiedBy>
  <cp:revision>26</cp:revision>
  <dcterms:created xsi:type="dcterms:W3CDTF">2018-05-16T11:28:41Z</dcterms:created>
  <dcterms:modified xsi:type="dcterms:W3CDTF">2018-11-14T08:30:51Z</dcterms:modified>
</cp:coreProperties>
</file>