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3736" y="-1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Grote Rekendag 2019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2 april 2019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Uit verhouding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3845C-550C-4271-9917-11BF49FFB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9061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Grote Rekendag 2019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2 april 2019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Uit verhouding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8BA6-EE2E-41E4-BD45-809BEFBC4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4795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8BA6-EE2E-41E4-BD45-809BEFBC4C62}" type="slidenum">
              <a:rPr lang="nl-NL" smtClean="0"/>
              <a:t>22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 april 2019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Uit verhouding</a:t>
            </a:r>
            <a:endParaRPr lang="nl-NL"/>
          </a:p>
        </p:txBody>
      </p:sp>
      <p:sp>
        <p:nvSpPr>
          <p:cNvPr id="7" name="Tijdelijke aanduiding voor koptekst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Grote Rekendag 2019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6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19-11-18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accent1"/>
                </a:solidFill>
              </a:rPr>
              <a:t>Groep</a:t>
            </a:r>
            <a:r>
              <a:rPr lang="en-US" sz="3600" dirty="0" smtClean="0">
                <a:solidFill>
                  <a:schemeClr val="accent1"/>
                </a:solidFill>
              </a:rPr>
              <a:t> 1-2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err="1" smtClean="0">
                <a:solidFill>
                  <a:schemeClr val="accent1"/>
                </a:solidFill>
              </a:rPr>
              <a:t>Kringactiviteit</a:t>
            </a:r>
            <a:r>
              <a:rPr lang="en-US" sz="3600" dirty="0" smtClean="0">
                <a:solidFill>
                  <a:schemeClr val="accent1"/>
                </a:solidFill>
              </a:rPr>
              <a:t> 3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/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dirty="0" err="1" smtClean="0">
                <a:solidFill>
                  <a:schemeClr val="accent1"/>
                </a:solidFill>
              </a:rPr>
              <a:t>Welk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geluid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maakt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dit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dier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0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24155951_M de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636911"/>
            <a:ext cx="2160240" cy="19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24155951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836712"/>
            <a:ext cx="6613236" cy="52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77353780_M de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094523"/>
            <a:ext cx="2347073" cy="20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6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77353780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40768"/>
            <a:ext cx="7856548" cy="44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9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10470808_M de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916832"/>
            <a:ext cx="3058934" cy="33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10470808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92696"/>
            <a:ext cx="745783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14849477_M de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258870"/>
            <a:ext cx="2057648" cy="28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4849477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0"/>
            <a:ext cx="6858000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4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18179510_M de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617710"/>
            <a:ext cx="2436360" cy="21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4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18179510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70352"/>
            <a:ext cx="7200800" cy="63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7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32290920_M_de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242987"/>
            <a:ext cx="2621090" cy="26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6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2935333_M de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421442"/>
            <a:ext cx="2088232" cy="23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2935333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0"/>
            <a:ext cx="6858000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7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14361331_M de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401302"/>
            <a:ext cx="2523604" cy="23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4361331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6632"/>
            <a:ext cx="8600243" cy="67413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2" name="Afbeelding 1" descr="32290920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548680"/>
            <a:ext cx="4104456" cy="61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0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21046079_M de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780928"/>
            <a:ext cx="1656184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9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21046079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89067"/>
            <a:ext cx="4914102" cy="63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7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Kip_52467232 de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443193"/>
            <a:ext cx="1445442" cy="19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Kip_5246723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692696"/>
            <a:ext cx="599661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20452598_M de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526500"/>
            <a:ext cx="1787288" cy="21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0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296070"/>
          </a:xfrm>
          <a:prstGeom prst="rect">
            <a:avLst/>
          </a:prstGeom>
        </p:spPr>
      </p:pic>
      <p:pic>
        <p:nvPicPr>
          <p:cNvPr id="4" name="Afbeelding 3" descr="20452598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12776"/>
            <a:ext cx="6696744" cy="44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1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Macintosh PowerPoint</Application>
  <PresentationFormat>Diavoorstelling (4:3)</PresentationFormat>
  <Paragraphs>5</Paragraphs>
  <Slides>23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Office-thema</vt:lpstr>
      <vt:lpstr>Groep 1-2 Kringactiviteit 3  Welk geluid maakt dit dier?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Ronald Keijzer</dc:creator>
  <cp:lastModifiedBy>Ton de vries</cp:lastModifiedBy>
  <cp:revision>18</cp:revision>
  <dcterms:created xsi:type="dcterms:W3CDTF">2018-06-23T15:53:37Z</dcterms:created>
  <dcterms:modified xsi:type="dcterms:W3CDTF">2018-11-19T14:09:40Z</dcterms:modified>
</cp:coreProperties>
</file>