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56" r:id="rId2"/>
    <p:sldId id="258" r:id="rId3"/>
    <p:sldId id="259" r:id="rId4"/>
    <p:sldId id="260" r:id="rId5"/>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48"/>
    <p:restoredTop sz="93165"/>
  </p:normalViewPr>
  <p:slideViewPr>
    <p:cSldViewPr snapToGrid="0" snapToObjects="1">
      <p:cViewPr varScale="1">
        <p:scale>
          <a:sx n="33" d="100"/>
          <a:sy n="33" d="100"/>
        </p:scale>
        <p:origin x="200" y="7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F40178-F35F-614A-8830-77F55DC31BBA}" type="datetimeFigureOut">
              <a:rPr lang="nl-NL" smtClean="0"/>
              <a:t>02-08-17</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702507-F920-BA44-B889-F867D6798D11}" type="slidenum">
              <a:rPr lang="nl-NL" smtClean="0"/>
              <a:t>‹nr.›</a:t>
            </a:fld>
            <a:endParaRPr lang="nl-NL"/>
          </a:p>
        </p:txBody>
      </p:sp>
    </p:spTree>
    <p:extLst>
      <p:ext uri="{BB962C8B-B14F-4D97-AF65-F5344CB8AC3E}">
        <p14:creationId xmlns:p14="http://schemas.microsoft.com/office/powerpoint/2010/main" val="577847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smtClean="0">
                <a:solidFill>
                  <a:schemeClr val="tx1"/>
                </a:solidFill>
                <a:effectLst/>
                <a:latin typeface="+mn-lt"/>
                <a:ea typeface="+mn-ea"/>
                <a:cs typeface="+mn-cs"/>
              </a:rPr>
              <a:t>Achtergrondinformatie</a:t>
            </a:r>
          </a:p>
          <a:p>
            <a:r>
              <a:rPr lang="nl-NL" sz="1200" kern="1200" dirty="0" smtClean="0">
                <a:solidFill>
                  <a:schemeClr val="tx1"/>
                </a:solidFill>
                <a:effectLst/>
                <a:latin typeface="+mn-lt"/>
                <a:ea typeface="+mn-ea"/>
                <a:cs typeface="+mn-cs"/>
              </a:rPr>
              <a:t>Pieter </a:t>
            </a:r>
            <a:r>
              <a:rPr lang="nl-NL" sz="1200" kern="1200" dirty="0" err="1" smtClean="0">
                <a:solidFill>
                  <a:schemeClr val="tx1"/>
                </a:solidFill>
                <a:effectLst/>
                <a:latin typeface="+mn-lt"/>
                <a:ea typeface="+mn-ea"/>
                <a:cs typeface="+mn-cs"/>
              </a:rPr>
              <a:t>Saenredam</a:t>
            </a:r>
            <a:r>
              <a:rPr lang="nl-NL" sz="1200" kern="1200" dirty="0" smtClean="0">
                <a:solidFill>
                  <a:schemeClr val="tx1"/>
                </a:solidFill>
                <a:effectLst/>
                <a:latin typeface="+mn-lt"/>
                <a:ea typeface="+mn-ea"/>
                <a:cs typeface="+mn-cs"/>
              </a:rPr>
              <a:t> deed erg zijn best om de werkelijkheid zo echt mogelijk weer te geven. Zijn schilderij lijkt haast wel een foto. Hij bestudeerde de gebouwen heel goed, maakte er veel studies van. Vervolgens schilderde hij de gebouwen heel precies, op de goede plek en in de goede verhoudingen. </a:t>
            </a:r>
          </a:p>
          <a:p>
            <a:endParaRPr lang="nl-NL" dirty="0"/>
          </a:p>
        </p:txBody>
      </p:sp>
      <p:sp>
        <p:nvSpPr>
          <p:cNvPr id="4" name="Tijdelijke aanduiding voor dianummer 3"/>
          <p:cNvSpPr>
            <a:spLocks noGrp="1"/>
          </p:cNvSpPr>
          <p:nvPr>
            <p:ph type="sldNum" sz="quarter" idx="10"/>
          </p:nvPr>
        </p:nvSpPr>
        <p:spPr/>
        <p:txBody>
          <a:bodyPr/>
          <a:lstStyle/>
          <a:p>
            <a:fld id="{64702507-F920-BA44-B889-F867D6798D11}" type="slidenum">
              <a:rPr lang="nl-NL" smtClean="0"/>
              <a:t>2</a:t>
            </a:fld>
            <a:endParaRPr lang="nl-NL"/>
          </a:p>
        </p:txBody>
      </p:sp>
    </p:spTree>
    <p:extLst>
      <p:ext uri="{BB962C8B-B14F-4D97-AF65-F5344CB8AC3E}">
        <p14:creationId xmlns:p14="http://schemas.microsoft.com/office/powerpoint/2010/main" val="960687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smtClean="0">
                <a:solidFill>
                  <a:schemeClr val="tx1"/>
                </a:solidFill>
                <a:effectLst/>
                <a:latin typeface="+mn-lt"/>
                <a:ea typeface="+mn-ea"/>
                <a:cs typeface="+mn-cs"/>
              </a:rPr>
              <a:t>Achtergrondinformatie</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Dit is een wat vroeger werk van Mondriaan, het is de overgang naar zijn abstracte werk. De vlakjes zweven in het wit, de kleuren zijn nog getemperd. Mondriaan beschilderde ook de lijst, waardoor deze als het ware één wordt met het schilderij.</a:t>
            </a:r>
          </a:p>
          <a:p>
            <a:endParaRPr lang="nl-NL" dirty="0"/>
          </a:p>
        </p:txBody>
      </p:sp>
      <p:sp>
        <p:nvSpPr>
          <p:cNvPr id="4" name="Tijdelijke aanduiding voor dianummer 3"/>
          <p:cNvSpPr>
            <a:spLocks noGrp="1"/>
          </p:cNvSpPr>
          <p:nvPr>
            <p:ph type="sldNum" sz="quarter" idx="10"/>
          </p:nvPr>
        </p:nvSpPr>
        <p:spPr/>
        <p:txBody>
          <a:bodyPr/>
          <a:lstStyle/>
          <a:p>
            <a:fld id="{64702507-F920-BA44-B889-F867D6798D11}" type="slidenum">
              <a:rPr lang="nl-NL" smtClean="0"/>
              <a:t>3</a:t>
            </a:fld>
            <a:endParaRPr lang="nl-NL"/>
          </a:p>
        </p:txBody>
      </p:sp>
    </p:spTree>
    <p:extLst>
      <p:ext uri="{BB962C8B-B14F-4D97-AF65-F5344CB8AC3E}">
        <p14:creationId xmlns:p14="http://schemas.microsoft.com/office/powerpoint/2010/main" val="21131311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smtClean="0">
                <a:solidFill>
                  <a:schemeClr val="tx1"/>
                </a:solidFill>
                <a:effectLst/>
                <a:latin typeface="+mn-lt"/>
                <a:ea typeface="+mn-ea"/>
                <a:cs typeface="+mn-cs"/>
              </a:rPr>
              <a:t>Achtergrondinformatie</a:t>
            </a:r>
            <a:endParaRPr lang="nl-NL"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Claesz schilderde vaak </a:t>
            </a:r>
            <a:r>
              <a:rPr lang="nl-NL" sz="1200" kern="1200" dirty="0" err="1" smtClean="0">
                <a:solidFill>
                  <a:schemeClr val="tx1"/>
                </a:solidFill>
                <a:effectLst/>
                <a:latin typeface="+mn-lt"/>
                <a:ea typeface="+mn-ea"/>
                <a:cs typeface="+mn-cs"/>
              </a:rPr>
              <a:t>stilllevens</a:t>
            </a:r>
            <a:r>
              <a:rPr lang="nl-NL" sz="1200" kern="1200" dirty="0" smtClean="0">
                <a:solidFill>
                  <a:schemeClr val="tx1"/>
                </a:solidFill>
                <a:effectLst/>
                <a:latin typeface="+mn-lt"/>
                <a:ea typeface="+mn-ea"/>
                <a:cs typeface="+mn-cs"/>
              </a:rPr>
              <a:t> en was een meester in het weergeven van materialen en lichtreflecties. Dit werk laat een ontbijtje zien zoals dat in de 17</a:t>
            </a:r>
            <a:r>
              <a:rPr lang="nl-NL" sz="1200" kern="1200" baseline="30000" dirty="0" smtClean="0">
                <a:solidFill>
                  <a:schemeClr val="tx1"/>
                </a:solidFill>
                <a:effectLst/>
                <a:latin typeface="+mn-lt"/>
                <a:ea typeface="+mn-ea"/>
                <a:cs typeface="+mn-cs"/>
              </a:rPr>
              <a:t>de</a:t>
            </a:r>
            <a:r>
              <a:rPr lang="nl-NL" sz="1200" kern="1200" dirty="0" smtClean="0">
                <a:solidFill>
                  <a:schemeClr val="tx1"/>
                </a:solidFill>
                <a:effectLst/>
                <a:latin typeface="+mn-lt"/>
                <a:ea typeface="+mn-ea"/>
                <a:cs typeface="+mn-cs"/>
              </a:rPr>
              <a:t> eeuw wel gegeten werd: haring, wit brood en bier. Bier werd veel gedronken, ook wel door kinderen. </a:t>
            </a:r>
            <a:r>
              <a:rPr lang="nl-NL" sz="1200" kern="1200" smtClean="0">
                <a:solidFill>
                  <a:schemeClr val="tx1"/>
                </a:solidFill>
                <a:effectLst/>
                <a:latin typeface="+mn-lt"/>
                <a:ea typeface="+mn-ea"/>
                <a:cs typeface="+mn-cs"/>
              </a:rPr>
              <a:t>Dit had een hygiënische reden: bier was vaak schoner dan het water in bijvoorbeeld de grachten in de stad. </a:t>
            </a:r>
            <a:endParaRPr lang="nl-NL"/>
          </a:p>
        </p:txBody>
      </p:sp>
      <p:sp>
        <p:nvSpPr>
          <p:cNvPr id="4" name="Tijdelijke aanduiding voor dianummer 3"/>
          <p:cNvSpPr>
            <a:spLocks noGrp="1"/>
          </p:cNvSpPr>
          <p:nvPr>
            <p:ph type="sldNum" sz="quarter" idx="10"/>
          </p:nvPr>
        </p:nvSpPr>
        <p:spPr/>
        <p:txBody>
          <a:bodyPr/>
          <a:lstStyle/>
          <a:p>
            <a:fld id="{64702507-F920-BA44-B889-F867D6798D11}" type="slidenum">
              <a:rPr lang="nl-NL" smtClean="0"/>
              <a:t>4</a:t>
            </a:fld>
            <a:endParaRPr lang="nl-NL"/>
          </a:p>
        </p:txBody>
      </p:sp>
    </p:spTree>
    <p:extLst>
      <p:ext uri="{BB962C8B-B14F-4D97-AF65-F5344CB8AC3E}">
        <p14:creationId xmlns:p14="http://schemas.microsoft.com/office/powerpoint/2010/main" val="13337758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smtClean="0"/>
              <a:t>Titelstijl van model bewerken</a:t>
            </a:r>
            <a:endParaRPr lang="nl-NL"/>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40490011-C53E-AD4A-BD90-7CD95737E551}" type="datetimeFigureOut">
              <a:rPr lang="nl-NL" smtClean="0"/>
              <a:t>02-08-17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1626758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40490011-C53E-AD4A-BD90-7CD95737E551}" type="datetimeFigureOut">
              <a:rPr lang="nl-NL" smtClean="0"/>
              <a:t>02-08-17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1443176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40490011-C53E-AD4A-BD90-7CD95737E551}" type="datetimeFigureOut">
              <a:rPr lang="nl-NL" smtClean="0"/>
              <a:t>02-08-17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1780722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40490011-C53E-AD4A-BD90-7CD95737E551}" type="datetimeFigureOut">
              <a:rPr lang="nl-NL" smtClean="0"/>
              <a:t>02-08-17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260053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smtClean="0"/>
              <a:t>Titelstijl van model bewerken</a:t>
            </a:r>
            <a:endParaRPr lang="nl-NL"/>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p>
            <a:fld id="{40490011-C53E-AD4A-BD90-7CD95737E551}" type="datetimeFigureOut">
              <a:rPr lang="nl-NL" smtClean="0"/>
              <a:t>02-08-17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587230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40490011-C53E-AD4A-BD90-7CD95737E551}" type="datetimeFigureOut">
              <a:rPr lang="nl-NL" smtClean="0"/>
              <a:t>02-08-17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1889285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smtClean="0"/>
              <a:t>Titelstijl van model bewerken</a:t>
            </a:r>
            <a:endParaRPr lang="nl-NL"/>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40490011-C53E-AD4A-BD90-7CD95737E551}" type="datetimeFigureOut">
              <a:rPr lang="nl-NL" smtClean="0"/>
              <a:t>02-08-17</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531252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datum 2"/>
          <p:cNvSpPr>
            <a:spLocks noGrp="1"/>
          </p:cNvSpPr>
          <p:nvPr>
            <p:ph type="dt" sz="half" idx="10"/>
          </p:nvPr>
        </p:nvSpPr>
        <p:spPr/>
        <p:txBody>
          <a:bodyPr/>
          <a:lstStyle/>
          <a:p>
            <a:fld id="{40490011-C53E-AD4A-BD90-7CD95737E551}" type="datetimeFigureOut">
              <a:rPr lang="nl-NL" smtClean="0"/>
              <a:t>02-08-17</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1676826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40490011-C53E-AD4A-BD90-7CD95737E551}" type="datetimeFigureOut">
              <a:rPr lang="nl-NL" smtClean="0"/>
              <a:t>02-08-17</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1000884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Titelstijl van model bewerken</a:t>
            </a:r>
            <a:endParaRPr lang="nl-NL"/>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40490011-C53E-AD4A-BD90-7CD95737E551}" type="datetimeFigureOut">
              <a:rPr lang="nl-NL" smtClean="0"/>
              <a:t>02-08-17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623594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Titelstijl van model bewerken</a:t>
            </a:r>
            <a:endParaRPr lang="nl-NL"/>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tekststijl van het model te bewerken</a:t>
            </a:r>
          </a:p>
        </p:txBody>
      </p:sp>
      <p:sp>
        <p:nvSpPr>
          <p:cNvPr id="5" name="Tijdelijke aanduiding voor datum 4"/>
          <p:cNvSpPr>
            <a:spLocks noGrp="1"/>
          </p:cNvSpPr>
          <p:nvPr>
            <p:ph type="dt" sz="half" idx="10"/>
          </p:nvPr>
        </p:nvSpPr>
        <p:spPr/>
        <p:txBody>
          <a:bodyPr/>
          <a:lstStyle/>
          <a:p>
            <a:fld id="{40490011-C53E-AD4A-BD90-7CD95737E551}" type="datetimeFigureOut">
              <a:rPr lang="nl-NL" smtClean="0"/>
              <a:t>02-08-17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861FBC3-BF64-FE4A-AC69-7E9DA0F39094}" type="slidenum">
              <a:rPr lang="nl-NL" smtClean="0"/>
              <a:t>‹nr.›</a:t>
            </a:fld>
            <a:endParaRPr lang="nl-NL"/>
          </a:p>
        </p:txBody>
      </p:sp>
    </p:spTree>
    <p:extLst>
      <p:ext uri="{BB962C8B-B14F-4D97-AF65-F5344CB8AC3E}">
        <p14:creationId xmlns:p14="http://schemas.microsoft.com/office/powerpoint/2010/main" val="103402634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Titelstijl van model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490011-C53E-AD4A-BD90-7CD95737E551}" type="datetimeFigureOut">
              <a:rPr lang="nl-NL" smtClean="0"/>
              <a:t>02-08-17</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61FBC3-BF64-FE4A-AC69-7E9DA0F39094}" type="slidenum">
              <a:rPr lang="nl-NL" smtClean="0"/>
              <a:t>‹nr.›</a:t>
            </a:fld>
            <a:endParaRPr lang="nl-NL"/>
          </a:p>
        </p:txBody>
      </p:sp>
    </p:spTree>
    <p:extLst>
      <p:ext uri="{BB962C8B-B14F-4D97-AF65-F5344CB8AC3E}">
        <p14:creationId xmlns:p14="http://schemas.microsoft.com/office/powerpoint/2010/main" val="14785601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Meetkunst </a:t>
            </a:r>
            <a:endParaRPr lang="nl-NL" dirty="0"/>
          </a:p>
        </p:txBody>
      </p:sp>
      <p:sp>
        <p:nvSpPr>
          <p:cNvPr id="3" name="Ondertitel 2"/>
          <p:cNvSpPr>
            <a:spLocks noGrp="1"/>
          </p:cNvSpPr>
          <p:nvPr>
            <p:ph type="subTitle" idx="1"/>
          </p:nvPr>
        </p:nvSpPr>
        <p:spPr/>
        <p:txBody>
          <a:bodyPr/>
          <a:lstStyle/>
          <a:p>
            <a:r>
              <a:rPr lang="nl-NL" dirty="0" smtClean="0"/>
              <a:t>Les 2</a:t>
            </a:r>
          </a:p>
          <a:p>
            <a:r>
              <a:rPr lang="nl-NL" dirty="0" smtClean="0"/>
              <a:t>van kunst naar ruimte</a:t>
            </a:r>
            <a:endParaRPr lang="nl-NL" dirty="0"/>
          </a:p>
        </p:txBody>
      </p:sp>
    </p:spTree>
    <p:extLst>
      <p:ext uri="{BB962C8B-B14F-4D97-AF65-F5344CB8AC3E}">
        <p14:creationId xmlns:p14="http://schemas.microsoft.com/office/powerpoint/2010/main" val="1311513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90306" y="999460"/>
            <a:ext cx="7293935" cy="5667154"/>
          </a:xfrm>
          <a:prstGeom prst="rect">
            <a:avLst/>
          </a:prstGeom>
          <a:noFill/>
          <a:ln>
            <a:noFill/>
          </a:ln>
        </p:spPr>
      </p:pic>
      <p:sp>
        <p:nvSpPr>
          <p:cNvPr id="6" name="Tekstvak 5"/>
          <p:cNvSpPr txBox="1"/>
          <p:nvPr/>
        </p:nvSpPr>
        <p:spPr>
          <a:xfrm>
            <a:off x="212651" y="353129"/>
            <a:ext cx="7743787" cy="646331"/>
          </a:xfrm>
          <a:prstGeom prst="rect">
            <a:avLst/>
          </a:prstGeom>
          <a:noFill/>
        </p:spPr>
        <p:txBody>
          <a:bodyPr wrap="none" rtlCol="0">
            <a:spAutoFit/>
          </a:bodyPr>
          <a:lstStyle/>
          <a:p>
            <a:r>
              <a:rPr lang="nl-NL" b="1" i="1" dirty="0"/>
              <a:t>Pieter </a:t>
            </a:r>
            <a:r>
              <a:rPr lang="nl-NL" b="1" i="1" dirty="0" err="1"/>
              <a:t>Saenredam</a:t>
            </a:r>
            <a:r>
              <a:rPr lang="nl-NL" b="1" i="1" dirty="0"/>
              <a:t>, Gezicht op de Mariaplaats en de Mariakerk te Utrecht, 1662</a:t>
            </a:r>
          </a:p>
          <a:p>
            <a:endParaRPr lang="nl-NL" dirty="0"/>
          </a:p>
        </p:txBody>
      </p:sp>
    </p:spTree>
    <p:extLst>
      <p:ext uri="{BB962C8B-B14F-4D97-AF65-F5344CB8AC3E}">
        <p14:creationId xmlns:p14="http://schemas.microsoft.com/office/powerpoint/2010/main" val="40471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http://collectie.boijmans.nl/images/900x450_2349.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45212" y="404037"/>
            <a:ext cx="7187609" cy="6273210"/>
          </a:xfrm>
          <a:prstGeom prst="rect">
            <a:avLst/>
          </a:prstGeom>
          <a:noFill/>
          <a:ln>
            <a:noFill/>
          </a:ln>
        </p:spPr>
      </p:pic>
      <p:sp>
        <p:nvSpPr>
          <p:cNvPr id="3" name="Tekstvak 2"/>
          <p:cNvSpPr txBox="1"/>
          <p:nvPr/>
        </p:nvSpPr>
        <p:spPr>
          <a:xfrm>
            <a:off x="297712" y="404037"/>
            <a:ext cx="3466462" cy="923330"/>
          </a:xfrm>
          <a:prstGeom prst="rect">
            <a:avLst/>
          </a:prstGeom>
          <a:noFill/>
        </p:spPr>
        <p:txBody>
          <a:bodyPr wrap="none" rtlCol="0">
            <a:spAutoFit/>
          </a:bodyPr>
          <a:lstStyle/>
          <a:p>
            <a:r>
              <a:rPr lang="nl-NL" b="1" i="1" dirty="0" smtClean="0"/>
              <a:t>Mondriaan</a:t>
            </a:r>
            <a:r>
              <a:rPr lang="nl-NL" b="1" i="1" dirty="0"/>
              <a:t>, </a:t>
            </a:r>
            <a:endParaRPr lang="nl-NL" b="1" i="1" dirty="0" smtClean="0"/>
          </a:p>
          <a:p>
            <a:r>
              <a:rPr lang="nl-NL" b="1" i="1" dirty="0" smtClean="0"/>
              <a:t>Compositie </a:t>
            </a:r>
            <a:r>
              <a:rPr lang="nl-NL" b="1" i="1" dirty="0"/>
              <a:t>met kleurvlakjes, 1917</a:t>
            </a:r>
          </a:p>
          <a:p>
            <a:endParaRPr lang="nl-NL" dirty="0"/>
          </a:p>
        </p:txBody>
      </p:sp>
    </p:spTree>
    <p:extLst>
      <p:ext uri="{BB962C8B-B14F-4D97-AF65-F5344CB8AC3E}">
        <p14:creationId xmlns:p14="http://schemas.microsoft.com/office/powerpoint/2010/main" val="603810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descr="http://collectie.boijmans.nl/images/900x450_1646.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69712" y="1"/>
            <a:ext cx="6698511" cy="6857999"/>
          </a:xfrm>
          <a:prstGeom prst="rect">
            <a:avLst/>
          </a:prstGeom>
          <a:noFill/>
          <a:ln>
            <a:noFill/>
          </a:ln>
        </p:spPr>
      </p:pic>
      <p:sp>
        <p:nvSpPr>
          <p:cNvPr id="3" name="Tekstvak 2"/>
          <p:cNvSpPr txBox="1"/>
          <p:nvPr/>
        </p:nvSpPr>
        <p:spPr>
          <a:xfrm>
            <a:off x="1063256" y="1254642"/>
            <a:ext cx="2933304" cy="646331"/>
          </a:xfrm>
          <a:prstGeom prst="rect">
            <a:avLst/>
          </a:prstGeom>
          <a:noFill/>
        </p:spPr>
        <p:txBody>
          <a:bodyPr wrap="none" rtlCol="0">
            <a:spAutoFit/>
          </a:bodyPr>
          <a:lstStyle/>
          <a:p>
            <a:r>
              <a:rPr lang="nl-NL" b="1" i="1" dirty="0"/>
              <a:t>Pieter Claesz, Ontbijtje, 1636</a:t>
            </a:r>
          </a:p>
          <a:p>
            <a:endParaRPr lang="nl-NL" dirty="0"/>
          </a:p>
        </p:txBody>
      </p:sp>
    </p:spTree>
    <p:extLst>
      <p:ext uri="{BB962C8B-B14F-4D97-AF65-F5344CB8AC3E}">
        <p14:creationId xmlns:p14="http://schemas.microsoft.com/office/powerpoint/2010/main" val="311104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213</Words>
  <Application>Microsoft Macintosh PowerPoint</Application>
  <PresentationFormat>Breedbeeld</PresentationFormat>
  <Paragraphs>16</Paragraphs>
  <Slides>4</Slides>
  <Notes>3</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4</vt:i4>
      </vt:variant>
    </vt:vector>
  </HeadingPairs>
  <TitlesOfParts>
    <vt:vector size="8" baseType="lpstr">
      <vt:lpstr>Calibri</vt:lpstr>
      <vt:lpstr>Calibri Light</vt:lpstr>
      <vt:lpstr>Arial</vt:lpstr>
      <vt:lpstr>Office-thema</vt:lpstr>
      <vt:lpstr>Meetkunst </vt:lpstr>
      <vt:lpstr>PowerPoint-presentatie</vt:lpstr>
      <vt:lpstr>PowerPoint-presentatie</vt:lpstr>
      <vt:lpstr>PowerPoint-presentatie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Meetkunst </dc:title>
  <dc:creator>Wijers, M.M. (Monica)</dc:creator>
  <cp:lastModifiedBy>Wijers, M.M. (Monica)</cp:lastModifiedBy>
  <cp:revision>4</cp:revision>
  <dcterms:created xsi:type="dcterms:W3CDTF">2016-10-26T10:18:01Z</dcterms:created>
  <dcterms:modified xsi:type="dcterms:W3CDTF">2017-08-02T12:14:46Z</dcterms:modified>
</cp:coreProperties>
</file>