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8" r:id="rId5"/>
    <p:sldId id="261" r:id="rId6"/>
    <p:sldId id="260" r:id="rId7"/>
    <p:sldId id="269" r:id="rId8"/>
    <p:sldId id="257" r:id="rId9"/>
    <p:sldId id="264" r:id="rId10"/>
    <p:sldId id="262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55" d="100"/>
          <a:sy n="155" d="100"/>
        </p:scale>
        <p:origin x="-1272" y="-8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0837-C72E-4155-A374-001C2A8C1587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37F9-54F6-4FD9-B09F-20297792AE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07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0837-C72E-4155-A374-001C2A8C1587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37F9-54F6-4FD9-B09F-20297792AE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89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0837-C72E-4155-A374-001C2A8C1587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37F9-54F6-4FD9-B09F-20297792AE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89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0837-C72E-4155-A374-001C2A8C1587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37F9-54F6-4FD9-B09F-20297792AE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94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0837-C72E-4155-A374-001C2A8C1587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37F9-54F6-4FD9-B09F-20297792AE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91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0837-C72E-4155-A374-001C2A8C1587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37F9-54F6-4FD9-B09F-20297792AE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33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0837-C72E-4155-A374-001C2A8C1587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37F9-54F6-4FD9-B09F-20297792AE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95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0837-C72E-4155-A374-001C2A8C1587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37F9-54F6-4FD9-B09F-20297792AE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426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0837-C72E-4155-A374-001C2A8C1587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37F9-54F6-4FD9-B09F-20297792AE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436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0837-C72E-4155-A374-001C2A8C1587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37F9-54F6-4FD9-B09F-20297792AE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413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0837-C72E-4155-A374-001C2A8C1587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37F9-54F6-4FD9-B09F-20297792AE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82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0837-C72E-4155-A374-001C2A8C1587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937F9-54F6-4FD9-B09F-20297792AE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523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4.emf"/><Relationship Id="rId5" Type="http://schemas.openxmlformats.org/officeDocument/2006/relationships/image" Target="../media/image2.emf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emf"/><Relationship Id="rId5" Type="http://schemas.openxmlformats.org/officeDocument/2006/relationships/image" Target="../media/image2.emf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4.emf"/><Relationship Id="rId5" Type="http://schemas.openxmlformats.org/officeDocument/2006/relationships/image" Target="../media/image2.emf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4.emf"/><Relationship Id="rId5" Type="http://schemas.openxmlformats.org/officeDocument/2006/relationships/image" Target="../media/image2.emf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4.emf"/><Relationship Id="rId5" Type="http://schemas.openxmlformats.org/officeDocument/2006/relationships/image" Target="../media/image2.emf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Als je goed om je heen kijkt ….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19100" y="1707632"/>
            <a:ext cx="11297674" cy="34109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</a:bodyPr>
          <a:lstStyle/>
          <a:p>
            <a:r>
              <a:rPr lang="nl-N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zie je overal getallen!</a:t>
            </a:r>
            <a:endParaRPr lang="nl-NL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38" y="157107"/>
            <a:ext cx="11611456" cy="3302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45" y="158546"/>
            <a:ext cx="1714500" cy="3302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10" y="6215049"/>
            <a:ext cx="11501330" cy="39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55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7732" r="5735" b="36223"/>
          <a:stretch/>
        </p:blipFill>
        <p:spPr>
          <a:xfrm>
            <a:off x="2318774" y="1343741"/>
            <a:ext cx="7667104" cy="3569169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2323703" y="4491306"/>
            <a:ext cx="604027" cy="538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0"/>
          <p:cNvSpPr txBox="1">
            <a:spLocks/>
          </p:cNvSpPr>
          <p:nvPr/>
        </p:nvSpPr>
        <p:spPr>
          <a:xfrm>
            <a:off x="838200" y="458839"/>
            <a:ext cx="10515600" cy="9768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Welk getal hoort op </a:t>
            </a:r>
            <a:r>
              <a:rPr lang="nl-NL" sz="5400" spc="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rood</a:t>
            </a:r>
            <a:r>
              <a:rPr lang="nl-NL" sz="5400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sz="5400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al 5"/>
          <p:cNvSpPr/>
          <p:nvPr/>
        </p:nvSpPr>
        <p:spPr>
          <a:xfrm>
            <a:off x="7527066" y="4497268"/>
            <a:ext cx="604027" cy="538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0"/>
          <p:cNvSpPr txBox="1">
            <a:spLocks/>
          </p:cNvSpPr>
          <p:nvPr/>
        </p:nvSpPr>
        <p:spPr>
          <a:xfrm>
            <a:off x="1016000" y="5215784"/>
            <a:ext cx="10515600" cy="2066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Welk getal hoort op </a:t>
            </a:r>
            <a:r>
              <a:rPr lang="nl-NL" sz="5400" spc="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blauw</a:t>
            </a:r>
            <a:r>
              <a:rPr lang="nl-NL" sz="5400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sz="5400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10" y="6215049"/>
            <a:ext cx="11501330" cy="39831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38" y="157107"/>
            <a:ext cx="11611456" cy="3302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45" y="158546"/>
            <a:ext cx="17145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54" y="1690688"/>
            <a:ext cx="4629150" cy="46101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8000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woonerf</a:t>
            </a:r>
            <a:endParaRPr lang="nl-NL" sz="8000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2" r="11246"/>
          <a:stretch/>
        </p:blipFill>
        <p:spPr>
          <a:xfrm>
            <a:off x="6648306" y="620688"/>
            <a:ext cx="5543693" cy="5441270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7413811" y="1234463"/>
            <a:ext cx="3939989" cy="39399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nl-NL" sz="19900" spc="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sz="9600" spc="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9900" spc="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pc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10" y="6215049"/>
            <a:ext cx="11501330" cy="39831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38" y="157107"/>
            <a:ext cx="11611456" cy="3302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045" y="158546"/>
            <a:ext cx="17145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3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838200" y="614516"/>
            <a:ext cx="10515600" cy="903860"/>
          </a:xfrm>
        </p:spPr>
        <p:txBody>
          <a:bodyPr>
            <a:noAutofit/>
          </a:bodyPr>
          <a:lstStyle/>
          <a:p>
            <a:pPr algn="ctr"/>
            <a:r>
              <a:rPr lang="nl-NL" sz="6000" spc="600" dirty="0">
                <a:latin typeface="Arial" panose="020B0604020202020204" pitchFamily="34" charset="0"/>
                <a:cs typeface="Arial" panose="020B0604020202020204" pitchFamily="34" charset="0"/>
              </a:rPr>
              <a:t>Welk getal </a:t>
            </a:r>
            <a:r>
              <a:rPr lang="nl-NL" sz="6000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hoort er?</a:t>
            </a:r>
            <a:endParaRPr lang="nl-NL" sz="6000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193" y="2484392"/>
            <a:ext cx="8251461" cy="3346978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3890216" y="4157881"/>
            <a:ext cx="895546" cy="8955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533" y="1465943"/>
            <a:ext cx="9110133" cy="13317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10" y="6215049"/>
            <a:ext cx="11501330" cy="39831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38" y="157107"/>
            <a:ext cx="11611456" cy="3302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045" y="158546"/>
            <a:ext cx="17145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83419" y="483419"/>
            <a:ext cx="11315291" cy="958646"/>
          </a:xfrm>
        </p:spPr>
        <p:txBody>
          <a:bodyPr>
            <a:noAutofit/>
          </a:bodyPr>
          <a:lstStyle/>
          <a:p>
            <a:pPr algn="ctr"/>
            <a:r>
              <a:rPr lang="nl-NL" sz="4800" spc="600" dirty="0">
                <a:latin typeface="Arial" panose="020B0604020202020204" pitchFamily="34" charset="0"/>
                <a:cs typeface="Arial" panose="020B0604020202020204" pitchFamily="34" charset="0"/>
              </a:rPr>
              <a:t>Welk getal </a:t>
            </a:r>
            <a:r>
              <a:rPr lang="nl-NL" sz="4800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zit onder de duim?</a:t>
            </a:r>
            <a:endParaRPr lang="nl-NL" sz="4800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11482" r="15370" b="15679"/>
          <a:stretch/>
        </p:blipFill>
        <p:spPr>
          <a:xfrm>
            <a:off x="2666550" y="1540387"/>
            <a:ext cx="6206515" cy="456589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10" y="6215049"/>
            <a:ext cx="11501330" cy="39831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38" y="157107"/>
            <a:ext cx="11611456" cy="3302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45" y="158546"/>
            <a:ext cx="17145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7773" y="557161"/>
            <a:ext cx="10866028" cy="549794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Welk getal hoort op </a:t>
            </a:r>
            <a:r>
              <a:rPr lang="nl-NL" dirty="0" smtClean="0">
                <a:solidFill>
                  <a:srgbClr val="FF0000"/>
                </a:solidFill>
              </a:rPr>
              <a:t>rood</a:t>
            </a:r>
            <a:r>
              <a:rPr lang="nl-NL" dirty="0" smtClean="0"/>
              <a:t>?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Welk getal hoort op </a:t>
            </a:r>
            <a:r>
              <a:rPr lang="nl-NL" dirty="0" smtClean="0">
                <a:solidFill>
                  <a:srgbClr val="0070C0"/>
                </a:solidFill>
              </a:rPr>
              <a:t>blauw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63" y="540774"/>
            <a:ext cx="5187991" cy="530579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10" y="6215049"/>
            <a:ext cx="11501330" cy="39831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38" y="157107"/>
            <a:ext cx="11611456" cy="3302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45" y="158546"/>
            <a:ext cx="17145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8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met pijl 3"/>
          <p:cNvCxnSpPr/>
          <p:nvPr/>
        </p:nvCxnSpPr>
        <p:spPr>
          <a:xfrm flipH="1" flipV="1">
            <a:off x="8659903" y="5005035"/>
            <a:ext cx="26895" cy="10354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07" y="1958428"/>
            <a:ext cx="2911381" cy="2940556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26065" y="548966"/>
            <a:ext cx="11348064" cy="1155292"/>
          </a:xfrm>
        </p:spPr>
        <p:txBody>
          <a:bodyPr>
            <a:noAutofit/>
          </a:bodyPr>
          <a:lstStyle/>
          <a:p>
            <a:pPr algn="ctr"/>
            <a:r>
              <a:rPr lang="nl-NL" sz="6000" spc="600" dirty="0">
                <a:latin typeface="Arial" panose="020B0604020202020204" pitchFamily="34" charset="0"/>
                <a:cs typeface="Arial" panose="020B0604020202020204" pitchFamily="34" charset="0"/>
              </a:rPr>
              <a:t>Welk getal staat onder?</a:t>
            </a:r>
          </a:p>
        </p:txBody>
      </p:sp>
      <p:cxnSp>
        <p:nvCxnSpPr>
          <p:cNvPr id="12" name="Rechte verbindingslijn met pijl 11"/>
          <p:cNvCxnSpPr/>
          <p:nvPr/>
        </p:nvCxnSpPr>
        <p:spPr>
          <a:xfrm flipH="1" flipV="1">
            <a:off x="2770091" y="4898984"/>
            <a:ext cx="26895" cy="10354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9" b="7512"/>
          <a:stretch/>
        </p:blipFill>
        <p:spPr>
          <a:xfrm>
            <a:off x="838200" y="1656717"/>
            <a:ext cx="3580281" cy="30793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10" y="6215049"/>
            <a:ext cx="11501330" cy="39831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38" y="157107"/>
            <a:ext cx="11611456" cy="3302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045" y="158546"/>
            <a:ext cx="17145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06351" cy="2691342"/>
          </a:xfrm>
        </p:spPr>
        <p:txBody>
          <a:bodyPr>
            <a:noAutofit/>
          </a:bodyPr>
          <a:lstStyle/>
          <a:p>
            <a:r>
              <a:rPr lang="nl-NL" sz="6000" spc="600" dirty="0">
                <a:latin typeface="Arial" panose="020B0604020202020204" pitchFamily="34" charset="0"/>
                <a:cs typeface="Arial" panose="020B0604020202020204" pitchFamily="34" charset="0"/>
              </a:rPr>
              <a:t>Welk getal </a:t>
            </a:r>
            <a:r>
              <a:rPr lang="nl-NL" sz="6000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hoort er?</a:t>
            </a:r>
            <a:endParaRPr lang="nl-NL" sz="6000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7396630" y="692695"/>
            <a:ext cx="2911398" cy="5256321"/>
            <a:chOff x="6844551" y="132711"/>
            <a:chExt cx="3792071" cy="6846314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2" t="26976" r="33421" b="7513"/>
            <a:stretch/>
          </p:blipFill>
          <p:spPr>
            <a:xfrm>
              <a:off x="6844551" y="132711"/>
              <a:ext cx="3792071" cy="6846314"/>
            </a:xfrm>
            <a:prstGeom prst="rect">
              <a:avLst/>
            </a:prstGeom>
          </p:spPr>
        </p:pic>
        <p:sp>
          <p:nvSpPr>
            <p:cNvPr id="9" name="Tekstvak 8"/>
            <p:cNvSpPr txBox="1"/>
            <p:nvPr/>
          </p:nvSpPr>
          <p:spPr>
            <a:xfrm>
              <a:off x="7557247" y="5605335"/>
              <a:ext cx="4706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nl-NL" sz="6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9614646" y="5701552"/>
              <a:ext cx="470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#</a:t>
              </a:r>
              <a:endParaRPr lang="nl-NL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al 14"/>
            <p:cNvSpPr/>
            <p:nvPr/>
          </p:nvSpPr>
          <p:spPr>
            <a:xfrm>
              <a:off x="8296832" y="4637147"/>
              <a:ext cx="1035426" cy="101872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nl-N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10" y="6215049"/>
            <a:ext cx="11501330" cy="39831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38" y="157107"/>
            <a:ext cx="11611456" cy="3302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45" y="158546"/>
            <a:ext cx="17145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4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53" y="630902"/>
            <a:ext cx="8099971" cy="539458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" y="2294584"/>
            <a:ext cx="1802286" cy="1802286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7625191" y="3477783"/>
            <a:ext cx="3198486" cy="2989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nl-NL" sz="23900" spc="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nl-NL" sz="23900" spc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10" y="6215049"/>
            <a:ext cx="11501330" cy="39831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38" y="157107"/>
            <a:ext cx="11611456" cy="3302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045" y="158546"/>
            <a:ext cx="17145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64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838199" y="467032"/>
            <a:ext cx="11065933" cy="1040580"/>
          </a:xfrm>
        </p:spPr>
        <p:txBody>
          <a:bodyPr>
            <a:noAutofit/>
          </a:bodyPr>
          <a:lstStyle/>
          <a:p>
            <a:r>
              <a:rPr lang="nl-NL" sz="6000" spc="600" dirty="0">
                <a:latin typeface="Arial" panose="020B0604020202020204" pitchFamily="34" charset="0"/>
                <a:cs typeface="Arial" panose="020B0604020202020204" pitchFamily="34" charset="0"/>
              </a:rPr>
              <a:t>Welk getal staat </a:t>
            </a:r>
            <a:r>
              <a:rPr lang="nl-NL" sz="6000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er?</a:t>
            </a:r>
            <a:endParaRPr lang="nl-NL" sz="6000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t="6333" r="7368" b="1978"/>
          <a:stretch/>
        </p:blipFill>
        <p:spPr>
          <a:xfrm>
            <a:off x="433172" y="1564967"/>
            <a:ext cx="5192556" cy="426960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1" t="8518" r="18611" b="26296"/>
          <a:stretch/>
        </p:blipFill>
        <p:spPr>
          <a:xfrm>
            <a:off x="6333613" y="1692513"/>
            <a:ext cx="5516037" cy="42704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10" y="6215049"/>
            <a:ext cx="11501330" cy="3983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38" y="157107"/>
            <a:ext cx="11611456" cy="3302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045" y="158546"/>
            <a:ext cx="17145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053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69</Words>
  <Application>Microsoft Macintosh PowerPoint</Application>
  <PresentationFormat>Aangepast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Als je goed om je heen kijkt ….</vt:lpstr>
      <vt:lpstr>woonerf</vt:lpstr>
      <vt:lpstr>Welk getal hoort er?</vt:lpstr>
      <vt:lpstr>Welk getal zit onder de duim?</vt:lpstr>
      <vt:lpstr>Welk getal hoort op rood?        Welk getal hoort op blauw?</vt:lpstr>
      <vt:lpstr>Welk getal staat onder?</vt:lpstr>
      <vt:lpstr>Welk getal hoort er?</vt:lpstr>
      <vt:lpstr>PowerPoint-presentatie</vt:lpstr>
      <vt:lpstr>Welk getal staat er?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 je goed om je heen kijkt</dc:title>
  <dc:creator>Greetje van Dijk</dc:creator>
  <cp:lastModifiedBy>Ton de vries</cp:lastModifiedBy>
  <cp:revision>20</cp:revision>
  <dcterms:created xsi:type="dcterms:W3CDTF">2016-04-08T08:04:16Z</dcterms:created>
  <dcterms:modified xsi:type="dcterms:W3CDTF">2016-11-22T14:07:04Z</dcterms:modified>
</cp:coreProperties>
</file>