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3480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l-NL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19880" t="19197" r="28876" b="30443"/>
          <a:stretch/>
        </p:blipFill>
        <p:spPr>
          <a:xfrm>
            <a:off x="348031" y="2435735"/>
            <a:ext cx="7097486" cy="392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348031" y="861326"/>
            <a:ext cx="483356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200" b="1" i="1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Kwadratische vormen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l="33378" t="31347" r="36416" b="37307"/>
          <a:stretch/>
        </p:blipFill>
        <p:spPr>
          <a:xfrm>
            <a:off x="6981371" y="297933"/>
            <a:ext cx="4833258" cy="313508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8069631" y="4717532"/>
            <a:ext cx="483356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200" b="1" i="1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 valt je op??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l="55019" t="11656" r="17649" b="24336"/>
          <a:stretch/>
        </p:blipFill>
        <p:spPr>
          <a:xfrm>
            <a:off x="3690948" y="3247477"/>
            <a:ext cx="2053550" cy="270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l="18365" t="17162" r="30743" b="7823"/>
          <a:stretch/>
        </p:blipFill>
        <p:spPr>
          <a:xfrm>
            <a:off x="3497000" y="347746"/>
            <a:ext cx="2581310" cy="240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l="31372" t="11656" r="30031" b="29017"/>
          <a:stretch/>
        </p:blipFill>
        <p:spPr>
          <a:xfrm>
            <a:off x="9679603" y="347746"/>
            <a:ext cx="2312710" cy="230832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99773" y="445668"/>
            <a:ext cx="3587908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 f(x) = -(x+2)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  o(x) = -1(x-2)∙(x+6)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  q(x) = -x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- 4x + 12 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Bergparabool 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 met y-as:        (0,12)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Snijpunten met x-as:   (-6,0)   (2,0)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Top:                                (-2,16)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99773" y="3643085"/>
            <a:ext cx="3587908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  h(x) = -2(x-1)(x-5)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   m(x) =-2 (x-3)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+ 8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8"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p(x) = -2x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+12x -10</a:t>
            </a:r>
          </a:p>
          <a:p>
            <a:pPr marL="342900" marR="0" lvl="0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Bergparabool 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 met y-as:        (0,-10)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Snijpunten met x-as:   (1,0)   (5,0)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Top:                                (3,8)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401510" y="445668"/>
            <a:ext cx="3413737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  g(x) = x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+ 2x -8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   k(x) = (x+1)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9</a:t>
            </a:r>
            <a:b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  t(x) = (x-2)(x+4)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Dalparabool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 met y-as:        (0,-8)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Snijpunten met x-as:   (2,0)   (-4,0)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Top:                                (-1,-9)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6">
            <a:alphaModFix/>
          </a:blip>
          <a:srcRect l="21443" t="13839" r="50445" b="50446"/>
          <a:stretch/>
        </p:blipFill>
        <p:spPr>
          <a:xfrm>
            <a:off x="9611128" y="3609666"/>
            <a:ext cx="2479272" cy="224754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314426" y="3643085"/>
            <a:ext cx="3587908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n(x) = ½ x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x – 7½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r(x) = ½ (x-5)(x+3)	</a:t>
            </a:r>
            <a:b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s(x) = 	½ (x-1)</a:t>
            </a:r>
            <a:r>
              <a:rPr lang="nl-NL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8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Dalparabool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 met y-as:        (0,-7½ 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Snijpunten met x-as:   (5,0)   (-3,0)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Top:                                (1,-8)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29179" t="45028" r="30632" b="9373"/>
          <a:stretch/>
        </p:blipFill>
        <p:spPr>
          <a:xfrm>
            <a:off x="44598" y="-214786"/>
            <a:ext cx="4317816" cy="275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l="29378" t="27289" r="30038" b="26760"/>
          <a:stretch/>
        </p:blipFill>
        <p:spPr>
          <a:xfrm>
            <a:off x="6292726" y="-164503"/>
            <a:ext cx="4453999" cy="28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 l="29378" t="24252" r="30434" b="29974"/>
          <a:stretch/>
        </p:blipFill>
        <p:spPr>
          <a:xfrm>
            <a:off x="6332337" y="349094"/>
            <a:ext cx="4134030" cy="264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 l="29081" t="25705" r="30435" b="27993"/>
          <a:stretch/>
        </p:blipFill>
        <p:spPr>
          <a:xfrm>
            <a:off x="60411" y="309660"/>
            <a:ext cx="4353459" cy="279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7">
            <a:alphaModFix/>
          </a:blip>
          <a:srcRect l="29378" t="20731" r="30434" b="33385"/>
          <a:stretch/>
        </p:blipFill>
        <p:spPr>
          <a:xfrm>
            <a:off x="52853" y="876332"/>
            <a:ext cx="4414495" cy="28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8">
            <a:alphaModFix/>
          </a:blip>
          <a:srcRect l="29179" t="33055" r="30137" b="21149"/>
          <a:stretch/>
        </p:blipFill>
        <p:spPr>
          <a:xfrm>
            <a:off x="6397660" y="959470"/>
            <a:ext cx="4214730" cy="266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9">
            <a:alphaModFix/>
          </a:blip>
          <a:srcRect l="29675" t="28477" r="30632" b="26452"/>
          <a:stretch/>
        </p:blipFill>
        <p:spPr>
          <a:xfrm>
            <a:off x="36492" y="3608028"/>
            <a:ext cx="4447216" cy="283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10">
            <a:alphaModFix/>
          </a:blip>
          <a:srcRect l="29378" t="33935" r="30533" b="20818"/>
          <a:stretch/>
        </p:blipFill>
        <p:spPr>
          <a:xfrm>
            <a:off x="5772" y="4082173"/>
            <a:ext cx="4513202" cy="286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11">
            <a:alphaModFix/>
          </a:blip>
          <a:srcRect l="29497" t="25176" r="30415" b="29138"/>
          <a:stretch/>
        </p:blipFill>
        <p:spPr>
          <a:xfrm>
            <a:off x="5772" y="4574294"/>
            <a:ext cx="4590318" cy="294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2">
            <a:alphaModFix/>
          </a:blip>
          <a:srcRect l="29477" t="29577" r="30434" b="24647"/>
          <a:stretch/>
        </p:blipFill>
        <p:spPr>
          <a:xfrm>
            <a:off x="6165523" y="3429092"/>
            <a:ext cx="4390923" cy="281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13">
            <a:alphaModFix/>
          </a:blip>
          <a:srcRect l="29299" t="27817" r="30613" b="26409"/>
          <a:stretch/>
        </p:blipFill>
        <p:spPr>
          <a:xfrm>
            <a:off x="6123689" y="3936762"/>
            <a:ext cx="4465850" cy="286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14">
            <a:alphaModFix/>
          </a:blip>
          <a:srcRect l="29378" t="30458" r="30483" b="23988"/>
          <a:stretch/>
        </p:blipFill>
        <p:spPr>
          <a:xfrm>
            <a:off x="6088407" y="4527128"/>
            <a:ext cx="4501132" cy="287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320800" y="406398"/>
            <a:ext cx="10377714" cy="10064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6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Kwadratische vormen: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6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Vorm 1:			Vorm 2:		Vorm 3: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</a:t>
            </a:r>
            <a:r>
              <a:rPr lang="nl-NL" sz="3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bx + c		a(x-s)(x-t)		a(x-p)</a:t>
            </a:r>
            <a:r>
              <a:rPr lang="nl-NL" sz="3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q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……………….		 ………………. 	 ……………….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………………. 		 ………………. 	 ……………….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44309" t="11656" r="13858" b="16517"/>
          <a:stretch/>
        </p:blipFill>
        <p:spPr>
          <a:xfrm>
            <a:off x="6966857" y="2230351"/>
            <a:ext cx="4051310" cy="391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l="28470" t="12054" r="33267" b="17311"/>
          <a:stretch/>
        </p:blipFill>
        <p:spPr>
          <a:xfrm>
            <a:off x="522514" y="1956253"/>
            <a:ext cx="4296229" cy="445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20800" y="406398"/>
            <a:ext cx="10319656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2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Kwadratische vormen: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28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Vorm 1:			Vorm 2:		Vorm 3: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</a:t>
            </a:r>
            <a:r>
              <a:rPr lang="nl-NL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bx + c		 	a(x-s)(x-t)		a(x-p)</a:t>
            </a:r>
            <a:r>
              <a:rPr lang="nl-NL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q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l="26667" t="14368" r="10748" b="15828"/>
          <a:stretch/>
        </p:blipFill>
        <p:spPr>
          <a:xfrm>
            <a:off x="1204687" y="-123371"/>
            <a:ext cx="10014857" cy="698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2685142" y="-478970"/>
            <a:ext cx="6865256" cy="3497941"/>
          </a:xfrm>
          <a:custGeom>
            <a:avLst/>
            <a:gdLst/>
            <a:ahLst/>
            <a:cxnLst/>
            <a:rect l="0" t="0" r="0" b="0"/>
            <a:pathLst>
              <a:path w="6865257" h="3497942" extrusionOk="0">
                <a:moveTo>
                  <a:pt x="0" y="537028"/>
                </a:moveTo>
                <a:lnTo>
                  <a:pt x="0" y="537028"/>
                </a:lnTo>
                <a:cubicBezTo>
                  <a:pt x="4838" y="590247"/>
                  <a:pt x="7452" y="643715"/>
                  <a:pt x="14514" y="696685"/>
                </a:cubicBezTo>
                <a:cubicBezTo>
                  <a:pt x="18565" y="727064"/>
                  <a:pt x="33591" y="768430"/>
                  <a:pt x="43543" y="798285"/>
                </a:cubicBezTo>
                <a:cubicBezTo>
                  <a:pt x="48381" y="827314"/>
                  <a:pt x="50314" y="856979"/>
                  <a:pt x="58057" y="885371"/>
                </a:cubicBezTo>
                <a:cubicBezTo>
                  <a:pt x="64912" y="910507"/>
                  <a:pt x="85717" y="931924"/>
                  <a:pt x="87086" y="957942"/>
                </a:cubicBezTo>
                <a:cubicBezTo>
                  <a:pt x="90655" y="1025754"/>
                  <a:pt x="82644" y="1093987"/>
                  <a:pt x="72571" y="1161142"/>
                </a:cubicBezTo>
                <a:cubicBezTo>
                  <a:pt x="68032" y="1191402"/>
                  <a:pt x="50965" y="1218543"/>
                  <a:pt x="43543" y="1248228"/>
                </a:cubicBezTo>
                <a:cubicBezTo>
                  <a:pt x="21890" y="1334835"/>
                  <a:pt x="32307" y="1286608"/>
                  <a:pt x="14514" y="1393371"/>
                </a:cubicBezTo>
                <a:cubicBezTo>
                  <a:pt x="19114" y="1434773"/>
                  <a:pt x="19225" y="1518906"/>
                  <a:pt x="43543" y="1567542"/>
                </a:cubicBezTo>
                <a:cubicBezTo>
                  <a:pt x="51344" y="1583144"/>
                  <a:pt x="62432" y="1596890"/>
                  <a:pt x="72571" y="1611085"/>
                </a:cubicBezTo>
                <a:cubicBezTo>
                  <a:pt x="86631" y="1630770"/>
                  <a:pt x="97530" y="1653656"/>
                  <a:pt x="116114" y="1669142"/>
                </a:cubicBezTo>
                <a:cubicBezTo>
                  <a:pt x="127867" y="1678937"/>
                  <a:pt x="145143" y="1678819"/>
                  <a:pt x="159657" y="1683657"/>
                </a:cubicBezTo>
                <a:cubicBezTo>
                  <a:pt x="169333" y="1703009"/>
                  <a:pt x="177951" y="1722928"/>
                  <a:pt x="188686" y="1741714"/>
                </a:cubicBezTo>
                <a:cubicBezTo>
                  <a:pt x="205668" y="1771433"/>
                  <a:pt x="242560" y="1818385"/>
                  <a:pt x="261257" y="1843314"/>
                </a:cubicBezTo>
                <a:cubicBezTo>
                  <a:pt x="265909" y="1861922"/>
                  <a:pt x="279873" y="1924087"/>
                  <a:pt x="290286" y="1944914"/>
                </a:cubicBezTo>
                <a:cubicBezTo>
                  <a:pt x="298529" y="1961399"/>
                  <a:pt x="356280" y="2039937"/>
                  <a:pt x="362857" y="2046514"/>
                </a:cubicBezTo>
                <a:cubicBezTo>
                  <a:pt x="375192" y="2058849"/>
                  <a:pt x="391886" y="2065866"/>
                  <a:pt x="406400" y="2075542"/>
                </a:cubicBezTo>
                <a:cubicBezTo>
                  <a:pt x="411238" y="2099733"/>
                  <a:pt x="414423" y="2124314"/>
                  <a:pt x="420914" y="2148114"/>
                </a:cubicBezTo>
                <a:cubicBezTo>
                  <a:pt x="428965" y="2177635"/>
                  <a:pt x="440267" y="2206171"/>
                  <a:pt x="449943" y="2235200"/>
                </a:cubicBezTo>
                <a:cubicBezTo>
                  <a:pt x="454781" y="2249714"/>
                  <a:pt x="460747" y="2263900"/>
                  <a:pt x="464457" y="2278742"/>
                </a:cubicBezTo>
                <a:lnTo>
                  <a:pt x="478971" y="2336800"/>
                </a:lnTo>
                <a:cubicBezTo>
                  <a:pt x="484018" y="2387263"/>
                  <a:pt x="492996" y="2509011"/>
                  <a:pt x="508000" y="2569028"/>
                </a:cubicBezTo>
                <a:cubicBezTo>
                  <a:pt x="515421" y="2598713"/>
                  <a:pt x="531027" y="2626109"/>
                  <a:pt x="537028" y="2656114"/>
                </a:cubicBezTo>
                <a:cubicBezTo>
                  <a:pt x="547645" y="2709196"/>
                  <a:pt x="556021" y="2766671"/>
                  <a:pt x="580571" y="2815771"/>
                </a:cubicBezTo>
                <a:cubicBezTo>
                  <a:pt x="590247" y="2835123"/>
                  <a:pt x="601564" y="2853739"/>
                  <a:pt x="609600" y="2873828"/>
                </a:cubicBezTo>
                <a:cubicBezTo>
                  <a:pt x="620964" y="2902238"/>
                  <a:pt x="628952" y="2931885"/>
                  <a:pt x="638628" y="2960914"/>
                </a:cubicBezTo>
                <a:cubicBezTo>
                  <a:pt x="643466" y="2975428"/>
                  <a:pt x="645271" y="2991338"/>
                  <a:pt x="653143" y="3004457"/>
                </a:cubicBezTo>
                <a:cubicBezTo>
                  <a:pt x="667657" y="3028647"/>
                  <a:pt x="682986" y="3052367"/>
                  <a:pt x="696686" y="3077028"/>
                </a:cubicBezTo>
                <a:cubicBezTo>
                  <a:pt x="725320" y="3128569"/>
                  <a:pt x="739506" y="3177906"/>
                  <a:pt x="783771" y="3222171"/>
                </a:cubicBezTo>
                <a:cubicBezTo>
                  <a:pt x="798285" y="3236685"/>
                  <a:pt x="814173" y="3249945"/>
                  <a:pt x="827314" y="3265714"/>
                </a:cubicBezTo>
                <a:cubicBezTo>
                  <a:pt x="877815" y="3326315"/>
                  <a:pt x="828405" y="3299945"/>
                  <a:pt x="899886" y="3323771"/>
                </a:cubicBezTo>
                <a:cubicBezTo>
                  <a:pt x="919238" y="3352800"/>
                  <a:pt x="924845" y="3399825"/>
                  <a:pt x="957943" y="3410857"/>
                </a:cubicBezTo>
                <a:cubicBezTo>
                  <a:pt x="972457" y="3415695"/>
                  <a:pt x="986775" y="3421168"/>
                  <a:pt x="1001486" y="3425371"/>
                </a:cubicBezTo>
                <a:cubicBezTo>
                  <a:pt x="1023194" y="3431573"/>
                  <a:pt x="1079881" y="3442797"/>
                  <a:pt x="1103086" y="3454400"/>
                </a:cubicBezTo>
                <a:cubicBezTo>
                  <a:pt x="1203316" y="3504515"/>
                  <a:pt x="1083859" y="3467736"/>
                  <a:pt x="1204686" y="3497942"/>
                </a:cubicBezTo>
                <a:lnTo>
                  <a:pt x="1407886" y="3483428"/>
                </a:lnTo>
                <a:cubicBezTo>
                  <a:pt x="1479524" y="3477697"/>
                  <a:pt x="1567117" y="3474308"/>
                  <a:pt x="1640114" y="3454400"/>
                </a:cubicBezTo>
                <a:cubicBezTo>
                  <a:pt x="1724828" y="3431296"/>
                  <a:pt x="1721855" y="3424675"/>
                  <a:pt x="1799771" y="3396342"/>
                </a:cubicBezTo>
                <a:cubicBezTo>
                  <a:pt x="1828528" y="3385885"/>
                  <a:pt x="1857435" y="3375720"/>
                  <a:pt x="1886857" y="3367314"/>
                </a:cubicBezTo>
                <a:cubicBezTo>
                  <a:pt x="1998840" y="3335319"/>
                  <a:pt x="1995478" y="3339355"/>
                  <a:pt x="2104571" y="3323771"/>
                </a:cubicBezTo>
                <a:cubicBezTo>
                  <a:pt x="2133600" y="3314095"/>
                  <a:pt x="2166197" y="3311715"/>
                  <a:pt x="2191657" y="3294742"/>
                </a:cubicBezTo>
                <a:cubicBezTo>
                  <a:pt x="2206171" y="3285066"/>
                  <a:pt x="2219166" y="3272585"/>
                  <a:pt x="2235200" y="3265714"/>
                </a:cubicBezTo>
                <a:cubicBezTo>
                  <a:pt x="2253535" y="3257856"/>
                  <a:pt x="2274077" y="3256680"/>
                  <a:pt x="2293257" y="3251200"/>
                </a:cubicBezTo>
                <a:cubicBezTo>
                  <a:pt x="2307968" y="3246997"/>
                  <a:pt x="2322286" y="3241523"/>
                  <a:pt x="2336800" y="3236685"/>
                </a:cubicBezTo>
                <a:cubicBezTo>
                  <a:pt x="2346476" y="3222171"/>
                  <a:pt x="2353493" y="3205477"/>
                  <a:pt x="2365828" y="3193142"/>
                </a:cubicBezTo>
                <a:cubicBezTo>
                  <a:pt x="2378163" y="3180807"/>
                  <a:pt x="2393769" y="3171915"/>
                  <a:pt x="2409371" y="3164114"/>
                </a:cubicBezTo>
                <a:cubicBezTo>
                  <a:pt x="2423055" y="3157272"/>
                  <a:pt x="2437656" y="3150730"/>
                  <a:pt x="2452914" y="3149600"/>
                </a:cubicBezTo>
                <a:cubicBezTo>
                  <a:pt x="2568812" y="3141015"/>
                  <a:pt x="2685143" y="3139923"/>
                  <a:pt x="2801257" y="3135085"/>
                </a:cubicBezTo>
                <a:cubicBezTo>
                  <a:pt x="2825447" y="3130247"/>
                  <a:pt x="2849309" y="3123295"/>
                  <a:pt x="2873828" y="3120571"/>
                </a:cubicBezTo>
                <a:cubicBezTo>
                  <a:pt x="2952740" y="3111803"/>
                  <a:pt x="3229611" y="3095613"/>
                  <a:pt x="3294743" y="3091542"/>
                </a:cubicBezTo>
                <a:cubicBezTo>
                  <a:pt x="3323771" y="3072190"/>
                  <a:pt x="3348730" y="3044517"/>
                  <a:pt x="3381828" y="3033485"/>
                </a:cubicBezTo>
                <a:cubicBezTo>
                  <a:pt x="3410857" y="3023809"/>
                  <a:pt x="3439229" y="3011879"/>
                  <a:pt x="3468914" y="3004457"/>
                </a:cubicBezTo>
                <a:cubicBezTo>
                  <a:pt x="3498370" y="2997093"/>
                  <a:pt x="3541366" y="2987920"/>
                  <a:pt x="3570514" y="2975428"/>
                </a:cubicBezTo>
                <a:cubicBezTo>
                  <a:pt x="3676776" y="2929888"/>
                  <a:pt x="3579587" y="2958647"/>
                  <a:pt x="3686628" y="2931885"/>
                </a:cubicBezTo>
                <a:cubicBezTo>
                  <a:pt x="3774963" y="2937406"/>
                  <a:pt x="3933839" y="2942527"/>
                  <a:pt x="4034971" y="2960914"/>
                </a:cubicBezTo>
                <a:cubicBezTo>
                  <a:pt x="4050024" y="2963651"/>
                  <a:pt x="4063333" y="2973530"/>
                  <a:pt x="4078514" y="2975428"/>
                </a:cubicBezTo>
                <a:cubicBezTo>
                  <a:pt x="4141108" y="2983252"/>
                  <a:pt x="4204378" y="2984231"/>
                  <a:pt x="4267200" y="2989942"/>
                </a:cubicBezTo>
                <a:cubicBezTo>
                  <a:pt x="4310831" y="2993908"/>
                  <a:pt x="4354285" y="2999619"/>
                  <a:pt x="4397828" y="3004457"/>
                </a:cubicBezTo>
                <a:cubicBezTo>
                  <a:pt x="4475238" y="2999619"/>
                  <a:pt x="4552881" y="2997660"/>
                  <a:pt x="4630057" y="2989942"/>
                </a:cubicBezTo>
                <a:cubicBezTo>
                  <a:pt x="4649906" y="2987957"/>
                  <a:pt x="4668553" y="2979340"/>
                  <a:pt x="4688114" y="2975428"/>
                </a:cubicBezTo>
                <a:cubicBezTo>
                  <a:pt x="4716972" y="2969657"/>
                  <a:pt x="4746171" y="2965752"/>
                  <a:pt x="4775200" y="2960914"/>
                </a:cubicBezTo>
                <a:cubicBezTo>
                  <a:pt x="4798450" y="2946964"/>
                  <a:pt x="4874596" y="2898752"/>
                  <a:pt x="4905828" y="2888342"/>
                </a:cubicBezTo>
                <a:cubicBezTo>
                  <a:pt x="4943677" y="2875726"/>
                  <a:pt x="4984094" y="2871930"/>
                  <a:pt x="5021943" y="2859314"/>
                </a:cubicBezTo>
                <a:cubicBezTo>
                  <a:pt x="5036457" y="2854476"/>
                  <a:pt x="5050484" y="2847801"/>
                  <a:pt x="5065486" y="2844800"/>
                </a:cubicBezTo>
                <a:cubicBezTo>
                  <a:pt x="5099032" y="2838091"/>
                  <a:pt x="5133219" y="2835123"/>
                  <a:pt x="5167086" y="2830285"/>
                </a:cubicBezTo>
                <a:cubicBezTo>
                  <a:pt x="5196114" y="2820609"/>
                  <a:pt x="5227933" y="2817000"/>
                  <a:pt x="5254171" y="2801257"/>
                </a:cubicBezTo>
                <a:cubicBezTo>
                  <a:pt x="5345296" y="2746582"/>
                  <a:pt x="5301511" y="2770330"/>
                  <a:pt x="5384800" y="2728685"/>
                </a:cubicBezTo>
                <a:cubicBezTo>
                  <a:pt x="5394476" y="2714171"/>
                  <a:pt x="5400207" y="2696039"/>
                  <a:pt x="5413828" y="2685142"/>
                </a:cubicBezTo>
                <a:cubicBezTo>
                  <a:pt x="5425775" y="2675585"/>
                  <a:pt x="5444397" y="2678737"/>
                  <a:pt x="5457371" y="2670628"/>
                </a:cubicBezTo>
                <a:cubicBezTo>
                  <a:pt x="5483641" y="2654209"/>
                  <a:pt x="5509219" y="2635598"/>
                  <a:pt x="5529943" y="2612571"/>
                </a:cubicBezTo>
                <a:cubicBezTo>
                  <a:pt x="5656943" y="2471461"/>
                  <a:pt x="5529338" y="2564592"/>
                  <a:pt x="5631543" y="2496457"/>
                </a:cubicBezTo>
                <a:cubicBezTo>
                  <a:pt x="5636381" y="2467428"/>
                  <a:pt x="5639673" y="2438099"/>
                  <a:pt x="5646057" y="2409371"/>
                </a:cubicBezTo>
                <a:cubicBezTo>
                  <a:pt x="5649376" y="2394436"/>
                  <a:pt x="5656860" y="2380671"/>
                  <a:pt x="5660571" y="2365828"/>
                </a:cubicBezTo>
                <a:cubicBezTo>
                  <a:pt x="5666554" y="2341895"/>
                  <a:pt x="5669539" y="2317295"/>
                  <a:pt x="5675086" y="2293257"/>
                </a:cubicBezTo>
                <a:cubicBezTo>
                  <a:pt x="5684057" y="2254383"/>
                  <a:pt x="5697555" y="2216495"/>
                  <a:pt x="5704114" y="2177142"/>
                </a:cubicBezTo>
                <a:cubicBezTo>
                  <a:pt x="5721907" y="2070380"/>
                  <a:pt x="5711490" y="2118607"/>
                  <a:pt x="5733143" y="2032000"/>
                </a:cubicBezTo>
                <a:cubicBezTo>
                  <a:pt x="5742819" y="1925562"/>
                  <a:pt x="5747056" y="1818488"/>
                  <a:pt x="5762171" y="1712685"/>
                </a:cubicBezTo>
                <a:cubicBezTo>
                  <a:pt x="5770047" y="1657555"/>
                  <a:pt x="5795612" y="1606673"/>
                  <a:pt x="5834743" y="1567542"/>
                </a:cubicBezTo>
                <a:cubicBezTo>
                  <a:pt x="5948920" y="1453365"/>
                  <a:pt x="5802934" y="1637645"/>
                  <a:pt x="5921828" y="1494971"/>
                </a:cubicBezTo>
                <a:cubicBezTo>
                  <a:pt x="5982302" y="1422402"/>
                  <a:pt x="5914574" y="1475616"/>
                  <a:pt x="5994400" y="1422400"/>
                </a:cubicBezTo>
                <a:cubicBezTo>
                  <a:pt x="5999238" y="1407886"/>
                  <a:pt x="5996464" y="1387750"/>
                  <a:pt x="6008914" y="1378857"/>
                </a:cubicBezTo>
                <a:cubicBezTo>
                  <a:pt x="6033813" y="1361072"/>
                  <a:pt x="6096000" y="1349828"/>
                  <a:pt x="6096000" y="1349828"/>
                </a:cubicBezTo>
                <a:cubicBezTo>
                  <a:pt x="6247507" y="1400331"/>
                  <a:pt x="6152565" y="1381037"/>
                  <a:pt x="6386286" y="1364342"/>
                </a:cubicBezTo>
                <a:cubicBezTo>
                  <a:pt x="6400800" y="1359504"/>
                  <a:pt x="6414893" y="1353147"/>
                  <a:pt x="6429828" y="1349828"/>
                </a:cubicBezTo>
                <a:cubicBezTo>
                  <a:pt x="6530703" y="1327412"/>
                  <a:pt x="6492354" y="1345585"/>
                  <a:pt x="6574971" y="1320800"/>
                </a:cubicBezTo>
                <a:cubicBezTo>
                  <a:pt x="6604279" y="1312007"/>
                  <a:pt x="6662057" y="1291771"/>
                  <a:pt x="6662057" y="1291771"/>
                </a:cubicBezTo>
                <a:cubicBezTo>
                  <a:pt x="6763657" y="1224038"/>
                  <a:pt x="6729791" y="1262743"/>
                  <a:pt x="6778171" y="1190171"/>
                </a:cubicBezTo>
                <a:cubicBezTo>
                  <a:pt x="6783009" y="1165981"/>
                  <a:pt x="6787334" y="1141682"/>
                  <a:pt x="6792686" y="1117600"/>
                </a:cubicBezTo>
                <a:cubicBezTo>
                  <a:pt x="6797013" y="1098127"/>
                  <a:pt x="6803524" y="1079149"/>
                  <a:pt x="6807200" y="1059542"/>
                </a:cubicBezTo>
                <a:cubicBezTo>
                  <a:pt x="6818047" y="1001692"/>
                  <a:pt x="6826552" y="943428"/>
                  <a:pt x="6836228" y="885371"/>
                </a:cubicBezTo>
                <a:cubicBezTo>
                  <a:pt x="6853257" y="783198"/>
                  <a:pt x="6841438" y="826202"/>
                  <a:pt x="6865257" y="754742"/>
                </a:cubicBezTo>
                <a:cubicBezTo>
                  <a:pt x="6860419" y="716037"/>
                  <a:pt x="6863862" y="675361"/>
                  <a:pt x="6850743" y="638628"/>
                </a:cubicBezTo>
                <a:cubicBezTo>
                  <a:pt x="6839009" y="605772"/>
                  <a:pt x="6803719" y="584640"/>
                  <a:pt x="6792686" y="551542"/>
                </a:cubicBezTo>
                <a:cubicBezTo>
                  <a:pt x="6778313" y="508425"/>
                  <a:pt x="6769130" y="455416"/>
                  <a:pt x="6734628" y="420914"/>
                </a:cubicBezTo>
                <a:cubicBezTo>
                  <a:pt x="6722293" y="408579"/>
                  <a:pt x="6705600" y="401561"/>
                  <a:pt x="6691086" y="391885"/>
                </a:cubicBezTo>
                <a:cubicBezTo>
                  <a:pt x="6686248" y="377371"/>
                  <a:pt x="6688518" y="357899"/>
                  <a:pt x="6676571" y="348342"/>
                </a:cubicBezTo>
                <a:cubicBezTo>
                  <a:pt x="6660994" y="335881"/>
                  <a:pt x="6638261" y="336649"/>
                  <a:pt x="6618514" y="333828"/>
                </a:cubicBezTo>
                <a:cubicBezTo>
                  <a:pt x="6570380" y="326952"/>
                  <a:pt x="6521660" y="324995"/>
                  <a:pt x="6473371" y="319314"/>
                </a:cubicBezTo>
                <a:cubicBezTo>
                  <a:pt x="6439395" y="315317"/>
                  <a:pt x="6405747" y="308797"/>
                  <a:pt x="6371771" y="304800"/>
                </a:cubicBezTo>
                <a:cubicBezTo>
                  <a:pt x="6323482" y="299119"/>
                  <a:pt x="6275009" y="295123"/>
                  <a:pt x="6226628" y="290285"/>
                </a:cubicBezTo>
                <a:cubicBezTo>
                  <a:pt x="6057896" y="205920"/>
                  <a:pt x="6203646" y="268850"/>
                  <a:pt x="5805714" y="246742"/>
                </a:cubicBezTo>
                <a:cubicBezTo>
                  <a:pt x="5721579" y="242068"/>
                  <a:pt x="5641037" y="234127"/>
                  <a:pt x="5558971" y="217714"/>
                </a:cubicBezTo>
                <a:cubicBezTo>
                  <a:pt x="5453277" y="196576"/>
                  <a:pt x="5530144" y="198150"/>
                  <a:pt x="5370286" y="174171"/>
                </a:cubicBezTo>
                <a:cubicBezTo>
                  <a:pt x="5245115" y="155395"/>
                  <a:pt x="4937322" y="148269"/>
                  <a:pt x="4862286" y="145142"/>
                </a:cubicBezTo>
                <a:cubicBezTo>
                  <a:pt x="4471009" y="251854"/>
                  <a:pt x="4770066" y="184209"/>
                  <a:pt x="3991428" y="203200"/>
                </a:cubicBezTo>
                <a:lnTo>
                  <a:pt x="3512457" y="217714"/>
                </a:lnTo>
                <a:cubicBezTo>
                  <a:pt x="3117275" y="267111"/>
                  <a:pt x="3169117" y="266106"/>
                  <a:pt x="2452914" y="217714"/>
                </a:cubicBezTo>
                <a:cubicBezTo>
                  <a:pt x="2405373" y="214502"/>
                  <a:pt x="2368715" y="170371"/>
                  <a:pt x="2322286" y="159657"/>
                </a:cubicBezTo>
                <a:cubicBezTo>
                  <a:pt x="2241592" y="141035"/>
                  <a:pt x="2157395" y="143221"/>
                  <a:pt x="2075543" y="130628"/>
                </a:cubicBezTo>
                <a:cubicBezTo>
                  <a:pt x="2031457" y="123845"/>
                  <a:pt x="1989175" y="107133"/>
                  <a:pt x="1944914" y="101600"/>
                </a:cubicBezTo>
                <a:cubicBezTo>
                  <a:pt x="1754662" y="77818"/>
                  <a:pt x="1542644" y="68769"/>
                  <a:pt x="1349828" y="58057"/>
                </a:cubicBezTo>
                <a:cubicBezTo>
                  <a:pt x="1262742" y="48381"/>
                  <a:pt x="1174645" y="45423"/>
                  <a:pt x="1088571" y="29028"/>
                </a:cubicBezTo>
                <a:cubicBezTo>
                  <a:pt x="1071435" y="25764"/>
                  <a:pt x="1062462" y="601"/>
                  <a:pt x="1045028" y="0"/>
                </a:cubicBezTo>
                <a:lnTo>
                  <a:pt x="667657" y="14514"/>
                </a:lnTo>
                <a:lnTo>
                  <a:pt x="537028" y="58057"/>
                </a:lnTo>
                <a:cubicBezTo>
                  <a:pt x="522514" y="62895"/>
                  <a:pt x="507691" y="66889"/>
                  <a:pt x="493486" y="72571"/>
                </a:cubicBezTo>
                <a:lnTo>
                  <a:pt x="420914" y="101600"/>
                </a:lnTo>
                <a:cubicBezTo>
                  <a:pt x="401562" y="120952"/>
                  <a:pt x="385629" y="144476"/>
                  <a:pt x="362857" y="159657"/>
                </a:cubicBezTo>
                <a:cubicBezTo>
                  <a:pt x="341179" y="174109"/>
                  <a:pt x="314094" y="178104"/>
                  <a:pt x="290286" y="188685"/>
                </a:cubicBezTo>
                <a:cubicBezTo>
                  <a:pt x="270514" y="197473"/>
                  <a:pt x="250576" y="206246"/>
                  <a:pt x="232228" y="217714"/>
                </a:cubicBezTo>
                <a:cubicBezTo>
                  <a:pt x="211715" y="230535"/>
                  <a:pt x="195808" y="250439"/>
                  <a:pt x="174171" y="261257"/>
                </a:cubicBezTo>
                <a:cubicBezTo>
                  <a:pt x="146803" y="274941"/>
                  <a:pt x="87086" y="290285"/>
                  <a:pt x="87086" y="290285"/>
                </a:cubicBezTo>
                <a:cubicBezTo>
                  <a:pt x="77410" y="319314"/>
                  <a:pt x="63087" y="347188"/>
                  <a:pt x="58057" y="377371"/>
                </a:cubicBezTo>
                <a:cubicBezTo>
                  <a:pt x="51584" y="416209"/>
                  <a:pt x="39175" y="496442"/>
                  <a:pt x="29028" y="537028"/>
                </a:cubicBezTo>
                <a:cubicBezTo>
                  <a:pt x="16995" y="585161"/>
                  <a:pt x="4838" y="537028"/>
                  <a:pt x="0" y="537028"/>
                </a:cubicBezTo>
                <a:close/>
              </a:path>
            </a:pathLst>
          </a:custGeom>
          <a:solidFill>
            <a:srgbClr val="C3946D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 rot="5980138">
            <a:off x="8421133" y="2766082"/>
            <a:ext cx="4300124" cy="3377524"/>
          </a:xfrm>
          <a:custGeom>
            <a:avLst/>
            <a:gdLst/>
            <a:ahLst/>
            <a:cxnLst/>
            <a:rect l="0" t="0" r="0" b="0"/>
            <a:pathLst>
              <a:path w="6865257" h="3497942" extrusionOk="0">
                <a:moveTo>
                  <a:pt x="0" y="537028"/>
                </a:moveTo>
                <a:lnTo>
                  <a:pt x="0" y="537028"/>
                </a:lnTo>
                <a:cubicBezTo>
                  <a:pt x="4838" y="590247"/>
                  <a:pt x="7452" y="643715"/>
                  <a:pt x="14514" y="696685"/>
                </a:cubicBezTo>
                <a:cubicBezTo>
                  <a:pt x="18565" y="727064"/>
                  <a:pt x="33591" y="768430"/>
                  <a:pt x="43543" y="798285"/>
                </a:cubicBezTo>
                <a:cubicBezTo>
                  <a:pt x="48381" y="827314"/>
                  <a:pt x="50314" y="856979"/>
                  <a:pt x="58057" y="885371"/>
                </a:cubicBezTo>
                <a:cubicBezTo>
                  <a:pt x="64912" y="910507"/>
                  <a:pt x="85717" y="931924"/>
                  <a:pt x="87086" y="957942"/>
                </a:cubicBezTo>
                <a:cubicBezTo>
                  <a:pt x="90655" y="1025754"/>
                  <a:pt x="82644" y="1093987"/>
                  <a:pt x="72571" y="1161142"/>
                </a:cubicBezTo>
                <a:cubicBezTo>
                  <a:pt x="68032" y="1191402"/>
                  <a:pt x="50965" y="1218543"/>
                  <a:pt x="43543" y="1248228"/>
                </a:cubicBezTo>
                <a:cubicBezTo>
                  <a:pt x="21890" y="1334835"/>
                  <a:pt x="32307" y="1286608"/>
                  <a:pt x="14514" y="1393371"/>
                </a:cubicBezTo>
                <a:cubicBezTo>
                  <a:pt x="19114" y="1434773"/>
                  <a:pt x="19225" y="1518906"/>
                  <a:pt x="43543" y="1567542"/>
                </a:cubicBezTo>
                <a:cubicBezTo>
                  <a:pt x="51344" y="1583144"/>
                  <a:pt x="62432" y="1596890"/>
                  <a:pt x="72571" y="1611085"/>
                </a:cubicBezTo>
                <a:cubicBezTo>
                  <a:pt x="86631" y="1630770"/>
                  <a:pt x="97530" y="1653656"/>
                  <a:pt x="116114" y="1669142"/>
                </a:cubicBezTo>
                <a:cubicBezTo>
                  <a:pt x="127867" y="1678937"/>
                  <a:pt x="145143" y="1678819"/>
                  <a:pt x="159657" y="1683657"/>
                </a:cubicBezTo>
                <a:cubicBezTo>
                  <a:pt x="169333" y="1703009"/>
                  <a:pt x="177951" y="1722928"/>
                  <a:pt x="188686" y="1741714"/>
                </a:cubicBezTo>
                <a:cubicBezTo>
                  <a:pt x="205668" y="1771433"/>
                  <a:pt x="242560" y="1818385"/>
                  <a:pt x="261257" y="1843314"/>
                </a:cubicBezTo>
                <a:cubicBezTo>
                  <a:pt x="265909" y="1861922"/>
                  <a:pt x="279873" y="1924087"/>
                  <a:pt x="290286" y="1944914"/>
                </a:cubicBezTo>
                <a:cubicBezTo>
                  <a:pt x="298529" y="1961399"/>
                  <a:pt x="356280" y="2039937"/>
                  <a:pt x="362857" y="2046514"/>
                </a:cubicBezTo>
                <a:cubicBezTo>
                  <a:pt x="375192" y="2058849"/>
                  <a:pt x="391886" y="2065866"/>
                  <a:pt x="406400" y="2075542"/>
                </a:cubicBezTo>
                <a:cubicBezTo>
                  <a:pt x="411238" y="2099733"/>
                  <a:pt x="414423" y="2124314"/>
                  <a:pt x="420914" y="2148114"/>
                </a:cubicBezTo>
                <a:cubicBezTo>
                  <a:pt x="428965" y="2177635"/>
                  <a:pt x="440267" y="2206171"/>
                  <a:pt x="449943" y="2235200"/>
                </a:cubicBezTo>
                <a:cubicBezTo>
                  <a:pt x="454781" y="2249714"/>
                  <a:pt x="460747" y="2263900"/>
                  <a:pt x="464457" y="2278742"/>
                </a:cubicBezTo>
                <a:lnTo>
                  <a:pt x="478971" y="2336800"/>
                </a:lnTo>
                <a:cubicBezTo>
                  <a:pt x="484018" y="2387263"/>
                  <a:pt x="492996" y="2509011"/>
                  <a:pt x="508000" y="2569028"/>
                </a:cubicBezTo>
                <a:cubicBezTo>
                  <a:pt x="515421" y="2598713"/>
                  <a:pt x="531027" y="2626109"/>
                  <a:pt x="537028" y="2656114"/>
                </a:cubicBezTo>
                <a:cubicBezTo>
                  <a:pt x="547645" y="2709196"/>
                  <a:pt x="556021" y="2766671"/>
                  <a:pt x="580571" y="2815771"/>
                </a:cubicBezTo>
                <a:cubicBezTo>
                  <a:pt x="590247" y="2835123"/>
                  <a:pt x="601564" y="2853739"/>
                  <a:pt x="609600" y="2873828"/>
                </a:cubicBezTo>
                <a:cubicBezTo>
                  <a:pt x="620964" y="2902238"/>
                  <a:pt x="628952" y="2931885"/>
                  <a:pt x="638628" y="2960914"/>
                </a:cubicBezTo>
                <a:cubicBezTo>
                  <a:pt x="643466" y="2975428"/>
                  <a:pt x="645271" y="2991338"/>
                  <a:pt x="653143" y="3004457"/>
                </a:cubicBezTo>
                <a:cubicBezTo>
                  <a:pt x="667657" y="3028647"/>
                  <a:pt x="682986" y="3052367"/>
                  <a:pt x="696686" y="3077028"/>
                </a:cubicBezTo>
                <a:cubicBezTo>
                  <a:pt x="725320" y="3128569"/>
                  <a:pt x="739506" y="3177906"/>
                  <a:pt x="783771" y="3222171"/>
                </a:cubicBezTo>
                <a:cubicBezTo>
                  <a:pt x="798285" y="3236685"/>
                  <a:pt x="814173" y="3249945"/>
                  <a:pt x="827314" y="3265714"/>
                </a:cubicBezTo>
                <a:cubicBezTo>
                  <a:pt x="877815" y="3326315"/>
                  <a:pt x="828405" y="3299945"/>
                  <a:pt x="899886" y="3323771"/>
                </a:cubicBezTo>
                <a:cubicBezTo>
                  <a:pt x="919238" y="3352800"/>
                  <a:pt x="924845" y="3399825"/>
                  <a:pt x="957943" y="3410857"/>
                </a:cubicBezTo>
                <a:cubicBezTo>
                  <a:pt x="972457" y="3415695"/>
                  <a:pt x="986775" y="3421168"/>
                  <a:pt x="1001486" y="3425371"/>
                </a:cubicBezTo>
                <a:cubicBezTo>
                  <a:pt x="1023194" y="3431573"/>
                  <a:pt x="1079881" y="3442797"/>
                  <a:pt x="1103086" y="3454400"/>
                </a:cubicBezTo>
                <a:cubicBezTo>
                  <a:pt x="1203316" y="3504515"/>
                  <a:pt x="1083859" y="3467736"/>
                  <a:pt x="1204686" y="3497942"/>
                </a:cubicBezTo>
                <a:lnTo>
                  <a:pt x="1407886" y="3483428"/>
                </a:lnTo>
                <a:cubicBezTo>
                  <a:pt x="1479524" y="3477697"/>
                  <a:pt x="1567117" y="3474308"/>
                  <a:pt x="1640114" y="3454400"/>
                </a:cubicBezTo>
                <a:cubicBezTo>
                  <a:pt x="1724828" y="3431296"/>
                  <a:pt x="1721855" y="3424675"/>
                  <a:pt x="1799771" y="3396342"/>
                </a:cubicBezTo>
                <a:cubicBezTo>
                  <a:pt x="1828528" y="3385885"/>
                  <a:pt x="1857435" y="3375720"/>
                  <a:pt x="1886857" y="3367314"/>
                </a:cubicBezTo>
                <a:cubicBezTo>
                  <a:pt x="1998840" y="3335319"/>
                  <a:pt x="1995478" y="3339355"/>
                  <a:pt x="2104571" y="3323771"/>
                </a:cubicBezTo>
                <a:cubicBezTo>
                  <a:pt x="2133600" y="3314095"/>
                  <a:pt x="2166197" y="3311715"/>
                  <a:pt x="2191657" y="3294742"/>
                </a:cubicBezTo>
                <a:cubicBezTo>
                  <a:pt x="2206171" y="3285066"/>
                  <a:pt x="2219166" y="3272585"/>
                  <a:pt x="2235200" y="3265714"/>
                </a:cubicBezTo>
                <a:cubicBezTo>
                  <a:pt x="2253535" y="3257856"/>
                  <a:pt x="2274077" y="3256680"/>
                  <a:pt x="2293257" y="3251200"/>
                </a:cubicBezTo>
                <a:cubicBezTo>
                  <a:pt x="2307968" y="3246997"/>
                  <a:pt x="2322286" y="3241523"/>
                  <a:pt x="2336800" y="3236685"/>
                </a:cubicBezTo>
                <a:cubicBezTo>
                  <a:pt x="2346476" y="3222171"/>
                  <a:pt x="2353493" y="3205477"/>
                  <a:pt x="2365828" y="3193142"/>
                </a:cubicBezTo>
                <a:cubicBezTo>
                  <a:pt x="2378163" y="3180807"/>
                  <a:pt x="2393769" y="3171915"/>
                  <a:pt x="2409371" y="3164114"/>
                </a:cubicBezTo>
                <a:cubicBezTo>
                  <a:pt x="2423055" y="3157272"/>
                  <a:pt x="2437656" y="3150730"/>
                  <a:pt x="2452914" y="3149600"/>
                </a:cubicBezTo>
                <a:cubicBezTo>
                  <a:pt x="2568812" y="3141015"/>
                  <a:pt x="2685143" y="3139923"/>
                  <a:pt x="2801257" y="3135085"/>
                </a:cubicBezTo>
                <a:cubicBezTo>
                  <a:pt x="2825447" y="3130247"/>
                  <a:pt x="2849309" y="3123295"/>
                  <a:pt x="2873828" y="3120571"/>
                </a:cubicBezTo>
                <a:cubicBezTo>
                  <a:pt x="2952740" y="3111803"/>
                  <a:pt x="3229611" y="3095613"/>
                  <a:pt x="3294743" y="3091542"/>
                </a:cubicBezTo>
                <a:cubicBezTo>
                  <a:pt x="3323771" y="3072190"/>
                  <a:pt x="3348730" y="3044517"/>
                  <a:pt x="3381828" y="3033485"/>
                </a:cubicBezTo>
                <a:cubicBezTo>
                  <a:pt x="3410857" y="3023809"/>
                  <a:pt x="3439229" y="3011879"/>
                  <a:pt x="3468914" y="3004457"/>
                </a:cubicBezTo>
                <a:cubicBezTo>
                  <a:pt x="3498370" y="2997093"/>
                  <a:pt x="3541366" y="2987920"/>
                  <a:pt x="3570514" y="2975428"/>
                </a:cubicBezTo>
                <a:cubicBezTo>
                  <a:pt x="3676776" y="2929888"/>
                  <a:pt x="3579587" y="2958647"/>
                  <a:pt x="3686628" y="2931885"/>
                </a:cubicBezTo>
                <a:cubicBezTo>
                  <a:pt x="3774963" y="2937406"/>
                  <a:pt x="3933839" y="2942527"/>
                  <a:pt x="4034971" y="2960914"/>
                </a:cubicBezTo>
                <a:cubicBezTo>
                  <a:pt x="4050024" y="2963651"/>
                  <a:pt x="4063333" y="2973530"/>
                  <a:pt x="4078514" y="2975428"/>
                </a:cubicBezTo>
                <a:cubicBezTo>
                  <a:pt x="4141108" y="2983252"/>
                  <a:pt x="4204378" y="2984231"/>
                  <a:pt x="4267200" y="2989942"/>
                </a:cubicBezTo>
                <a:cubicBezTo>
                  <a:pt x="4310831" y="2993908"/>
                  <a:pt x="4354285" y="2999619"/>
                  <a:pt x="4397828" y="3004457"/>
                </a:cubicBezTo>
                <a:cubicBezTo>
                  <a:pt x="4475238" y="2999619"/>
                  <a:pt x="4552881" y="2997660"/>
                  <a:pt x="4630057" y="2989942"/>
                </a:cubicBezTo>
                <a:cubicBezTo>
                  <a:pt x="4649906" y="2987957"/>
                  <a:pt x="4668553" y="2979340"/>
                  <a:pt x="4688114" y="2975428"/>
                </a:cubicBezTo>
                <a:cubicBezTo>
                  <a:pt x="4716972" y="2969657"/>
                  <a:pt x="4746171" y="2965752"/>
                  <a:pt x="4775200" y="2960914"/>
                </a:cubicBezTo>
                <a:cubicBezTo>
                  <a:pt x="4798450" y="2946964"/>
                  <a:pt x="4874596" y="2898752"/>
                  <a:pt x="4905828" y="2888342"/>
                </a:cubicBezTo>
                <a:cubicBezTo>
                  <a:pt x="4943677" y="2875726"/>
                  <a:pt x="4984094" y="2871930"/>
                  <a:pt x="5021943" y="2859314"/>
                </a:cubicBezTo>
                <a:cubicBezTo>
                  <a:pt x="5036457" y="2854476"/>
                  <a:pt x="5050484" y="2847801"/>
                  <a:pt x="5065486" y="2844800"/>
                </a:cubicBezTo>
                <a:cubicBezTo>
                  <a:pt x="5099032" y="2838091"/>
                  <a:pt x="5133219" y="2835123"/>
                  <a:pt x="5167086" y="2830285"/>
                </a:cubicBezTo>
                <a:cubicBezTo>
                  <a:pt x="5196114" y="2820609"/>
                  <a:pt x="5227933" y="2817000"/>
                  <a:pt x="5254171" y="2801257"/>
                </a:cubicBezTo>
                <a:cubicBezTo>
                  <a:pt x="5345296" y="2746582"/>
                  <a:pt x="5301511" y="2770330"/>
                  <a:pt x="5384800" y="2728685"/>
                </a:cubicBezTo>
                <a:cubicBezTo>
                  <a:pt x="5394476" y="2714171"/>
                  <a:pt x="5400207" y="2696039"/>
                  <a:pt x="5413828" y="2685142"/>
                </a:cubicBezTo>
                <a:cubicBezTo>
                  <a:pt x="5425775" y="2675585"/>
                  <a:pt x="5444397" y="2678737"/>
                  <a:pt x="5457371" y="2670628"/>
                </a:cubicBezTo>
                <a:cubicBezTo>
                  <a:pt x="5483641" y="2654209"/>
                  <a:pt x="5509219" y="2635598"/>
                  <a:pt x="5529943" y="2612571"/>
                </a:cubicBezTo>
                <a:cubicBezTo>
                  <a:pt x="5656943" y="2471461"/>
                  <a:pt x="5529338" y="2564592"/>
                  <a:pt x="5631543" y="2496457"/>
                </a:cubicBezTo>
                <a:cubicBezTo>
                  <a:pt x="5636381" y="2467428"/>
                  <a:pt x="5639673" y="2438099"/>
                  <a:pt x="5646057" y="2409371"/>
                </a:cubicBezTo>
                <a:cubicBezTo>
                  <a:pt x="5649376" y="2394436"/>
                  <a:pt x="5656860" y="2380671"/>
                  <a:pt x="5660571" y="2365828"/>
                </a:cubicBezTo>
                <a:cubicBezTo>
                  <a:pt x="5666554" y="2341895"/>
                  <a:pt x="5669539" y="2317295"/>
                  <a:pt x="5675086" y="2293257"/>
                </a:cubicBezTo>
                <a:cubicBezTo>
                  <a:pt x="5684057" y="2254383"/>
                  <a:pt x="5697555" y="2216495"/>
                  <a:pt x="5704114" y="2177142"/>
                </a:cubicBezTo>
                <a:cubicBezTo>
                  <a:pt x="5721907" y="2070380"/>
                  <a:pt x="5711490" y="2118607"/>
                  <a:pt x="5733143" y="2032000"/>
                </a:cubicBezTo>
                <a:cubicBezTo>
                  <a:pt x="5742819" y="1925562"/>
                  <a:pt x="5747056" y="1818488"/>
                  <a:pt x="5762171" y="1712685"/>
                </a:cubicBezTo>
                <a:cubicBezTo>
                  <a:pt x="5770047" y="1657555"/>
                  <a:pt x="5795612" y="1606673"/>
                  <a:pt x="5834743" y="1567542"/>
                </a:cubicBezTo>
                <a:cubicBezTo>
                  <a:pt x="5948920" y="1453365"/>
                  <a:pt x="5802934" y="1637645"/>
                  <a:pt x="5921828" y="1494971"/>
                </a:cubicBezTo>
                <a:cubicBezTo>
                  <a:pt x="5982302" y="1422402"/>
                  <a:pt x="5914574" y="1475616"/>
                  <a:pt x="5994400" y="1422400"/>
                </a:cubicBezTo>
                <a:cubicBezTo>
                  <a:pt x="5999238" y="1407886"/>
                  <a:pt x="5996464" y="1387750"/>
                  <a:pt x="6008914" y="1378857"/>
                </a:cubicBezTo>
                <a:cubicBezTo>
                  <a:pt x="6033813" y="1361072"/>
                  <a:pt x="6096000" y="1349828"/>
                  <a:pt x="6096000" y="1349828"/>
                </a:cubicBezTo>
                <a:cubicBezTo>
                  <a:pt x="6247507" y="1400331"/>
                  <a:pt x="6152565" y="1381037"/>
                  <a:pt x="6386286" y="1364342"/>
                </a:cubicBezTo>
                <a:cubicBezTo>
                  <a:pt x="6400800" y="1359504"/>
                  <a:pt x="6414893" y="1353147"/>
                  <a:pt x="6429828" y="1349828"/>
                </a:cubicBezTo>
                <a:cubicBezTo>
                  <a:pt x="6530703" y="1327412"/>
                  <a:pt x="6492354" y="1345585"/>
                  <a:pt x="6574971" y="1320800"/>
                </a:cubicBezTo>
                <a:cubicBezTo>
                  <a:pt x="6604279" y="1312007"/>
                  <a:pt x="6662057" y="1291771"/>
                  <a:pt x="6662057" y="1291771"/>
                </a:cubicBezTo>
                <a:cubicBezTo>
                  <a:pt x="6763657" y="1224038"/>
                  <a:pt x="6729791" y="1262743"/>
                  <a:pt x="6778171" y="1190171"/>
                </a:cubicBezTo>
                <a:cubicBezTo>
                  <a:pt x="6783009" y="1165981"/>
                  <a:pt x="6787334" y="1141682"/>
                  <a:pt x="6792686" y="1117600"/>
                </a:cubicBezTo>
                <a:cubicBezTo>
                  <a:pt x="6797013" y="1098127"/>
                  <a:pt x="6803524" y="1079149"/>
                  <a:pt x="6807200" y="1059542"/>
                </a:cubicBezTo>
                <a:cubicBezTo>
                  <a:pt x="6818047" y="1001692"/>
                  <a:pt x="6826552" y="943428"/>
                  <a:pt x="6836228" y="885371"/>
                </a:cubicBezTo>
                <a:cubicBezTo>
                  <a:pt x="6853257" y="783198"/>
                  <a:pt x="6841438" y="826202"/>
                  <a:pt x="6865257" y="754742"/>
                </a:cubicBezTo>
                <a:cubicBezTo>
                  <a:pt x="6860419" y="716037"/>
                  <a:pt x="6863862" y="675361"/>
                  <a:pt x="6850743" y="638628"/>
                </a:cubicBezTo>
                <a:cubicBezTo>
                  <a:pt x="6839009" y="605772"/>
                  <a:pt x="6803719" y="584640"/>
                  <a:pt x="6792686" y="551542"/>
                </a:cubicBezTo>
                <a:cubicBezTo>
                  <a:pt x="6778313" y="508425"/>
                  <a:pt x="6769130" y="455416"/>
                  <a:pt x="6734628" y="420914"/>
                </a:cubicBezTo>
                <a:cubicBezTo>
                  <a:pt x="6722293" y="408579"/>
                  <a:pt x="6705600" y="401561"/>
                  <a:pt x="6691086" y="391885"/>
                </a:cubicBezTo>
                <a:cubicBezTo>
                  <a:pt x="6686248" y="377371"/>
                  <a:pt x="6688518" y="357899"/>
                  <a:pt x="6676571" y="348342"/>
                </a:cubicBezTo>
                <a:cubicBezTo>
                  <a:pt x="6660994" y="335881"/>
                  <a:pt x="6638261" y="336649"/>
                  <a:pt x="6618514" y="333828"/>
                </a:cubicBezTo>
                <a:cubicBezTo>
                  <a:pt x="6570380" y="326952"/>
                  <a:pt x="6521660" y="324995"/>
                  <a:pt x="6473371" y="319314"/>
                </a:cubicBezTo>
                <a:cubicBezTo>
                  <a:pt x="6439395" y="315317"/>
                  <a:pt x="6405747" y="308797"/>
                  <a:pt x="6371771" y="304800"/>
                </a:cubicBezTo>
                <a:cubicBezTo>
                  <a:pt x="6323482" y="299119"/>
                  <a:pt x="6275009" y="295123"/>
                  <a:pt x="6226628" y="290285"/>
                </a:cubicBezTo>
                <a:cubicBezTo>
                  <a:pt x="6057896" y="205920"/>
                  <a:pt x="6203646" y="268850"/>
                  <a:pt x="5805714" y="246742"/>
                </a:cubicBezTo>
                <a:cubicBezTo>
                  <a:pt x="5721579" y="242068"/>
                  <a:pt x="5641037" y="234127"/>
                  <a:pt x="5558971" y="217714"/>
                </a:cubicBezTo>
                <a:cubicBezTo>
                  <a:pt x="5453277" y="196576"/>
                  <a:pt x="5530144" y="198150"/>
                  <a:pt x="5370286" y="174171"/>
                </a:cubicBezTo>
                <a:cubicBezTo>
                  <a:pt x="5245115" y="155395"/>
                  <a:pt x="4937322" y="148269"/>
                  <a:pt x="4862286" y="145142"/>
                </a:cubicBezTo>
                <a:cubicBezTo>
                  <a:pt x="4471009" y="251854"/>
                  <a:pt x="4770066" y="184209"/>
                  <a:pt x="3991428" y="203200"/>
                </a:cubicBezTo>
                <a:lnTo>
                  <a:pt x="3512457" y="217714"/>
                </a:lnTo>
                <a:cubicBezTo>
                  <a:pt x="3117275" y="267111"/>
                  <a:pt x="3169117" y="266106"/>
                  <a:pt x="2452914" y="217714"/>
                </a:cubicBezTo>
                <a:cubicBezTo>
                  <a:pt x="2405373" y="214502"/>
                  <a:pt x="2368715" y="170371"/>
                  <a:pt x="2322286" y="159657"/>
                </a:cubicBezTo>
                <a:cubicBezTo>
                  <a:pt x="2241592" y="141035"/>
                  <a:pt x="2157395" y="143221"/>
                  <a:pt x="2075543" y="130628"/>
                </a:cubicBezTo>
                <a:cubicBezTo>
                  <a:pt x="2031457" y="123845"/>
                  <a:pt x="1989175" y="107133"/>
                  <a:pt x="1944914" y="101600"/>
                </a:cubicBezTo>
                <a:cubicBezTo>
                  <a:pt x="1754662" y="77818"/>
                  <a:pt x="1542644" y="68769"/>
                  <a:pt x="1349828" y="58057"/>
                </a:cubicBezTo>
                <a:cubicBezTo>
                  <a:pt x="1262742" y="48381"/>
                  <a:pt x="1174645" y="45423"/>
                  <a:pt x="1088571" y="29028"/>
                </a:cubicBezTo>
                <a:cubicBezTo>
                  <a:pt x="1071435" y="25764"/>
                  <a:pt x="1062462" y="601"/>
                  <a:pt x="1045028" y="0"/>
                </a:cubicBezTo>
                <a:lnTo>
                  <a:pt x="667657" y="14514"/>
                </a:lnTo>
                <a:lnTo>
                  <a:pt x="537028" y="58057"/>
                </a:lnTo>
                <a:cubicBezTo>
                  <a:pt x="522514" y="62895"/>
                  <a:pt x="507691" y="66889"/>
                  <a:pt x="493486" y="72571"/>
                </a:cubicBezTo>
                <a:lnTo>
                  <a:pt x="420914" y="101600"/>
                </a:lnTo>
                <a:cubicBezTo>
                  <a:pt x="401562" y="120952"/>
                  <a:pt x="385629" y="144476"/>
                  <a:pt x="362857" y="159657"/>
                </a:cubicBezTo>
                <a:cubicBezTo>
                  <a:pt x="341179" y="174109"/>
                  <a:pt x="314094" y="178104"/>
                  <a:pt x="290286" y="188685"/>
                </a:cubicBezTo>
                <a:cubicBezTo>
                  <a:pt x="270514" y="197473"/>
                  <a:pt x="250576" y="206246"/>
                  <a:pt x="232228" y="217714"/>
                </a:cubicBezTo>
                <a:cubicBezTo>
                  <a:pt x="211715" y="230535"/>
                  <a:pt x="195808" y="250439"/>
                  <a:pt x="174171" y="261257"/>
                </a:cubicBezTo>
                <a:cubicBezTo>
                  <a:pt x="146803" y="274941"/>
                  <a:pt x="87086" y="290285"/>
                  <a:pt x="87086" y="290285"/>
                </a:cubicBezTo>
                <a:cubicBezTo>
                  <a:pt x="77410" y="319314"/>
                  <a:pt x="63087" y="347188"/>
                  <a:pt x="58057" y="377371"/>
                </a:cubicBezTo>
                <a:cubicBezTo>
                  <a:pt x="51584" y="416209"/>
                  <a:pt x="39175" y="496442"/>
                  <a:pt x="29028" y="537028"/>
                </a:cubicBezTo>
                <a:cubicBezTo>
                  <a:pt x="16995" y="585161"/>
                  <a:pt x="4838" y="537028"/>
                  <a:pt x="0" y="537028"/>
                </a:cubicBezTo>
                <a:close/>
              </a:path>
            </a:pathLst>
          </a:custGeom>
          <a:solidFill>
            <a:srgbClr val="C3946D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 rot="5980138">
            <a:off x="1051171" y="5452984"/>
            <a:ext cx="1310139" cy="2330323"/>
          </a:xfrm>
          <a:custGeom>
            <a:avLst/>
            <a:gdLst/>
            <a:ahLst/>
            <a:cxnLst/>
            <a:rect l="0" t="0" r="0" b="0"/>
            <a:pathLst>
              <a:path w="6865257" h="3497942" extrusionOk="0">
                <a:moveTo>
                  <a:pt x="0" y="537028"/>
                </a:moveTo>
                <a:lnTo>
                  <a:pt x="0" y="537028"/>
                </a:lnTo>
                <a:cubicBezTo>
                  <a:pt x="4838" y="590247"/>
                  <a:pt x="7452" y="643715"/>
                  <a:pt x="14514" y="696685"/>
                </a:cubicBezTo>
                <a:cubicBezTo>
                  <a:pt x="18565" y="727064"/>
                  <a:pt x="33591" y="768430"/>
                  <a:pt x="43543" y="798285"/>
                </a:cubicBezTo>
                <a:cubicBezTo>
                  <a:pt x="48381" y="827314"/>
                  <a:pt x="50314" y="856979"/>
                  <a:pt x="58057" y="885371"/>
                </a:cubicBezTo>
                <a:cubicBezTo>
                  <a:pt x="64912" y="910507"/>
                  <a:pt x="85717" y="931924"/>
                  <a:pt x="87086" y="957942"/>
                </a:cubicBezTo>
                <a:cubicBezTo>
                  <a:pt x="90655" y="1025754"/>
                  <a:pt x="82644" y="1093987"/>
                  <a:pt x="72571" y="1161142"/>
                </a:cubicBezTo>
                <a:cubicBezTo>
                  <a:pt x="68032" y="1191402"/>
                  <a:pt x="50965" y="1218543"/>
                  <a:pt x="43543" y="1248228"/>
                </a:cubicBezTo>
                <a:cubicBezTo>
                  <a:pt x="21890" y="1334835"/>
                  <a:pt x="32307" y="1286608"/>
                  <a:pt x="14514" y="1393371"/>
                </a:cubicBezTo>
                <a:cubicBezTo>
                  <a:pt x="19114" y="1434773"/>
                  <a:pt x="19225" y="1518906"/>
                  <a:pt x="43543" y="1567542"/>
                </a:cubicBezTo>
                <a:cubicBezTo>
                  <a:pt x="51344" y="1583144"/>
                  <a:pt x="62432" y="1596890"/>
                  <a:pt x="72571" y="1611085"/>
                </a:cubicBezTo>
                <a:cubicBezTo>
                  <a:pt x="86631" y="1630770"/>
                  <a:pt x="97530" y="1653656"/>
                  <a:pt x="116114" y="1669142"/>
                </a:cubicBezTo>
                <a:cubicBezTo>
                  <a:pt x="127867" y="1678937"/>
                  <a:pt x="145143" y="1678819"/>
                  <a:pt x="159657" y="1683657"/>
                </a:cubicBezTo>
                <a:cubicBezTo>
                  <a:pt x="169333" y="1703009"/>
                  <a:pt x="177951" y="1722928"/>
                  <a:pt x="188686" y="1741714"/>
                </a:cubicBezTo>
                <a:cubicBezTo>
                  <a:pt x="205668" y="1771433"/>
                  <a:pt x="242560" y="1818385"/>
                  <a:pt x="261257" y="1843314"/>
                </a:cubicBezTo>
                <a:cubicBezTo>
                  <a:pt x="265909" y="1861922"/>
                  <a:pt x="279873" y="1924087"/>
                  <a:pt x="290286" y="1944914"/>
                </a:cubicBezTo>
                <a:cubicBezTo>
                  <a:pt x="298529" y="1961399"/>
                  <a:pt x="356280" y="2039937"/>
                  <a:pt x="362857" y="2046514"/>
                </a:cubicBezTo>
                <a:cubicBezTo>
                  <a:pt x="375192" y="2058849"/>
                  <a:pt x="391886" y="2065866"/>
                  <a:pt x="406400" y="2075542"/>
                </a:cubicBezTo>
                <a:cubicBezTo>
                  <a:pt x="411238" y="2099733"/>
                  <a:pt x="414423" y="2124314"/>
                  <a:pt x="420914" y="2148114"/>
                </a:cubicBezTo>
                <a:cubicBezTo>
                  <a:pt x="428965" y="2177635"/>
                  <a:pt x="440267" y="2206171"/>
                  <a:pt x="449943" y="2235200"/>
                </a:cubicBezTo>
                <a:cubicBezTo>
                  <a:pt x="454781" y="2249714"/>
                  <a:pt x="460747" y="2263900"/>
                  <a:pt x="464457" y="2278742"/>
                </a:cubicBezTo>
                <a:lnTo>
                  <a:pt x="478971" y="2336800"/>
                </a:lnTo>
                <a:cubicBezTo>
                  <a:pt x="484018" y="2387263"/>
                  <a:pt x="492996" y="2509011"/>
                  <a:pt x="508000" y="2569028"/>
                </a:cubicBezTo>
                <a:cubicBezTo>
                  <a:pt x="515421" y="2598713"/>
                  <a:pt x="531027" y="2626109"/>
                  <a:pt x="537028" y="2656114"/>
                </a:cubicBezTo>
                <a:cubicBezTo>
                  <a:pt x="547645" y="2709196"/>
                  <a:pt x="556021" y="2766671"/>
                  <a:pt x="580571" y="2815771"/>
                </a:cubicBezTo>
                <a:cubicBezTo>
                  <a:pt x="590247" y="2835123"/>
                  <a:pt x="601564" y="2853739"/>
                  <a:pt x="609600" y="2873828"/>
                </a:cubicBezTo>
                <a:cubicBezTo>
                  <a:pt x="620964" y="2902238"/>
                  <a:pt x="628952" y="2931885"/>
                  <a:pt x="638628" y="2960914"/>
                </a:cubicBezTo>
                <a:cubicBezTo>
                  <a:pt x="643466" y="2975428"/>
                  <a:pt x="645271" y="2991338"/>
                  <a:pt x="653143" y="3004457"/>
                </a:cubicBezTo>
                <a:cubicBezTo>
                  <a:pt x="667657" y="3028647"/>
                  <a:pt x="682986" y="3052367"/>
                  <a:pt x="696686" y="3077028"/>
                </a:cubicBezTo>
                <a:cubicBezTo>
                  <a:pt x="725320" y="3128569"/>
                  <a:pt x="739506" y="3177906"/>
                  <a:pt x="783771" y="3222171"/>
                </a:cubicBezTo>
                <a:cubicBezTo>
                  <a:pt x="798285" y="3236685"/>
                  <a:pt x="814173" y="3249945"/>
                  <a:pt x="827314" y="3265714"/>
                </a:cubicBezTo>
                <a:cubicBezTo>
                  <a:pt x="877815" y="3326315"/>
                  <a:pt x="828405" y="3299945"/>
                  <a:pt x="899886" y="3323771"/>
                </a:cubicBezTo>
                <a:cubicBezTo>
                  <a:pt x="919238" y="3352800"/>
                  <a:pt x="924845" y="3399825"/>
                  <a:pt x="957943" y="3410857"/>
                </a:cubicBezTo>
                <a:cubicBezTo>
                  <a:pt x="972457" y="3415695"/>
                  <a:pt x="986775" y="3421168"/>
                  <a:pt x="1001486" y="3425371"/>
                </a:cubicBezTo>
                <a:cubicBezTo>
                  <a:pt x="1023194" y="3431573"/>
                  <a:pt x="1079881" y="3442797"/>
                  <a:pt x="1103086" y="3454400"/>
                </a:cubicBezTo>
                <a:cubicBezTo>
                  <a:pt x="1203316" y="3504515"/>
                  <a:pt x="1083859" y="3467736"/>
                  <a:pt x="1204686" y="3497942"/>
                </a:cubicBezTo>
                <a:lnTo>
                  <a:pt x="1407886" y="3483428"/>
                </a:lnTo>
                <a:cubicBezTo>
                  <a:pt x="1479524" y="3477697"/>
                  <a:pt x="1567117" y="3474308"/>
                  <a:pt x="1640114" y="3454400"/>
                </a:cubicBezTo>
                <a:cubicBezTo>
                  <a:pt x="1724828" y="3431296"/>
                  <a:pt x="1721855" y="3424675"/>
                  <a:pt x="1799771" y="3396342"/>
                </a:cubicBezTo>
                <a:cubicBezTo>
                  <a:pt x="1828528" y="3385885"/>
                  <a:pt x="1857435" y="3375720"/>
                  <a:pt x="1886857" y="3367314"/>
                </a:cubicBezTo>
                <a:cubicBezTo>
                  <a:pt x="1998840" y="3335319"/>
                  <a:pt x="1995478" y="3339355"/>
                  <a:pt x="2104571" y="3323771"/>
                </a:cubicBezTo>
                <a:cubicBezTo>
                  <a:pt x="2133600" y="3314095"/>
                  <a:pt x="2166197" y="3311715"/>
                  <a:pt x="2191657" y="3294742"/>
                </a:cubicBezTo>
                <a:cubicBezTo>
                  <a:pt x="2206171" y="3285066"/>
                  <a:pt x="2219166" y="3272585"/>
                  <a:pt x="2235200" y="3265714"/>
                </a:cubicBezTo>
                <a:cubicBezTo>
                  <a:pt x="2253535" y="3257856"/>
                  <a:pt x="2274077" y="3256680"/>
                  <a:pt x="2293257" y="3251200"/>
                </a:cubicBezTo>
                <a:cubicBezTo>
                  <a:pt x="2307968" y="3246997"/>
                  <a:pt x="2322286" y="3241523"/>
                  <a:pt x="2336800" y="3236685"/>
                </a:cubicBezTo>
                <a:cubicBezTo>
                  <a:pt x="2346476" y="3222171"/>
                  <a:pt x="2353493" y="3205477"/>
                  <a:pt x="2365828" y="3193142"/>
                </a:cubicBezTo>
                <a:cubicBezTo>
                  <a:pt x="2378163" y="3180807"/>
                  <a:pt x="2393769" y="3171915"/>
                  <a:pt x="2409371" y="3164114"/>
                </a:cubicBezTo>
                <a:cubicBezTo>
                  <a:pt x="2423055" y="3157272"/>
                  <a:pt x="2437656" y="3150730"/>
                  <a:pt x="2452914" y="3149600"/>
                </a:cubicBezTo>
                <a:cubicBezTo>
                  <a:pt x="2568812" y="3141015"/>
                  <a:pt x="2685143" y="3139923"/>
                  <a:pt x="2801257" y="3135085"/>
                </a:cubicBezTo>
                <a:cubicBezTo>
                  <a:pt x="2825447" y="3130247"/>
                  <a:pt x="2849309" y="3123295"/>
                  <a:pt x="2873828" y="3120571"/>
                </a:cubicBezTo>
                <a:cubicBezTo>
                  <a:pt x="2952740" y="3111803"/>
                  <a:pt x="3229611" y="3095613"/>
                  <a:pt x="3294743" y="3091542"/>
                </a:cubicBezTo>
                <a:cubicBezTo>
                  <a:pt x="3323771" y="3072190"/>
                  <a:pt x="3348730" y="3044517"/>
                  <a:pt x="3381828" y="3033485"/>
                </a:cubicBezTo>
                <a:cubicBezTo>
                  <a:pt x="3410857" y="3023809"/>
                  <a:pt x="3439229" y="3011879"/>
                  <a:pt x="3468914" y="3004457"/>
                </a:cubicBezTo>
                <a:cubicBezTo>
                  <a:pt x="3498370" y="2997093"/>
                  <a:pt x="3541366" y="2987920"/>
                  <a:pt x="3570514" y="2975428"/>
                </a:cubicBezTo>
                <a:cubicBezTo>
                  <a:pt x="3676776" y="2929888"/>
                  <a:pt x="3579587" y="2958647"/>
                  <a:pt x="3686628" y="2931885"/>
                </a:cubicBezTo>
                <a:cubicBezTo>
                  <a:pt x="3774963" y="2937406"/>
                  <a:pt x="3933839" y="2942527"/>
                  <a:pt x="4034971" y="2960914"/>
                </a:cubicBezTo>
                <a:cubicBezTo>
                  <a:pt x="4050024" y="2963651"/>
                  <a:pt x="4063333" y="2973530"/>
                  <a:pt x="4078514" y="2975428"/>
                </a:cubicBezTo>
                <a:cubicBezTo>
                  <a:pt x="4141108" y="2983252"/>
                  <a:pt x="4204378" y="2984231"/>
                  <a:pt x="4267200" y="2989942"/>
                </a:cubicBezTo>
                <a:cubicBezTo>
                  <a:pt x="4310831" y="2993908"/>
                  <a:pt x="4354285" y="2999619"/>
                  <a:pt x="4397828" y="3004457"/>
                </a:cubicBezTo>
                <a:cubicBezTo>
                  <a:pt x="4475238" y="2999619"/>
                  <a:pt x="4552881" y="2997660"/>
                  <a:pt x="4630057" y="2989942"/>
                </a:cubicBezTo>
                <a:cubicBezTo>
                  <a:pt x="4649906" y="2987957"/>
                  <a:pt x="4668553" y="2979340"/>
                  <a:pt x="4688114" y="2975428"/>
                </a:cubicBezTo>
                <a:cubicBezTo>
                  <a:pt x="4716972" y="2969657"/>
                  <a:pt x="4746171" y="2965752"/>
                  <a:pt x="4775200" y="2960914"/>
                </a:cubicBezTo>
                <a:cubicBezTo>
                  <a:pt x="4798450" y="2946964"/>
                  <a:pt x="4874596" y="2898752"/>
                  <a:pt x="4905828" y="2888342"/>
                </a:cubicBezTo>
                <a:cubicBezTo>
                  <a:pt x="4943677" y="2875726"/>
                  <a:pt x="4984094" y="2871930"/>
                  <a:pt x="5021943" y="2859314"/>
                </a:cubicBezTo>
                <a:cubicBezTo>
                  <a:pt x="5036457" y="2854476"/>
                  <a:pt x="5050484" y="2847801"/>
                  <a:pt x="5065486" y="2844800"/>
                </a:cubicBezTo>
                <a:cubicBezTo>
                  <a:pt x="5099032" y="2838091"/>
                  <a:pt x="5133219" y="2835123"/>
                  <a:pt x="5167086" y="2830285"/>
                </a:cubicBezTo>
                <a:cubicBezTo>
                  <a:pt x="5196114" y="2820609"/>
                  <a:pt x="5227933" y="2817000"/>
                  <a:pt x="5254171" y="2801257"/>
                </a:cubicBezTo>
                <a:cubicBezTo>
                  <a:pt x="5345296" y="2746582"/>
                  <a:pt x="5301511" y="2770330"/>
                  <a:pt x="5384800" y="2728685"/>
                </a:cubicBezTo>
                <a:cubicBezTo>
                  <a:pt x="5394476" y="2714171"/>
                  <a:pt x="5400207" y="2696039"/>
                  <a:pt x="5413828" y="2685142"/>
                </a:cubicBezTo>
                <a:cubicBezTo>
                  <a:pt x="5425775" y="2675585"/>
                  <a:pt x="5444397" y="2678737"/>
                  <a:pt x="5457371" y="2670628"/>
                </a:cubicBezTo>
                <a:cubicBezTo>
                  <a:pt x="5483641" y="2654209"/>
                  <a:pt x="5509219" y="2635598"/>
                  <a:pt x="5529943" y="2612571"/>
                </a:cubicBezTo>
                <a:cubicBezTo>
                  <a:pt x="5656943" y="2471461"/>
                  <a:pt x="5529338" y="2564592"/>
                  <a:pt x="5631543" y="2496457"/>
                </a:cubicBezTo>
                <a:cubicBezTo>
                  <a:pt x="5636381" y="2467428"/>
                  <a:pt x="5639673" y="2438099"/>
                  <a:pt x="5646057" y="2409371"/>
                </a:cubicBezTo>
                <a:cubicBezTo>
                  <a:pt x="5649376" y="2394436"/>
                  <a:pt x="5656860" y="2380671"/>
                  <a:pt x="5660571" y="2365828"/>
                </a:cubicBezTo>
                <a:cubicBezTo>
                  <a:pt x="5666554" y="2341895"/>
                  <a:pt x="5669539" y="2317295"/>
                  <a:pt x="5675086" y="2293257"/>
                </a:cubicBezTo>
                <a:cubicBezTo>
                  <a:pt x="5684057" y="2254383"/>
                  <a:pt x="5697555" y="2216495"/>
                  <a:pt x="5704114" y="2177142"/>
                </a:cubicBezTo>
                <a:cubicBezTo>
                  <a:pt x="5721907" y="2070380"/>
                  <a:pt x="5711490" y="2118607"/>
                  <a:pt x="5733143" y="2032000"/>
                </a:cubicBezTo>
                <a:cubicBezTo>
                  <a:pt x="5742819" y="1925562"/>
                  <a:pt x="5747056" y="1818488"/>
                  <a:pt x="5762171" y="1712685"/>
                </a:cubicBezTo>
                <a:cubicBezTo>
                  <a:pt x="5770047" y="1657555"/>
                  <a:pt x="5795612" y="1606673"/>
                  <a:pt x="5834743" y="1567542"/>
                </a:cubicBezTo>
                <a:cubicBezTo>
                  <a:pt x="5948920" y="1453365"/>
                  <a:pt x="5802934" y="1637645"/>
                  <a:pt x="5921828" y="1494971"/>
                </a:cubicBezTo>
                <a:cubicBezTo>
                  <a:pt x="5982302" y="1422402"/>
                  <a:pt x="5914574" y="1475616"/>
                  <a:pt x="5994400" y="1422400"/>
                </a:cubicBezTo>
                <a:cubicBezTo>
                  <a:pt x="5999238" y="1407886"/>
                  <a:pt x="5996464" y="1387750"/>
                  <a:pt x="6008914" y="1378857"/>
                </a:cubicBezTo>
                <a:cubicBezTo>
                  <a:pt x="6033813" y="1361072"/>
                  <a:pt x="6096000" y="1349828"/>
                  <a:pt x="6096000" y="1349828"/>
                </a:cubicBezTo>
                <a:cubicBezTo>
                  <a:pt x="6247507" y="1400331"/>
                  <a:pt x="6152565" y="1381037"/>
                  <a:pt x="6386286" y="1364342"/>
                </a:cubicBezTo>
                <a:cubicBezTo>
                  <a:pt x="6400800" y="1359504"/>
                  <a:pt x="6414893" y="1353147"/>
                  <a:pt x="6429828" y="1349828"/>
                </a:cubicBezTo>
                <a:cubicBezTo>
                  <a:pt x="6530703" y="1327412"/>
                  <a:pt x="6492354" y="1345585"/>
                  <a:pt x="6574971" y="1320800"/>
                </a:cubicBezTo>
                <a:cubicBezTo>
                  <a:pt x="6604279" y="1312007"/>
                  <a:pt x="6662057" y="1291771"/>
                  <a:pt x="6662057" y="1291771"/>
                </a:cubicBezTo>
                <a:cubicBezTo>
                  <a:pt x="6763657" y="1224038"/>
                  <a:pt x="6729791" y="1262743"/>
                  <a:pt x="6778171" y="1190171"/>
                </a:cubicBezTo>
                <a:cubicBezTo>
                  <a:pt x="6783009" y="1165981"/>
                  <a:pt x="6787334" y="1141682"/>
                  <a:pt x="6792686" y="1117600"/>
                </a:cubicBezTo>
                <a:cubicBezTo>
                  <a:pt x="6797013" y="1098127"/>
                  <a:pt x="6803524" y="1079149"/>
                  <a:pt x="6807200" y="1059542"/>
                </a:cubicBezTo>
                <a:cubicBezTo>
                  <a:pt x="6818047" y="1001692"/>
                  <a:pt x="6826552" y="943428"/>
                  <a:pt x="6836228" y="885371"/>
                </a:cubicBezTo>
                <a:cubicBezTo>
                  <a:pt x="6853257" y="783198"/>
                  <a:pt x="6841438" y="826202"/>
                  <a:pt x="6865257" y="754742"/>
                </a:cubicBezTo>
                <a:cubicBezTo>
                  <a:pt x="6860419" y="716037"/>
                  <a:pt x="6863862" y="675361"/>
                  <a:pt x="6850743" y="638628"/>
                </a:cubicBezTo>
                <a:cubicBezTo>
                  <a:pt x="6839009" y="605772"/>
                  <a:pt x="6803719" y="584640"/>
                  <a:pt x="6792686" y="551542"/>
                </a:cubicBezTo>
                <a:cubicBezTo>
                  <a:pt x="6778313" y="508425"/>
                  <a:pt x="6769130" y="455416"/>
                  <a:pt x="6734628" y="420914"/>
                </a:cubicBezTo>
                <a:cubicBezTo>
                  <a:pt x="6722293" y="408579"/>
                  <a:pt x="6705600" y="401561"/>
                  <a:pt x="6691086" y="391885"/>
                </a:cubicBezTo>
                <a:cubicBezTo>
                  <a:pt x="6686248" y="377371"/>
                  <a:pt x="6688518" y="357899"/>
                  <a:pt x="6676571" y="348342"/>
                </a:cubicBezTo>
                <a:cubicBezTo>
                  <a:pt x="6660994" y="335881"/>
                  <a:pt x="6638261" y="336649"/>
                  <a:pt x="6618514" y="333828"/>
                </a:cubicBezTo>
                <a:cubicBezTo>
                  <a:pt x="6570380" y="326952"/>
                  <a:pt x="6521660" y="324995"/>
                  <a:pt x="6473371" y="319314"/>
                </a:cubicBezTo>
                <a:cubicBezTo>
                  <a:pt x="6439395" y="315317"/>
                  <a:pt x="6405747" y="308797"/>
                  <a:pt x="6371771" y="304800"/>
                </a:cubicBezTo>
                <a:cubicBezTo>
                  <a:pt x="6323482" y="299119"/>
                  <a:pt x="6275009" y="295123"/>
                  <a:pt x="6226628" y="290285"/>
                </a:cubicBezTo>
                <a:cubicBezTo>
                  <a:pt x="6057896" y="205920"/>
                  <a:pt x="6203646" y="268850"/>
                  <a:pt x="5805714" y="246742"/>
                </a:cubicBezTo>
                <a:cubicBezTo>
                  <a:pt x="5721579" y="242068"/>
                  <a:pt x="5641037" y="234127"/>
                  <a:pt x="5558971" y="217714"/>
                </a:cubicBezTo>
                <a:cubicBezTo>
                  <a:pt x="5453277" y="196576"/>
                  <a:pt x="5530144" y="198150"/>
                  <a:pt x="5370286" y="174171"/>
                </a:cubicBezTo>
                <a:cubicBezTo>
                  <a:pt x="5245115" y="155395"/>
                  <a:pt x="4937322" y="148269"/>
                  <a:pt x="4862286" y="145142"/>
                </a:cubicBezTo>
                <a:cubicBezTo>
                  <a:pt x="4471009" y="251854"/>
                  <a:pt x="4770066" y="184209"/>
                  <a:pt x="3991428" y="203200"/>
                </a:cubicBezTo>
                <a:lnTo>
                  <a:pt x="3512457" y="217714"/>
                </a:lnTo>
                <a:cubicBezTo>
                  <a:pt x="3117275" y="267111"/>
                  <a:pt x="3169117" y="266106"/>
                  <a:pt x="2452914" y="217714"/>
                </a:cubicBezTo>
                <a:cubicBezTo>
                  <a:pt x="2405373" y="214502"/>
                  <a:pt x="2368715" y="170371"/>
                  <a:pt x="2322286" y="159657"/>
                </a:cubicBezTo>
                <a:cubicBezTo>
                  <a:pt x="2241592" y="141035"/>
                  <a:pt x="2157395" y="143221"/>
                  <a:pt x="2075543" y="130628"/>
                </a:cubicBezTo>
                <a:cubicBezTo>
                  <a:pt x="2031457" y="123845"/>
                  <a:pt x="1989175" y="107133"/>
                  <a:pt x="1944914" y="101600"/>
                </a:cubicBezTo>
                <a:cubicBezTo>
                  <a:pt x="1754662" y="77818"/>
                  <a:pt x="1542644" y="68769"/>
                  <a:pt x="1349828" y="58057"/>
                </a:cubicBezTo>
                <a:cubicBezTo>
                  <a:pt x="1262742" y="48381"/>
                  <a:pt x="1174645" y="45423"/>
                  <a:pt x="1088571" y="29028"/>
                </a:cubicBezTo>
                <a:cubicBezTo>
                  <a:pt x="1071435" y="25764"/>
                  <a:pt x="1062462" y="601"/>
                  <a:pt x="1045028" y="0"/>
                </a:cubicBezTo>
                <a:lnTo>
                  <a:pt x="667657" y="14514"/>
                </a:lnTo>
                <a:lnTo>
                  <a:pt x="537028" y="58057"/>
                </a:lnTo>
                <a:cubicBezTo>
                  <a:pt x="522514" y="62895"/>
                  <a:pt x="507691" y="66889"/>
                  <a:pt x="493486" y="72571"/>
                </a:cubicBezTo>
                <a:lnTo>
                  <a:pt x="420914" y="101600"/>
                </a:lnTo>
                <a:cubicBezTo>
                  <a:pt x="401562" y="120952"/>
                  <a:pt x="385629" y="144476"/>
                  <a:pt x="362857" y="159657"/>
                </a:cubicBezTo>
                <a:cubicBezTo>
                  <a:pt x="341179" y="174109"/>
                  <a:pt x="314094" y="178104"/>
                  <a:pt x="290286" y="188685"/>
                </a:cubicBezTo>
                <a:cubicBezTo>
                  <a:pt x="270514" y="197473"/>
                  <a:pt x="250576" y="206246"/>
                  <a:pt x="232228" y="217714"/>
                </a:cubicBezTo>
                <a:cubicBezTo>
                  <a:pt x="211715" y="230535"/>
                  <a:pt x="195808" y="250439"/>
                  <a:pt x="174171" y="261257"/>
                </a:cubicBezTo>
                <a:cubicBezTo>
                  <a:pt x="146803" y="274941"/>
                  <a:pt x="87086" y="290285"/>
                  <a:pt x="87086" y="290285"/>
                </a:cubicBezTo>
                <a:cubicBezTo>
                  <a:pt x="77410" y="319314"/>
                  <a:pt x="63087" y="347188"/>
                  <a:pt x="58057" y="377371"/>
                </a:cubicBezTo>
                <a:cubicBezTo>
                  <a:pt x="51584" y="416209"/>
                  <a:pt x="39175" y="496442"/>
                  <a:pt x="29028" y="537028"/>
                </a:cubicBezTo>
                <a:cubicBezTo>
                  <a:pt x="16995" y="585161"/>
                  <a:pt x="4838" y="537028"/>
                  <a:pt x="0" y="537028"/>
                </a:cubicBezTo>
                <a:close/>
              </a:path>
            </a:pathLst>
          </a:custGeom>
          <a:solidFill>
            <a:srgbClr val="C3946D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Custom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Bor-de Vries, M. (Marieke)</dc:creator>
  <cp:lastModifiedBy>Marieke Bor</cp:lastModifiedBy>
  <cp:revision>1</cp:revision>
  <dcterms:modified xsi:type="dcterms:W3CDTF">2015-09-08T12:29:56Z</dcterms:modified>
</cp:coreProperties>
</file>