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977" r:id="rId2"/>
  </p:sldIdLst>
  <p:sldSz cx="9144000" cy="6858000" type="screen4x3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8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94" autoAdjust="0"/>
    <p:restoredTop sz="75271" autoAdjust="0"/>
  </p:normalViewPr>
  <p:slideViewPr>
    <p:cSldViewPr>
      <p:cViewPr>
        <p:scale>
          <a:sx n="60" d="100"/>
          <a:sy n="60" d="100"/>
        </p:scale>
        <p:origin x="-1788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7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14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14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0" charset="-128"/>
              </a:defRPr>
            </a:lvl1pPr>
          </a:lstStyle>
          <a:p>
            <a:pPr>
              <a:defRPr/>
            </a:pPr>
            <a:fld id="{63587A1C-6054-404F-8CD4-BF40024869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88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3448"/>
            <a:ext cx="4990783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0" charset="-128"/>
              </a:defRPr>
            </a:lvl1pPr>
          </a:lstStyle>
          <a:p>
            <a:pPr>
              <a:defRPr/>
            </a:pPr>
            <a:fld id="{2289B8AE-EF6B-4606-8E25-8667CFEC3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8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625475"/>
            <a:ext cx="6172200" cy="1431925"/>
          </a:xfrm>
        </p:spPr>
        <p:txBody>
          <a:bodyPr wrap="square"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209800"/>
            <a:ext cx="6172200" cy="1219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6553200"/>
            <a:ext cx="1066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nl-NL" smtClean="0"/>
              <a:t>‹#›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752600" y="6553200"/>
            <a:ext cx="4191000" cy="2286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Conference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772400" y="6553200"/>
            <a:ext cx="1143000" cy="304800"/>
          </a:xfrm>
        </p:spPr>
        <p:txBody>
          <a:bodyPr/>
          <a:lstStyle>
            <a:lvl1pPr>
              <a:defRPr sz="1000" baseline="30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040447-072A-4DC8-B3EA-E5E695AC45B3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‹#›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Conference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03725" y="6588825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DC8-A307-4B2A-A5B3-68708FAB061D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‹#›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Conference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9BFC6-A9F6-4189-8E6A-D262CB9B2EE3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9243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47800"/>
            <a:ext cx="39243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‹#›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Conference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FB74-841A-46EF-B6D3-05D36ED5C82F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‹#›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Conference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518B-251C-4BDB-A395-BDD50BD8E658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‹#›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Conference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73E05-51FD-4859-98DE-63153F413D2E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‹#›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Conference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782B6-16DE-4119-AC48-34EDB381A822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‹#›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Conference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A3266-B84E-40C4-90F8-B75B4C704336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0002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8483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‹#›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Conference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0CE91-EAD5-491D-85AB-A190A83B486E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8001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nl-NL" smtClean="0"/>
              <a:t>‹#›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553200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Conference</a:t>
            </a:r>
            <a:endParaRPr lang="en-US" sz="140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04E91EC-3943-452D-86B8-7D2F475DDAE3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0" r:id="rId1"/>
    <p:sldLayoutId id="2147484251" r:id="rId2"/>
    <p:sldLayoutId id="2147484252" r:id="rId3"/>
    <p:sldLayoutId id="2147484253" r:id="rId4"/>
    <p:sldLayoutId id="2147484254" r:id="rId5"/>
    <p:sldLayoutId id="2147484255" r:id="rId6"/>
    <p:sldLayoutId id="2147484256" r:id="rId7"/>
    <p:sldLayoutId id="2147484257" r:id="rId8"/>
    <p:sldLayoutId id="2147484258" r:id="rId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+mj-lt"/>
          <a:ea typeface="+mj-ea"/>
          <a:cs typeface="Osaka" pitchFamily="16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ea typeface="Osaka" pitchFamily="20" charset="-128"/>
          <a:cs typeface="Osak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ea typeface="Osaka" pitchFamily="20" charset="-128"/>
          <a:cs typeface="Osak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ea typeface="Osaka" pitchFamily="20" charset="-128"/>
          <a:cs typeface="Osak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ea typeface="Osaka" pitchFamily="20" charset="-128"/>
          <a:cs typeface="Osak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ea typeface="Osaka" pitchFamily="2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ea typeface="Osaka" pitchFamily="2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ea typeface="Osaka" pitchFamily="2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34" charset="0"/>
          <a:ea typeface="Osaka" pitchFamily="2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+mn-ea"/>
          <a:cs typeface="Osaka" pitchFamily="16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Font typeface="Times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Osaka" pitchFamily="16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rgbClr val="000000"/>
          </a:solidFill>
          <a:latin typeface="+mn-lt"/>
          <a:ea typeface="+mn-ea"/>
          <a:cs typeface="Osaka" pitchFamily="16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>
          <a:solidFill>
            <a:srgbClr val="000000"/>
          </a:solidFill>
          <a:latin typeface="+mn-lt"/>
          <a:ea typeface="+mn-ea"/>
          <a:cs typeface="Osaka" pitchFamily="16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*"/>
        <a:defRPr>
          <a:solidFill>
            <a:srgbClr val="000000"/>
          </a:solidFill>
          <a:latin typeface="+mn-lt"/>
          <a:ea typeface="+mn-ea"/>
          <a:cs typeface="Osaka" pitchFamily="16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*"/>
        <a:defRPr>
          <a:solidFill>
            <a:srgbClr val="00000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*"/>
        <a:defRPr>
          <a:solidFill>
            <a:srgbClr val="00000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*"/>
        <a:defRPr>
          <a:solidFill>
            <a:srgbClr val="00000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*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34456"/>
            <a:ext cx="1390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854" y="4359242"/>
            <a:ext cx="15430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087" y="2644034"/>
            <a:ext cx="18859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324" y="1544006"/>
            <a:ext cx="20097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535" y="2743197"/>
            <a:ext cx="16954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294" y="3973479"/>
            <a:ext cx="34766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185" y="943931"/>
            <a:ext cx="27336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88" y="5604847"/>
            <a:ext cx="24384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4981575"/>
            <a:ext cx="25146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267" y="5672137"/>
            <a:ext cx="24669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410" y="1678943"/>
            <a:ext cx="17430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398" y="5074136"/>
            <a:ext cx="1781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535" y="2039307"/>
            <a:ext cx="22193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665" y="5624512"/>
            <a:ext cx="21907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336" y="3333750"/>
            <a:ext cx="23431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2125659"/>
            <a:ext cx="17240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35" y="3552825"/>
            <a:ext cx="2209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948" y="3686172"/>
            <a:ext cx="20669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972" y="3047997"/>
            <a:ext cx="23812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985" y="2320295"/>
            <a:ext cx="1895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el 1"/>
          <p:cNvSpPr>
            <a:spLocks noGrp="1"/>
          </p:cNvSpPr>
          <p:nvPr>
            <p:ph type="title"/>
          </p:nvPr>
        </p:nvSpPr>
        <p:spPr>
          <a:xfrm>
            <a:off x="-855552" y="188640"/>
            <a:ext cx="8001000" cy="1066800"/>
          </a:xfrm>
        </p:spPr>
        <p:txBody>
          <a:bodyPr anchor="ctr"/>
          <a:lstStyle/>
          <a:p>
            <a:pPr algn="ctr"/>
            <a:r>
              <a:rPr lang="en-US" dirty="0" smtClean="0"/>
              <a:t>De </a:t>
            </a:r>
            <a:r>
              <a:rPr lang="en-US" i="1" dirty="0" err="1" smtClean="0"/>
              <a:t>abc</a:t>
            </a:r>
            <a:r>
              <a:rPr lang="en-US" dirty="0" err="1" smtClean="0"/>
              <a:t>-formule</a:t>
            </a:r>
            <a:r>
              <a:rPr lang="en-US" dirty="0" smtClean="0"/>
              <a:t> </a:t>
            </a:r>
            <a:r>
              <a:rPr lang="en-US" dirty="0" err="1" smtClean="0"/>
              <a:t>bewijzen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27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877E"/>
      </a:lt1>
      <a:dk2>
        <a:srgbClr val="000000"/>
      </a:dk2>
      <a:lt2>
        <a:srgbClr val="808080"/>
      </a:lt2>
      <a:accent1>
        <a:srgbClr val="591644"/>
      </a:accent1>
      <a:accent2>
        <a:srgbClr val="3C3DB8"/>
      </a:accent2>
      <a:accent3>
        <a:srgbClr val="FFC3C0"/>
      </a:accent3>
      <a:accent4>
        <a:srgbClr val="000000"/>
      </a:accent4>
      <a:accent5>
        <a:srgbClr val="B5ABB0"/>
      </a:accent5>
      <a:accent6>
        <a:srgbClr val="3536A6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Osaka"/>
        <a:cs typeface=""/>
      </a:majorFont>
      <a:minorFont>
        <a:latin typeface="Verdana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877E"/>
        </a:lt1>
        <a:dk2>
          <a:srgbClr val="000000"/>
        </a:dk2>
        <a:lt2>
          <a:srgbClr val="808080"/>
        </a:lt2>
        <a:accent1>
          <a:srgbClr val="C77400"/>
        </a:accent1>
        <a:accent2>
          <a:srgbClr val="3C3DB8"/>
        </a:accent2>
        <a:accent3>
          <a:srgbClr val="FFC3C0"/>
        </a:accent3>
        <a:accent4>
          <a:srgbClr val="000000"/>
        </a:accent4>
        <a:accent5>
          <a:srgbClr val="E0BCAA"/>
        </a:accent5>
        <a:accent6>
          <a:srgbClr val="3536A6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De abc-formule bewijzen</vt:lpstr>
    </vt:vector>
  </TitlesOfParts>
  <Company>֖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Voorbeeldpresentatie</dc:title>
  <dc:creator>Emy Franck</dc:creator>
  <cp:lastModifiedBy>Marieke Bor</cp:lastModifiedBy>
  <cp:revision>969</cp:revision>
  <cp:lastPrinted>2015-03-05T13:26:44Z</cp:lastPrinted>
  <dcterms:created xsi:type="dcterms:W3CDTF">2007-12-03T10:27:01Z</dcterms:created>
  <dcterms:modified xsi:type="dcterms:W3CDTF">2015-09-08T12:59:03Z</dcterms:modified>
</cp:coreProperties>
</file>