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117" d="100"/>
          <a:sy n="117" d="100"/>
        </p:scale>
        <p:origin x="-27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F9C0-269E-49FB-9C29-0F8731608745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7106-AB0C-4B4E-9117-E8FD9CEA0AC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325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F9C0-269E-49FB-9C29-0F8731608745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7106-AB0C-4B4E-9117-E8FD9CEA0AC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321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F9C0-269E-49FB-9C29-0F8731608745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7106-AB0C-4B4E-9117-E8FD9CEA0AC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723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F9C0-269E-49FB-9C29-0F8731608745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7106-AB0C-4B4E-9117-E8FD9CEA0AC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06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F9C0-269E-49FB-9C29-0F8731608745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7106-AB0C-4B4E-9117-E8FD9CEA0AC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48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F9C0-269E-49FB-9C29-0F8731608745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7106-AB0C-4B4E-9117-E8FD9CEA0AC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92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F9C0-269E-49FB-9C29-0F8731608745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7106-AB0C-4B4E-9117-E8FD9CEA0AC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142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F9C0-269E-49FB-9C29-0F8731608745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7106-AB0C-4B4E-9117-E8FD9CEA0AC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560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F9C0-269E-49FB-9C29-0F8731608745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7106-AB0C-4B4E-9117-E8FD9CEA0AC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91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F9C0-269E-49FB-9C29-0F8731608745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7106-AB0C-4B4E-9117-E8FD9CEA0AC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92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F9C0-269E-49FB-9C29-0F8731608745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7106-AB0C-4B4E-9117-E8FD9CEA0AC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383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5F9C0-269E-49FB-9C29-0F8731608745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37106-AB0C-4B4E-9117-E8FD9CEA0AC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72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2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1.png"/><Relationship Id="rId16" Type="http://schemas.openxmlformats.org/officeDocument/2006/relationships/image" Target="../media/image27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19" Type="http://schemas.openxmlformats.org/officeDocument/2006/relationships/image" Target="../media/image30.png"/><Relationship Id="rId4" Type="http://schemas.openxmlformats.org/officeDocument/2006/relationships/image" Target="../media/image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1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6.pn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35.png"/><Relationship Id="rId5" Type="http://schemas.openxmlformats.org/officeDocument/2006/relationships/image" Target="../media/image5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4" Type="http://schemas.openxmlformats.org/officeDocument/2006/relationships/image" Target="../media/image2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opdracht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92500"/>
          </a:bodyPr>
          <a:lstStyle/>
          <a:p>
            <a:r>
              <a:rPr lang="en-US" smtClean="0"/>
              <a:t>18 (12) kaartjes:</a:t>
            </a:r>
            <a:br>
              <a:rPr lang="en-US" smtClean="0"/>
            </a:br>
            <a:r>
              <a:rPr lang="en-US" smtClean="0"/>
              <a:t>6 plaatjes, 6 ongelijkheden, (6 oplossingen)</a:t>
            </a:r>
            <a:br>
              <a:rPr lang="en-US" smtClean="0"/>
            </a:br>
            <a:endParaRPr lang="en-US" smtClean="0"/>
          </a:p>
          <a:p>
            <a:r>
              <a:rPr lang="en-US" b="1"/>
              <a:t>z</a:t>
            </a:r>
            <a:r>
              <a:rPr lang="en-US" b="1" smtClean="0"/>
              <a:t>oek de juiste </a:t>
            </a:r>
            <a:r>
              <a:rPr lang="en-US" b="1" smtClean="0">
                <a:solidFill>
                  <a:srgbClr val="FF0000"/>
                </a:solidFill>
              </a:rPr>
              <a:t>vijf</a:t>
            </a:r>
            <a:r>
              <a:rPr lang="en-US" b="1" smtClean="0"/>
              <a:t> setjes bij elkaar</a:t>
            </a:r>
          </a:p>
          <a:p>
            <a:r>
              <a:rPr lang="en-US" b="1">
                <a:solidFill>
                  <a:srgbClr val="FF0000"/>
                </a:solidFill>
              </a:rPr>
              <a:t>p</a:t>
            </a:r>
            <a:r>
              <a:rPr lang="en-US" b="1" smtClean="0">
                <a:solidFill>
                  <a:srgbClr val="FF0000"/>
                </a:solidFill>
              </a:rPr>
              <a:t>as op: </a:t>
            </a:r>
            <a:r>
              <a:rPr lang="en-US" smtClean="0"/>
              <a:t>je houdt precies 1 plaatje, 1 ongelijkheid en 1 oplossing over die nergens bij horen</a:t>
            </a:r>
          </a:p>
          <a:p>
            <a:r>
              <a:rPr lang="en-US" b="1" i="1" smtClean="0"/>
              <a:t>extra uitdaging: </a:t>
            </a:r>
            <a:r>
              <a:rPr lang="en-US" smtClean="0"/>
              <a:t>maak bij de kaartjes die je overhoudt, mogelijke ontbrekende kaartjes (er zijn soms meerder mogelijkheden – kies dan zelf).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38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4"/>
          <p:cNvGrpSpPr/>
          <p:nvPr/>
        </p:nvGrpSpPr>
        <p:grpSpPr>
          <a:xfrm>
            <a:off x="367862" y="152636"/>
            <a:ext cx="2286170" cy="2553456"/>
            <a:chOff x="367862" y="152636"/>
            <a:chExt cx="2286170" cy="255345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043" y="332656"/>
              <a:ext cx="2100989" cy="23734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hthoek 3"/>
            <p:cNvSpPr/>
            <p:nvPr/>
          </p:nvSpPr>
          <p:spPr>
            <a:xfrm>
              <a:off x="367862" y="152636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1</a:t>
              </a:r>
              <a:endParaRPr lang="nl-NL"/>
            </a:p>
          </p:txBody>
        </p:sp>
      </p:grpSp>
      <p:grpSp>
        <p:nvGrpSpPr>
          <p:cNvPr id="9" name="Groep 8"/>
          <p:cNvGrpSpPr/>
          <p:nvPr/>
        </p:nvGrpSpPr>
        <p:grpSpPr>
          <a:xfrm>
            <a:off x="6550460" y="194257"/>
            <a:ext cx="1997089" cy="2364432"/>
            <a:chOff x="6550460" y="194257"/>
            <a:chExt cx="1997089" cy="2364432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326441"/>
              <a:ext cx="1599285" cy="2232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echthoek 7"/>
            <p:cNvSpPr/>
            <p:nvPr/>
          </p:nvSpPr>
          <p:spPr>
            <a:xfrm>
              <a:off x="6550460" y="194257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3</a:t>
              </a:r>
              <a:endParaRPr lang="nl-NL"/>
            </a:p>
          </p:txBody>
        </p:sp>
      </p:grpSp>
      <p:grpSp>
        <p:nvGrpSpPr>
          <p:cNvPr id="14" name="Groep 13"/>
          <p:cNvGrpSpPr/>
          <p:nvPr/>
        </p:nvGrpSpPr>
        <p:grpSpPr>
          <a:xfrm>
            <a:off x="367862" y="3982290"/>
            <a:ext cx="2505188" cy="2352123"/>
            <a:chOff x="367862" y="3982290"/>
            <a:chExt cx="2505188" cy="2352123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224" y="4174173"/>
              <a:ext cx="2134826" cy="2160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hthoek 9"/>
            <p:cNvSpPr/>
            <p:nvPr/>
          </p:nvSpPr>
          <p:spPr>
            <a:xfrm>
              <a:off x="367862" y="398229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4</a:t>
              </a:r>
              <a:endParaRPr lang="nl-NL"/>
            </a:p>
          </p:txBody>
        </p:sp>
      </p:grpSp>
      <p:grpSp>
        <p:nvGrpSpPr>
          <p:cNvPr id="12" name="Groep 11"/>
          <p:cNvGrpSpPr/>
          <p:nvPr/>
        </p:nvGrpSpPr>
        <p:grpSpPr>
          <a:xfrm>
            <a:off x="3378707" y="3969060"/>
            <a:ext cx="2369515" cy="2538138"/>
            <a:chOff x="3378707" y="3969060"/>
            <a:chExt cx="2369515" cy="2538138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5289" y="4011487"/>
              <a:ext cx="1892933" cy="2495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Rechthoek 14"/>
            <p:cNvSpPr/>
            <p:nvPr/>
          </p:nvSpPr>
          <p:spPr>
            <a:xfrm>
              <a:off x="3378707" y="396906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5</a:t>
              </a:r>
              <a:endParaRPr lang="nl-NL"/>
            </a:p>
          </p:txBody>
        </p:sp>
      </p:grpSp>
      <p:grpSp>
        <p:nvGrpSpPr>
          <p:cNvPr id="2" name="Groep 1"/>
          <p:cNvGrpSpPr/>
          <p:nvPr/>
        </p:nvGrpSpPr>
        <p:grpSpPr>
          <a:xfrm>
            <a:off x="3275856" y="180403"/>
            <a:ext cx="2556852" cy="2525690"/>
            <a:chOff x="3275856" y="180403"/>
            <a:chExt cx="2556852" cy="2525690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7609" y="188641"/>
              <a:ext cx="2335099" cy="25174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echthoek 6"/>
            <p:cNvSpPr/>
            <p:nvPr/>
          </p:nvSpPr>
          <p:spPr>
            <a:xfrm>
              <a:off x="3275856" y="180403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2</a:t>
              </a:r>
              <a:endParaRPr lang="nl-NL"/>
            </a:p>
          </p:txBody>
        </p:sp>
      </p:grpSp>
      <p:grpSp>
        <p:nvGrpSpPr>
          <p:cNvPr id="16" name="Groep 15"/>
          <p:cNvGrpSpPr/>
          <p:nvPr/>
        </p:nvGrpSpPr>
        <p:grpSpPr>
          <a:xfrm>
            <a:off x="6550460" y="3969060"/>
            <a:ext cx="2309683" cy="2365353"/>
            <a:chOff x="6550460" y="3969060"/>
            <a:chExt cx="2309683" cy="2365353"/>
          </a:xfrm>
        </p:grpSpPr>
        <p:sp>
          <p:nvSpPr>
            <p:cNvPr id="13" name="Rechthoek 12"/>
            <p:cNvSpPr/>
            <p:nvPr/>
          </p:nvSpPr>
          <p:spPr>
            <a:xfrm>
              <a:off x="6550460" y="396906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6</a:t>
              </a:r>
              <a:endParaRPr lang="nl-NL"/>
            </a:p>
          </p:txBody>
        </p:sp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4174173"/>
              <a:ext cx="1911879" cy="2160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8392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ep 10"/>
          <p:cNvGrpSpPr/>
          <p:nvPr/>
        </p:nvGrpSpPr>
        <p:grpSpPr>
          <a:xfrm>
            <a:off x="3589951" y="4509120"/>
            <a:ext cx="1851084" cy="873388"/>
            <a:chOff x="3589951" y="4509120"/>
            <a:chExt cx="1851084" cy="873388"/>
          </a:xfrm>
        </p:grpSpPr>
        <p:sp>
          <p:nvSpPr>
            <p:cNvPr id="15" name="Rechthoek 14"/>
            <p:cNvSpPr/>
            <p:nvPr/>
          </p:nvSpPr>
          <p:spPr>
            <a:xfrm>
              <a:off x="4268016" y="450912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e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kstvak 1"/>
                <p:cNvSpPr txBox="1"/>
                <p:nvPr/>
              </p:nvSpPr>
              <p:spPr>
                <a:xfrm>
                  <a:off x="3589951" y="5013176"/>
                  <a:ext cx="18510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nl-NL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−4&gt;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2" name="Tekstvak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89951" y="5013176"/>
                  <a:ext cx="1851084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Groep 4"/>
          <p:cNvGrpSpPr/>
          <p:nvPr/>
        </p:nvGrpSpPr>
        <p:grpSpPr>
          <a:xfrm>
            <a:off x="3239115" y="980728"/>
            <a:ext cx="2428165" cy="945396"/>
            <a:chOff x="3239115" y="980728"/>
            <a:chExt cx="2428165" cy="945396"/>
          </a:xfrm>
        </p:grpSpPr>
        <p:sp>
          <p:nvSpPr>
            <p:cNvPr id="7" name="Rechthoek 6"/>
            <p:cNvSpPr/>
            <p:nvPr/>
          </p:nvSpPr>
          <p:spPr>
            <a:xfrm>
              <a:off x="4268016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b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kstvak 15"/>
                <p:cNvSpPr txBox="1"/>
                <p:nvPr/>
              </p:nvSpPr>
              <p:spPr>
                <a:xfrm>
                  <a:off x="3239115" y="1556792"/>
                  <a:ext cx="242816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nl-NL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−4&lt;−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6" name="Tekstvak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9115" y="1556792"/>
                  <a:ext cx="2428165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oep 11"/>
          <p:cNvGrpSpPr/>
          <p:nvPr/>
        </p:nvGrpSpPr>
        <p:grpSpPr>
          <a:xfrm>
            <a:off x="6278711" y="4557165"/>
            <a:ext cx="2601290" cy="825343"/>
            <a:chOff x="6278711" y="4557165"/>
            <a:chExt cx="2601290" cy="825343"/>
          </a:xfrm>
        </p:grpSpPr>
        <p:sp>
          <p:nvSpPr>
            <p:cNvPr id="13" name="Rechthoek 12"/>
            <p:cNvSpPr/>
            <p:nvPr/>
          </p:nvSpPr>
          <p:spPr>
            <a:xfrm>
              <a:off x="7371213" y="4557165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f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kstvak 16"/>
                <p:cNvSpPr txBox="1"/>
                <p:nvPr/>
              </p:nvSpPr>
              <p:spPr>
                <a:xfrm>
                  <a:off x="6278711" y="5013176"/>
                  <a:ext cx="26012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nl-NL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+2&gt;−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7" name="Tekstvak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8711" y="5013176"/>
                  <a:ext cx="2601290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oep 2"/>
          <p:cNvGrpSpPr/>
          <p:nvPr/>
        </p:nvGrpSpPr>
        <p:grpSpPr>
          <a:xfrm>
            <a:off x="251520" y="980728"/>
            <a:ext cx="2131033" cy="945396"/>
            <a:chOff x="251520" y="980728"/>
            <a:chExt cx="2131033" cy="945396"/>
          </a:xfrm>
        </p:grpSpPr>
        <p:sp>
          <p:nvSpPr>
            <p:cNvPr id="4" name="Rechthoek 3"/>
            <p:cNvSpPr/>
            <p:nvPr/>
          </p:nvSpPr>
          <p:spPr>
            <a:xfrm>
              <a:off x="1131855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a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kstvak 17"/>
                <p:cNvSpPr txBox="1"/>
                <p:nvPr/>
              </p:nvSpPr>
              <p:spPr>
                <a:xfrm>
                  <a:off x="251520" y="1556792"/>
                  <a:ext cx="21310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+2&lt;−</m:t>
                      </m:r>
                    </m:oMath>
                  </a14:m>
                  <a:r>
                    <a:rPr lang="nl-NL" smtClean="0"/>
                    <a:t>1</a:t>
                  </a:r>
                  <a:endParaRPr lang="nl-NL"/>
                </a:p>
              </p:txBody>
            </p:sp>
          </mc:Choice>
          <mc:Fallback xmlns="">
            <p:sp>
              <p:nvSpPr>
                <p:cNvPr id="18" name="Tekstvak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520" y="1556792"/>
                  <a:ext cx="213103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8197" r="-1429" b="-2459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ep 5"/>
          <p:cNvGrpSpPr/>
          <p:nvPr/>
        </p:nvGrpSpPr>
        <p:grpSpPr>
          <a:xfrm>
            <a:off x="6802380" y="980728"/>
            <a:ext cx="1553952" cy="945396"/>
            <a:chOff x="6802380" y="980728"/>
            <a:chExt cx="1553952" cy="945396"/>
          </a:xfrm>
        </p:grpSpPr>
        <p:sp>
          <p:nvSpPr>
            <p:cNvPr id="8" name="Rechthoek 7"/>
            <p:cNvSpPr/>
            <p:nvPr/>
          </p:nvSpPr>
          <p:spPr>
            <a:xfrm>
              <a:off x="7371213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/>
                <a:t>c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kstvak 18"/>
                <p:cNvSpPr txBox="1"/>
                <p:nvPr/>
              </p:nvSpPr>
              <p:spPr>
                <a:xfrm>
                  <a:off x="6802380" y="1556792"/>
                  <a:ext cx="15539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&lt;−</m:t>
                      </m:r>
                    </m:oMath>
                  </a14:m>
                  <a:r>
                    <a:rPr lang="nl-NL" smtClean="0"/>
                    <a:t>2</a:t>
                  </a:r>
                  <a:endParaRPr lang="nl-NL"/>
                </a:p>
              </p:txBody>
            </p:sp>
          </mc:Choice>
          <mc:Fallback xmlns="">
            <p:sp>
              <p:nvSpPr>
                <p:cNvPr id="19" name="Tekstvak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02380" y="1556792"/>
                  <a:ext cx="155395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8197" r="-1961" b="-2459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oep 8"/>
          <p:cNvGrpSpPr/>
          <p:nvPr/>
        </p:nvGrpSpPr>
        <p:grpSpPr>
          <a:xfrm>
            <a:off x="690324" y="4466130"/>
            <a:ext cx="1329531" cy="916378"/>
            <a:chOff x="690324" y="4466130"/>
            <a:chExt cx="1329531" cy="916378"/>
          </a:xfrm>
        </p:grpSpPr>
        <p:sp>
          <p:nvSpPr>
            <p:cNvPr id="10" name="Rechthoek 9"/>
            <p:cNvSpPr/>
            <p:nvPr/>
          </p:nvSpPr>
          <p:spPr>
            <a:xfrm>
              <a:off x="1163497" y="446613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d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kstvak 19"/>
                <p:cNvSpPr txBox="1"/>
                <p:nvPr/>
              </p:nvSpPr>
              <p:spPr>
                <a:xfrm>
                  <a:off x="690324" y="5013176"/>
                  <a:ext cx="132953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&lt;2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</m:oMath>
                  </a14:m>
                  <a:r>
                    <a:rPr lang="nl-NL" smtClean="0"/>
                    <a:t>3</a:t>
                  </a:r>
                  <a:endParaRPr lang="nl-NL"/>
                </a:p>
              </p:txBody>
            </p:sp>
          </mc:Choice>
          <mc:Fallback xmlns="">
            <p:sp>
              <p:nvSpPr>
                <p:cNvPr id="20" name="Tekstvak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324" y="5013176"/>
                  <a:ext cx="1329531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8197" r="-3211" b="-2459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701204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ep 10"/>
          <p:cNvGrpSpPr/>
          <p:nvPr/>
        </p:nvGrpSpPr>
        <p:grpSpPr>
          <a:xfrm>
            <a:off x="3753037" y="4509120"/>
            <a:ext cx="1400320" cy="873388"/>
            <a:chOff x="3753037" y="4509120"/>
            <a:chExt cx="1400320" cy="873388"/>
          </a:xfrm>
        </p:grpSpPr>
        <p:sp>
          <p:nvSpPr>
            <p:cNvPr id="15" name="Rechthoek 14"/>
            <p:cNvSpPr/>
            <p:nvPr/>
          </p:nvSpPr>
          <p:spPr>
            <a:xfrm>
              <a:off x="4268016" y="450912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V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kstvak 1"/>
                <p:cNvSpPr txBox="1"/>
                <p:nvPr/>
              </p:nvSpPr>
              <p:spPr>
                <a:xfrm>
                  <a:off x="3753037" y="5013176"/>
                  <a:ext cx="14003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2&lt;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&lt;4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2" name="Tekstvak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3037" y="5013176"/>
                  <a:ext cx="1400320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Groep 4"/>
          <p:cNvGrpSpPr/>
          <p:nvPr/>
        </p:nvGrpSpPr>
        <p:grpSpPr>
          <a:xfrm>
            <a:off x="3679463" y="980728"/>
            <a:ext cx="1761572" cy="945396"/>
            <a:chOff x="3679463" y="980728"/>
            <a:chExt cx="1761572" cy="945396"/>
          </a:xfrm>
        </p:grpSpPr>
        <p:sp>
          <p:nvSpPr>
            <p:cNvPr id="7" name="Rechthoek 6"/>
            <p:cNvSpPr/>
            <p:nvPr/>
          </p:nvSpPr>
          <p:spPr>
            <a:xfrm>
              <a:off x="4268016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II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kstvak 15"/>
                <p:cNvSpPr txBox="1"/>
                <p:nvPr/>
              </p:nvSpPr>
              <p:spPr>
                <a:xfrm>
                  <a:off x="3679463" y="1556792"/>
                  <a:ext cx="176157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&lt;−1 ˅ 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&gt;3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6" name="Tekstvak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79463" y="1556792"/>
                  <a:ext cx="1761572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oep 11"/>
          <p:cNvGrpSpPr/>
          <p:nvPr/>
        </p:nvGrpSpPr>
        <p:grpSpPr>
          <a:xfrm>
            <a:off x="6814530" y="4557165"/>
            <a:ext cx="1400320" cy="825343"/>
            <a:chOff x="6814530" y="4557165"/>
            <a:chExt cx="1400320" cy="825343"/>
          </a:xfrm>
        </p:grpSpPr>
        <p:sp>
          <p:nvSpPr>
            <p:cNvPr id="13" name="Rechthoek 12"/>
            <p:cNvSpPr/>
            <p:nvPr/>
          </p:nvSpPr>
          <p:spPr>
            <a:xfrm>
              <a:off x="7371213" y="4557165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VI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kstvak 16"/>
                <p:cNvSpPr txBox="1"/>
                <p:nvPr/>
              </p:nvSpPr>
              <p:spPr>
                <a:xfrm>
                  <a:off x="6814530" y="5013176"/>
                  <a:ext cx="14003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&lt;4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7" name="Tekstvak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14530" y="5013176"/>
                  <a:ext cx="1400320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oep 2"/>
          <p:cNvGrpSpPr/>
          <p:nvPr/>
        </p:nvGrpSpPr>
        <p:grpSpPr>
          <a:xfrm>
            <a:off x="690324" y="980728"/>
            <a:ext cx="1227195" cy="945396"/>
            <a:chOff x="690324" y="980728"/>
            <a:chExt cx="1227195" cy="945396"/>
          </a:xfrm>
        </p:grpSpPr>
        <p:sp>
          <p:nvSpPr>
            <p:cNvPr id="4" name="Rechthoek 3"/>
            <p:cNvSpPr/>
            <p:nvPr/>
          </p:nvSpPr>
          <p:spPr>
            <a:xfrm>
              <a:off x="1131855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kstvak 17"/>
                <p:cNvSpPr txBox="1"/>
                <p:nvPr/>
              </p:nvSpPr>
              <p:spPr>
                <a:xfrm>
                  <a:off x="690324" y="1556792"/>
                  <a:ext cx="122719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&lt;2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8" name="Tekstvak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324" y="1556792"/>
                  <a:ext cx="1227195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ep 5"/>
          <p:cNvGrpSpPr/>
          <p:nvPr/>
        </p:nvGrpSpPr>
        <p:grpSpPr>
          <a:xfrm>
            <a:off x="6802380" y="980728"/>
            <a:ext cx="1424621" cy="945396"/>
            <a:chOff x="6802380" y="980728"/>
            <a:chExt cx="1424621" cy="945396"/>
          </a:xfrm>
        </p:grpSpPr>
        <p:sp>
          <p:nvSpPr>
            <p:cNvPr id="8" name="Rechthoek 7"/>
            <p:cNvSpPr/>
            <p:nvPr/>
          </p:nvSpPr>
          <p:spPr>
            <a:xfrm>
              <a:off x="7371213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III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kstvak 18"/>
                <p:cNvSpPr txBox="1"/>
                <p:nvPr/>
              </p:nvSpPr>
              <p:spPr>
                <a:xfrm>
                  <a:off x="6802380" y="1556792"/>
                  <a:ext cx="14246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&lt;2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9" name="Tekstvak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02380" y="1556792"/>
                  <a:ext cx="1424621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oep 8"/>
          <p:cNvGrpSpPr/>
          <p:nvPr/>
        </p:nvGrpSpPr>
        <p:grpSpPr>
          <a:xfrm>
            <a:off x="690324" y="4466130"/>
            <a:ext cx="1761572" cy="916378"/>
            <a:chOff x="690324" y="4466130"/>
            <a:chExt cx="1761572" cy="916378"/>
          </a:xfrm>
        </p:grpSpPr>
        <p:sp>
          <p:nvSpPr>
            <p:cNvPr id="10" name="Rechthoek 9"/>
            <p:cNvSpPr/>
            <p:nvPr/>
          </p:nvSpPr>
          <p:spPr>
            <a:xfrm>
              <a:off x="1163497" y="446613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IV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kstvak 19"/>
                <p:cNvSpPr txBox="1"/>
                <p:nvPr/>
              </p:nvSpPr>
              <p:spPr>
                <a:xfrm>
                  <a:off x="690324" y="5013176"/>
                  <a:ext cx="176157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&lt;−1 ˅ 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&gt;4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20" name="Tekstvak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324" y="5013176"/>
                  <a:ext cx="1761572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76100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4"/>
          <p:cNvGrpSpPr/>
          <p:nvPr/>
        </p:nvGrpSpPr>
        <p:grpSpPr>
          <a:xfrm>
            <a:off x="354861" y="166219"/>
            <a:ext cx="2286170" cy="2553456"/>
            <a:chOff x="367862" y="152636"/>
            <a:chExt cx="2286170" cy="255345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043" y="332656"/>
              <a:ext cx="2100989" cy="23734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hthoek 3"/>
            <p:cNvSpPr/>
            <p:nvPr/>
          </p:nvSpPr>
          <p:spPr>
            <a:xfrm>
              <a:off x="367862" y="152636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1</a:t>
              </a:r>
              <a:endParaRPr lang="nl-NL"/>
            </a:p>
          </p:txBody>
        </p:sp>
      </p:grpSp>
      <p:grpSp>
        <p:nvGrpSpPr>
          <p:cNvPr id="9" name="Groep 8"/>
          <p:cNvGrpSpPr/>
          <p:nvPr/>
        </p:nvGrpSpPr>
        <p:grpSpPr>
          <a:xfrm>
            <a:off x="6557849" y="194257"/>
            <a:ext cx="1997089" cy="2364432"/>
            <a:chOff x="6550460" y="194257"/>
            <a:chExt cx="1997089" cy="2364432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326441"/>
              <a:ext cx="1599285" cy="2232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echthoek 7"/>
            <p:cNvSpPr/>
            <p:nvPr/>
          </p:nvSpPr>
          <p:spPr>
            <a:xfrm>
              <a:off x="6550460" y="194257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3</a:t>
              </a:r>
              <a:endParaRPr lang="nl-NL"/>
            </a:p>
          </p:txBody>
        </p:sp>
      </p:grpSp>
      <p:grpSp>
        <p:nvGrpSpPr>
          <p:cNvPr id="6" name="Groep 5"/>
          <p:cNvGrpSpPr/>
          <p:nvPr/>
        </p:nvGrpSpPr>
        <p:grpSpPr>
          <a:xfrm>
            <a:off x="3275856" y="180403"/>
            <a:ext cx="2472366" cy="2525690"/>
            <a:chOff x="3275856" y="180403"/>
            <a:chExt cx="2472366" cy="2525690"/>
          </a:xfrm>
        </p:grpSpPr>
        <p:sp>
          <p:nvSpPr>
            <p:cNvPr id="7" name="Rechthoek 6"/>
            <p:cNvSpPr/>
            <p:nvPr/>
          </p:nvSpPr>
          <p:spPr>
            <a:xfrm>
              <a:off x="3275856" y="180403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2</a:t>
              </a:r>
              <a:endParaRPr lang="nl-NL"/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9069" y="188641"/>
              <a:ext cx="1999153" cy="25174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4" name="Groep 13"/>
          <p:cNvGrpSpPr/>
          <p:nvPr/>
        </p:nvGrpSpPr>
        <p:grpSpPr>
          <a:xfrm>
            <a:off x="371967" y="3978790"/>
            <a:ext cx="2505188" cy="2352123"/>
            <a:chOff x="367862" y="3982290"/>
            <a:chExt cx="2505188" cy="2352123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224" y="4174173"/>
              <a:ext cx="2134826" cy="2160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hthoek 9"/>
            <p:cNvSpPr/>
            <p:nvPr/>
          </p:nvSpPr>
          <p:spPr>
            <a:xfrm>
              <a:off x="367862" y="398229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4</a:t>
              </a:r>
              <a:endParaRPr lang="nl-NL"/>
            </a:p>
          </p:txBody>
        </p:sp>
      </p:grpSp>
      <p:grpSp>
        <p:nvGrpSpPr>
          <p:cNvPr id="12" name="Groep 11"/>
          <p:cNvGrpSpPr/>
          <p:nvPr/>
        </p:nvGrpSpPr>
        <p:grpSpPr>
          <a:xfrm>
            <a:off x="3375491" y="3969060"/>
            <a:ext cx="2369515" cy="2538138"/>
            <a:chOff x="3378707" y="3969060"/>
            <a:chExt cx="2369515" cy="2538138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5289" y="4011487"/>
              <a:ext cx="1892933" cy="2495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Rechthoek 14"/>
            <p:cNvSpPr/>
            <p:nvPr/>
          </p:nvSpPr>
          <p:spPr>
            <a:xfrm>
              <a:off x="3378707" y="396906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5</a:t>
              </a:r>
              <a:endParaRPr lang="nl-NL"/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-1851084" y="4822648"/>
            <a:ext cx="1851084" cy="873388"/>
            <a:chOff x="3589951" y="4509120"/>
            <a:chExt cx="1851084" cy="873388"/>
          </a:xfrm>
        </p:grpSpPr>
        <p:sp>
          <p:nvSpPr>
            <p:cNvPr id="21" name="Rechthoek 20"/>
            <p:cNvSpPr/>
            <p:nvPr/>
          </p:nvSpPr>
          <p:spPr>
            <a:xfrm>
              <a:off x="4268016" y="450912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e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kstvak 21"/>
                <p:cNvSpPr txBox="1"/>
                <p:nvPr/>
              </p:nvSpPr>
              <p:spPr>
                <a:xfrm>
                  <a:off x="3589951" y="5013176"/>
                  <a:ext cx="1851084" cy="369332"/>
                </a:xfrm>
                <a:prstGeom prst="rect">
                  <a:avLst/>
                </a:prstGeom>
                <a:solidFill>
                  <a:srgbClr val="FFFF00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nl-NL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−4&gt;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22" name="Tekstvak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89951" y="5013176"/>
                  <a:ext cx="1851084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ep 22"/>
          <p:cNvGrpSpPr/>
          <p:nvPr/>
        </p:nvGrpSpPr>
        <p:grpSpPr>
          <a:xfrm>
            <a:off x="-2088616" y="1468019"/>
            <a:ext cx="2428165" cy="945396"/>
            <a:chOff x="3239115" y="980728"/>
            <a:chExt cx="2428165" cy="945396"/>
          </a:xfrm>
        </p:grpSpPr>
        <p:sp>
          <p:nvSpPr>
            <p:cNvPr id="24" name="Rechthoek 23"/>
            <p:cNvSpPr/>
            <p:nvPr/>
          </p:nvSpPr>
          <p:spPr>
            <a:xfrm>
              <a:off x="4268016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b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kstvak 24"/>
                <p:cNvSpPr txBox="1"/>
                <p:nvPr/>
              </p:nvSpPr>
              <p:spPr>
                <a:xfrm>
                  <a:off x="3239115" y="1556792"/>
                  <a:ext cx="2428165" cy="369332"/>
                </a:xfrm>
                <a:prstGeom prst="rect">
                  <a:avLst/>
                </a:prstGeom>
                <a:solidFill>
                  <a:srgbClr val="FFFF00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nl-NL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−4&lt;−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25" name="Tekstvak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9115" y="1556792"/>
                  <a:ext cx="2428165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Groep 25"/>
          <p:cNvGrpSpPr/>
          <p:nvPr/>
        </p:nvGrpSpPr>
        <p:grpSpPr>
          <a:xfrm>
            <a:off x="-2103302" y="5762216"/>
            <a:ext cx="2601290" cy="825343"/>
            <a:chOff x="6278711" y="4557165"/>
            <a:chExt cx="2601290" cy="825343"/>
          </a:xfrm>
        </p:grpSpPr>
        <p:sp>
          <p:nvSpPr>
            <p:cNvPr id="27" name="Rechthoek 26"/>
            <p:cNvSpPr/>
            <p:nvPr/>
          </p:nvSpPr>
          <p:spPr>
            <a:xfrm>
              <a:off x="7371213" y="4557165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f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kstvak 27"/>
                <p:cNvSpPr txBox="1"/>
                <p:nvPr/>
              </p:nvSpPr>
              <p:spPr>
                <a:xfrm>
                  <a:off x="6278711" y="5013176"/>
                  <a:ext cx="2601290" cy="369332"/>
                </a:xfrm>
                <a:prstGeom prst="rect">
                  <a:avLst/>
                </a:prstGeom>
                <a:solidFill>
                  <a:srgbClr val="FFFF00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nl-NL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+2&gt;−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28" name="Tekstvak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8711" y="5013176"/>
                  <a:ext cx="2601290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oep 28"/>
          <p:cNvGrpSpPr/>
          <p:nvPr/>
        </p:nvGrpSpPr>
        <p:grpSpPr>
          <a:xfrm>
            <a:off x="-2088616" y="180403"/>
            <a:ext cx="2131033" cy="945396"/>
            <a:chOff x="251520" y="980728"/>
            <a:chExt cx="2131033" cy="945396"/>
          </a:xfrm>
        </p:grpSpPr>
        <p:sp>
          <p:nvSpPr>
            <p:cNvPr id="30" name="Rechthoek 29"/>
            <p:cNvSpPr/>
            <p:nvPr/>
          </p:nvSpPr>
          <p:spPr>
            <a:xfrm>
              <a:off x="1131855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a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kstvak 30"/>
                <p:cNvSpPr txBox="1"/>
                <p:nvPr/>
              </p:nvSpPr>
              <p:spPr>
                <a:xfrm>
                  <a:off x="251520" y="1556792"/>
                  <a:ext cx="2131033" cy="369332"/>
                </a:xfrm>
                <a:prstGeom prst="rect">
                  <a:avLst/>
                </a:prstGeom>
                <a:solidFill>
                  <a:srgbClr val="FFFF00"/>
                </a:solidFill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+2&lt;−</m:t>
                      </m:r>
                    </m:oMath>
                  </a14:m>
                  <a:r>
                    <a:rPr lang="nl-NL" smtClean="0"/>
                    <a:t>1</a:t>
                  </a:r>
                  <a:endParaRPr lang="nl-NL"/>
                </a:p>
              </p:txBody>
            </p:sp>
          </mc:Choice>
          <mc:Fallback xmlns="">
            <p:sp>
              <p:nvSpPr>
                <p:cNvPr id="31" name="Tekstvak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520" y="1556792"/>
                  <a:ext cx="2131033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t="-8197" r="-1429" b="-2459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2" name="Groep 31"/>
          <p:cNvGrpSpPr/>
          <p:nvPr/>
        </p:nvGrpSpPr>
        <p:grpSpPr>
          <a:xfrm>
            <a:off x="-1800076" y="2593435"/>
            <a:ext cx="1553952" cy="945396"/>
            <a:chOff x="6802380" y="980728"/>
            <a:chExt cx="1553952" cy="945396"/>
          </a:xfrm>
        </p:grpSpPr>
        <p:sp>
          <p:nvSpPr>
            <p:cNvPr id="33" name="Rechthoek 32"/>
            <p:cNvSpPr/>
            <p:nvPr/>
          </p:nvSpPr>
          <p:spPr>
            <a:xfrm>
              <a:off x="7371213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/>
                <a:t>c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kstvak 33"/>
                <p:cNvSpPr txBox="1"/>
                <p:nvPr/>
              </p:nvSpPr>
              <p:spPr>
                <a:xfrm>
                  <a:off x="6802380" y="1556792"/>
                  <a:ext cx="1553952" cy="369332"/>
                </a:xfrm>
                <a:prstGeom prst="rect">
                  <a:avLst/>
                </a:prstGeom>
                <a:solidFill>
                  <a:srgbClr val="FFFF00"/>
                </a:solidFill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&lt;−</m:t>
                      </m:r>
                    </m:oMath>
                  </a14:m>
                  <a:r>
                    <a:rPr lang="nl-NL" smtClean="0"/>
                    <a:t>2</a:t>
                  </a:r>
                  <a:endParaRPr lang="nl-NL"/>
                </a:p>
              </p:txBody>
            </p:sp>
          </mc:Choice>
          <mc:Fallback xmlns="">
            <p:sp>
              <p:nvSpPr>
                <p:cNvPr id="34" name="Tekstvak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02380" y="1556792"/>
                  <a:ext cx="1553952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t="-8197" r="-1961" b="-2459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Groep 34"/>
          <p:cNvGrpSpPr/>
          <p:nvPr/>
        </p:nvGrpSpPr>
        <p:grpSpPr>
          <a:xfrm>
            <a:off x="-1687866" y="3747066"/>
            <a:ext cx="1329531" cy="916378"/>
            <a:chOff x="690324" y="4466130"/>
            <a:chExt cx="1329531" cy="916378"/>
          </a:xfrm>
        </p:grpSpPr>
        <p:sp>
          <p:nvSpPr>
            <p:cNvPr id="36" name="Rechthoek 35"/>
            <p:cNvSpPr/>
            <p:nvPr/>
          </p:nvSpPr>
          <p:spPr>
            <a:xfrm>
              <a:off x="1163497" y="446613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d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kstvak 36"/>
                <p:cNvSpPr txBox="1"/>
                <p:nvPr/>
              </p:nvSpPr>
              <p:spPr>
                <a:xfrm>
                  <a:off x="690324" y="5013176"/>
                  <a:ext cx="1329531" cy="369332"/>
                </a:xfrm>
                <a:prstGeom prst="rect">
                  <a:avLst/>
                </a:prstGeom>
                <a:solidFill>
                  <a:srgbClr val="FFFF00"/>
                </a:solidFill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&lt;2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</m:oMath>
                  </a14:m>
                  <a:r>
                    <a:rPr lang="nl-NL" smtClean="0"/>
                    <a:t>3</a:t>
                  </a:r>
                  <a:endParaRPr lang="nl-NL"/>
                </a:p>
              </p:txBody>
            </p:sp>
          </mc:Choice>
          <mc:Fallback xmlns="">
            <p:sp>
              <p:nvSpPr>
                <p:cNvPr id="37" name="Tekstvak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324" y="5013176"/>
                  <a:ext cx="1329531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t="-8197" r="-3211" b="-2459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Groep 37"/>
          <p:cNvGrpSpPr/>
          <p:nvPr/>
        </p:nvGrpSpPr>
        <p:grpSpPr>
          <a:xfrm>
            <a:off x="9197584" y="4281464"/>
            <a:ext cx="1400320" cy="873388"/>
            <a:chOff x="3753037" y="4509120"/>
            <a:chExt cx="1400320" cy="873388"/>
          </a:xfrm>
        </p:grpSpPr>
        <p:sp>
          <p:nvSpPr>
            <p:cNvPr id="39" name="Rechthoek 38"/>
            <p:cNvSpPr/>
            <p:nvPr/>
          </p:nvSpPr>
          <p:spPr>
            <a:xfrm>
              <a:off x="4268016" y="450912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V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kstvak 39"/>
                <p:cNvSpPr txBox="1"/>
                <p:nvPr/>
              </p:nvSpPr>
              <p:spPr>
                <a:xfrm>
                  <a:off x="3753037" y="5013176"/>
                  <a:ext cx="1400320" cy="369332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2&lt;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&lt;4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40" name="Tekstvak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3037" y="5013176"/>
                  <a:ext cx="1400320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" name="Groep 40"/>
          <p:cNvGrpSpPr/>
          <p:nvPr/>
        </p:nvGrpSpPr>
        <p:grpSpPr>
          <a:xfrm>
            <a:off x="8945397" y="1046676"/>
            <a:ext cx="1761572" cy="945396"/>
            <a:chOff x="3679463" y="980728"/>
            <a:chExt cx="1761572" cy="945396"/>
          </a:xfrm>
        </p:grpSpPr>
        <p:sp>
          <p:nvSpPr>
            <p:cNvPr id="42" name="Rechthoek 41"/>
            <p:cNvSpPr/>
            <p:nvPr/>
          </p:nvSpPr>
          <p:spPr>
            <a:xfrm>
              <a:off x="4268016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II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kstvak 42"/>
                <p:cNvSpPr txBox="1"/>
                <p:nvPr/>
              </p:nvSpPr>
              <p:spPr>
                <a:xfrm>
                  <a:off x="3679463" y="1556792"/>
                  <a:ext cx="1761572" cy="369332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&lt;−1 ˅ 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&gt;3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43" name="Tekstvak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79463" y="1556792"/>
                  <a:ext cx="1761572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4" name="Groep 43"/>
          <p:cNvGrpSpPr/>
          <p:nvPr/>
        </p:nvGrpSpPr>
        <p:grpSpPr>
          <a:xfrm>
            <a:off x="9144000" y="5288679"/>
            <a:ext cx="1400320" cy="825343"/>
            <a:chOff x="6814530" y="4557165"/>
            <a:chExt cx="1400320" cy="825343"/>
          </a:xfrm>
        </p:grpSpPr>
        <p:sp>
          <p:nvSpPr>
            <p:cNvPr id="45" name="Rechthoek 44"/>
            <p:cNvSpPr/>
            <p:nvPr/>
          </p:nvSpPr>
          <p:spPr>
            <a:xfrm>
              <a:off x="7371213" y="4557165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VI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kstvak 45"/>
                <p:cNvSpPr txBox="1"/>
                <p:nvPr/>
              </p:nvSpPr>
              <p:spPr>
                <a:xfrm>
                  <a:off x="6814530" y="5013176"/>
                  <a:ext cx="1400320" cy="369332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&lt;4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46" name="Tekstvak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14530" y="5013176"/>
                  <a:ext cx="1400320" cy="369332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7" name="Groep 46"/>
          <p:cNvGrpSpPr/>
          <p:nvPr/>
        </p:nvGrpSpPr>
        <p:grpSpPr>
          <a:xfrm>
            <a:off x="9133903" y="35332"/>
            <a:ext cx="1227195" cy="945396"/>
            <a:chOff x="690324" y="980728"/>
            <a:chExt cx="1227195" cy="945396"/>
          </a:xfrm>
        </p:grpSpPr>
        <p:sp>
          <p:nvSpPr>
            <p:cNvPr id="48" name="Rechthoek 47"/>
            <p:cNvSpPr/>
            <p:nvPr/>
          </p:nvSpPr>
          <p:spPr>
            <a:xfrm>
              <a:off x="1131855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kstvak 48"/>
                <p:cNvSpPr txBox="1"/>
                <p:nvPr/>
              </p:nvSpPr>
              <p:spPr>
                <a:xfrm>
                  <a:off x="690324" y="1556792"/>
                  <a:ext cx="1227195" cy="369332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&lt;2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49" name="Tekstvak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324" y="1556792"/>
                  <a:ext cx="1227195" cy="369332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0" name="Groep 49"/>
          <p:cNvGrpSpPr/>
          <p:nvPr/>
        </p:nvGrpSpPr>
        <p:grpSpPr>
          <a:xfrm>
            <a:off x="9106511" y="2120737"/>
            <a:ext cx="1424621" cy="945396"/>
            <a:chOff x="6802380" y="980728"/>
            <a:chExt cx="1424621" cy="945396"/>
          </a:xfrm>
        </p:grpSpPr>
        <p:sp>
          <p:nvSpPr>
            <p:cNvPr id="51" name="Rechthoek 50"/>
            <p:cNvSpPr/>
            <p:nvPr/>
          </p:nvSpPr>
          <p:spPr>
            <a:xfrm>
              <a:off x="7371213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III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kstvak 51"/>
                <p:cNvSpPr txBox="1"/>
                <p:nvPr/>
              </p:nvSpPr>
              <p:spPr>
                <a:xfrm>
                  <a:off x="6802380" y="1556792"/>
                  <a:ext cx="1424621" cy="369332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&lt;2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52" name="Tekstvak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02380" y="1556792"/>
                  <a:ext cx="1424621" cy="369332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3" name="Groep 52"/>
          <p:cNvGrpSpPr/>
          <p:nvPr/>
        </p:nvGrpSpPr>
        <p:grpSpPr>
          <a:xfrm>
            <a:off x="9054209" y="3288877"/>
            <a:ext cx="1761572" cy="916378"/>
            <a:chOff x="690324" y="4466130"/>
            <a:chExt cx="1761572" cy="916378"/>
          </a:xfrm>
        </p:grpSpPr>
        <p:sp>
          <p:nvSpPr>
            <p:cNvPr id="54" name="Rechthoek 53"/>
            <p:cNvSpPr/>
            <p:nvPr/>
          </p:nvSpPr>
          <p:spPr>
            <a:xfrm>
              <a:off x="1163497" y="446613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IV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kstvak 54"/>
                <p:cNvSpPr txBox="1"/>
                <p:nvPr/>
              </p:nvSpPr>
              <p:spPr>
                <a:xfrm>
                  <a:off x="690324" y="5013176"/>
                  <a:ext cx="1761572" cy="369332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&lt;−1 ˅ 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&gt;4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55" name="Tekstvak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324" y="5013176"/>
                  <a:ext cx="1761572" cy="369332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6" name="Groep 55"/>
          <p:cNvGrpSpPr/>
          <p:nvPr/>
        </p:nvGrpSpPr>
        <p:grpSpPr>
          <a:xfrm>
            <a:off x="6550460" y="3969060"/>
            <a:ext cx="2309683" cy="2365353"/>
            <a:chOff x="6550460" y="3969060"/>
            <a:chExt cx="2309683" cy="2365353"/>
          </a:xfrm>
        </p:grpSpPr>
        <p:sp>
          <p:nvSpPr>
            <p:cNvPr id="57" name="Rechthoek 56"/>
            <p:cNvSpPr/>
            <p:nvPr/>
          </p:nvSpPr>
          <p:spPr>
            <a:xfrm>
              <a:off x="6550460" y="396906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6</a:t>
              </a:r>
              <a:endParaRPr lang="nl-NL"/>
            </a:p>
          </p:txBody>
        </p:sp>
        <p:pic>
          <p:nvPicPr>
            <p:cNvPr id="58" name="Picture 2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4174173"/>
              <a:ext cx="1911879" cy="2160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79389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ep 31"/>
          <p:cNvGrpSpPr/>
          <p:nvPr/>
        </p:nvGrpSpPr>
        <p:grpSpPr>
          <a:xfrm>
            <a:off x="6582797" y="3933056"/>
            <a:ext cx="2309683" cy="2365353"/>
            <a:chOff x="6550460" y="3969060"/>
            <a:chExt cx="2309683" cy="2365353"/>
          </a:xfrm>
        </p:grpSpPr>
        <p:sp>
          <p:nvSpPr>
            <p:cNvPr id="35" name="Rechthoek 34"/>
            <p:cNvSpPr/>
            <p:nvPr/>
          </p:nvSpPr>
          <p:spPr>
            <a:xfrm>
              <a:off x="6550460" y="396906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6</a:t>
              </a:r>
              <a:endParaRPr lang="nl-NL"/>
            </a:p>
          </p:txBody>
        </p:sp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4174173"/>
              <a:ext cx="1911879" cy="2160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31" y="360423"/>
            <a:ext cx="2100989" cy="2373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hoek 3"/>
          <p:cNvSpPr/>
          <p:nvPr/>
        </p:nvSpPr>
        <p:spPr>
          <a:xfrm>
            <a:off x="447451" y="166219"/>
            <a:ext cx="37036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1</a:t>
            </a:r>
            <a:endParaRPr lang="nl-N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696" y="473845"/>
            <a:ext cx="1599285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hthoek 7"/>
          <p:cNvSpPr/>
          <p:nvPr/>
        </p:nvSpPr>
        <p:spPr>
          <a:xfrm>
            <a:off x="6557849" y="194257"/>
            <a:ext cx="37036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3</a:t>
            </a: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275856" y="180403"/>
            <a:ext cx="37036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2</a:t>
            </a:r>
            <a:endParaRPr lang="nl-NL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069" y="188641"/>
            <a:ext cx="1999153" cy="2517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29" y="4170673"/>
            <a:ext cx="2134826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hthoek 9"/>
          <p:cNvSpPr/>
          <p:nvPr/>
        </p:nvSpPr>
        <p:spPr>
          <a:xfrm>
            <a:off x="251520" y="3735056"/>
            <a:ext cx="37036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4</a:t>
            </a: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7051753" y="194257"/>
            <a:ext cx="37036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e</a:t>
            </a:r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/>
              <p:cNvSpPr txBox="1"/>
              <p:nvPr/>
            </p:nvSpPr>
            <p:spPr>
              <a:xfrm>
                <a:off x="7000613" y="2835003"/>
                <a:ext cx="1851084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−4&gt;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613" y="2835003"/>
                <a:ext cx="185108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hthoek 23"/>
          <p:cNvSpPr/>
          <p:nvPr/>
        </p:nvSpPr>
        <p:spPr>
          <a:xfrm>
            <a:off x="951289" y="166219"/>
            <a:ext cx="37036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b</a:t>
            </a:r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/>
              <p:cNvSpPr txBox="1"/>
              <p:nvPr/>
            </p:nvSpPr>
            <p:spPr>
              <a:xfrm>
                <a:off x="206261" y="2790128"/>
                <a:ext cx="2428165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−4&lt;−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261" y="2790128"/>
                <a:ext cx="2428165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hthoek 26"/>
          <p:cNvSpPr/>
          <p:nvPr/>
        </p:nvSpPr>
        <p:spPr>
          <a:xfrm>
            <a:off x="3810525" y="194257"/>
            <a:ext cx="37036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f</a:t>
            </a:r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/>
              <p:cNvSpPr txBox="1"/>
              <p:nvPr/>
            </p:nvSpPr>
            <p:spPr>
              <a:xfrm>
                <a:off x="3512623" y="2860613"/>
                <a:ext cx="2601290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+2&gt;−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28" name="Tekstvak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2623" y="2860613"/>
                <a:ext cx="260129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hthoek 29"/>
          <p:cNvSpPr/>
          <p:nvPr/>
        </p:nvSpPr>
        <p:spPr>
          <a:xfrm>
            <a:off x="742685" y="3717032"/>
            <a:ext cx="37036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a</a:t>
            </a:r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/>
              <p:cNvSpPr txBox="1"/>
              <p:nvPr/>
            </p:nvSpPr>
            <p:spPr>
              <a:xfrm>
                <a:off x="429530" y="6381392"/>
                <a:ext cx="2131033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+2&lt;−</m:t>
                    </m:r>
                  </m:oMath>
                </a14:m>
                <a:r>
                  <a:rPr lang="nl-NL" smtClean="0"/>
                  <a:t>1</a:t>
                </a:r>
                <a:endParaRPr lang="nl-NL"/>
              </a:p>
            </p:txBody>
          </p:sp>
        </mc:Choice>
        <mc:Fallback xmlns="">
          <p:sp>
            <p:nvSpPr>
              <p:cNvPr id="31" name="Tekstvak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30" y="6381392"/>
                <a:ext cx="2131033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333" r="-1429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hthoek 32"/>
          <p:cNvSpPr/>
          <p:nvPr/>
        </p:nvSpPr>
        <p:spPr>
          <a:xfrm>
            <a:off x="7092280" y="3933056"/>
            <a:ext cx="37036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c</a:t>
            </a:r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/>
              <p:cNvSpPr txBox="1"/>
              <p:nvPr/>
            </p:nvSpPr>
            <p:spPr>
              <a:xfrm>
                <a:off x="7519566" y="6196726"/>
                <a:ext cx="1553952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−3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&lt;−</m:t>
                    </m:r>
                  </m:oMath>
                </a14:m>
                <a:r>
                  <a:rPr lang="nl-NL" smtClean="0"/>
                  <a:t>2</a:t>
                </a:r>
                <a:endParaRPr lang="nl-NL"/>
              </a:p>
            </p:txBody>
          </p:sp>
        </mc:Choice>
        <mc:Fallback xmlns="">
          <p:sp>
            <p:nvSpPr>
              <p:cNvPr id="34" name="Tekstvak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566" y="6196726"/>
                <a:ext cx="1553952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2362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hthoek 41"/>
          <p:cNvSpPr/>
          <p:nvPr/>
        </p:nvSpPr>
        <p:spPr>
          <a:xfrm>
            <a:off x="1280564" y="3717032"/>
            <a:ext cx="37036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II</a:t>
            </a:r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kstvak 42"/>
              <p:cNvSpPr txBox="1"/>
              <p:nvPr/>
            </p:nvSpPr>
            <p:spPr>
              <a:xfrm>
                <a:off x="2226960" y="4269780"/>
                <a:ext cx="1761572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&lt;−1 ˅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&gt;3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43" name="Tekstvak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960" y="4269780"/>
                <a:ext cx="1761572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hthoek 44"/>
          <p:cNvSpPr/>
          <p:nvPr/>
        </p:nvSpPr>
        <p:spPr>
          <a:xfrm>
            <a:off x="4285856" y="178940"/>
            <a:ext cx="37036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VI</a:t>
            </a:r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kstvak 45"/>
              <p:cNvSpPr txBox="1"/>
              <p:nvPr/>
            </p:nvSpPr>
            <p:spPr>
              <a:xfrm>
                <a:off x="4858696" y="1220637"/>
                <a:ext cx="1400320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1&lt;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&lt;4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46" name="Tekstvak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96" y="1220637"/>
                <a:ext cx="140032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hthoek 47"/>
          <p:cNvSpPr/>
          <p:nvPr/>
        </p:nvSpPr>
        <p:spPr>
          <a:xfrm>
            <a:off x="7592931" y="3942786"/>
            <a:ext cx="37036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I</a:t>
            </a:r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kstvak 48"/>
              <p:cNvSpPr txBox="1"/>
              <p:nvPr/>
            </p:nvSpPr>
            <p:spPr>
              <a:xfrm>
                <a:off x="6009739" y="4881461"/>
                <a:ext cx="1227195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&lt;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&lt;2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49" name="Tekstvak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9739" y="4881461"/>
                <a:ext cx="1227195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hthoek 50"/>
          <p:cNvSpPr/>
          <p:nvPr/>
        </p:nvSpPr>
        <p:spPr>
          <a:xfrm>
            <a:off x="1497945" y="180403"/>
            <a:ext cx="37036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III</a:t>
            </a:r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kstvak 51"/>
              <p:cNvSpPr txBox="1"/>
              <p:nvPr/>
            </p:nvSpPr>
            <p:spPr>
              <a:xfrm>
                <a:off x="1683125" y="1447367"/>
                <a:ext cx="1424621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1&lt;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&lt;2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52" name="Tekstvak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125" y="1447367"/>
                <a:ext cx="1424621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hthoek 53"/>
          <p:cNvSpPr/>
          <p:nvPr/>
        </p:nvSpPr>
        <p:spPr>
          <a:xfrm>
            <a:off x="7523477" y="194257"/>
            <a:ext cx="37036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IV</a:t>
            </a:r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kstvak 54"/>
              <p:cNvSpPr txBox="1"/>
              <p:nvPr/>
            </p:nvSpPr>
            <p:spPr>
              <a:xfrm>
                <a:off x="7311946" y="2001365"/>
                <a:ext cx="1761572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&lt;−1 ˅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&gt;4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55" name="Tekstvak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946" y="2001365"/>
                <a:ext cx="1761572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934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ep 11"/>
          <p:cNvGrpSpPr/>
          <p:nvPr/>
        </p:nvGrpSpPr>
        <p:grpSpPr>
          <a:xfrm>
            <a:off x="827584" y="1178894"/>
            <a:ext cx="2369515" cy="2538138"/>
            <a:chOff x="3378707" y="3969060"/>
            <a:chExt cx="2369515" cy="2538138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5289" y="4011487"/>
              <a:ext cx="1892933" cy="2495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Rechthoek 14"/>
            <p:cNvSpPr/>
            <p:nvPr/>
          </p:nvSpPr>
          <p:spPr>
            <a:xfrm>
              <a:off x="3378707" y="396906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5</a:t>
              </a:r>
              <a:endParaRPr lang="nl-NL"/>
            </a:p>
          </p:txBody>
        </p:sp>
      </p:grpSp>
      <p:grpSp>
        <p:nvGrpSpPr>
          <p:cNvPr id="35" name="Groep 34"/>
          <p:cNvGrpSpPr/>
          <p:nvPr/>
        </p:nvGrpSpPr>
        <p:grpSpPr>
          <a:xfrm>
            <a:off x="4149516" y="1453033"/>
            <a:ext cx="1329531" cy="916378"/>
            <a:chOff x="690324" y="4466130"/>
            <a:chExt cx="1329531" cy="916378"/>
          </a:xfrm>
        </p:grpSpPr>
        <p:sp>
          <p:nvSpPr>
            <p:cNvPr id="36" name="Rechthoek 35"/>
            <p:cNvSpPr/>
            <p:nvPr/>
          </p:nvSpPr>
          <p:spPr>
            <a:xfrm>
              <a:off x="1163497" y="446613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d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kstvak 36"/>
                <p:cNvSpPr txBox="1"/>
                <p:nvPr/>
              </p:nvSpPr>
              <p:spPr>
                <a:xfrm>
                  <a:off x="690324" y="5013176"/>
                  <a:ext cx="1329531" cy="369332"/>
                </a:xfrm>
                <a:prstGeom prst="rect">
                  <a:avLst/>
                </a:prstGeom>
                <a:solidFill>
                  <a:srgbClr val="FFFF00"/>
                </a:solidFill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&lt;2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</m:oMath>
                  </a14:m>
                  <a:r>
                    <a:rPr lang="nl-NL" smtClean="0"/>
                    <a:t>3</a:t>
                  </a:r>
                  <a:endParaRPr lang="nl-NL"/>
                </a:p>
              </p:txBody>
            </p:sp>
          </mc:Choice>
          <mc:Fallback xmlns="">
            <p:sp>
              <p:nvSpPr>
                <p:cNvPr id="37" name="Tekstvak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324" y="5013176"/>
                  <a:ext cx="1329531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8197" r="-2752" b="-2459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Groep 37"/>
          <p:cNvGrpSpPr/>
          <p:nvPr/>
        </p:nvGrpSpPr>
        <p:grpSpPr>
          <a:xfrm>
            <a:off x="7020272" y="1531964"/>
            <a:ext cx="1400320" cy="873388"/>
            <a:chOff x="3753037" y="4509120"/>
            <a:chExt cx="1400320" cy="873388"/>
          </a:xfrm>
        </p:grpSpPr>
        <p:sp>
          <p:nvSpPr>
            <p:cNvPr id="39" name="Rechthoek 38"/>
            <p:cNvSpPr/>
            <p:nvPr/>
          </p:nvSpPr>
          <p:spPr>
            <a:xfrm>
              <a:off x="4268016" y="450912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V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kstvak 39"/>
                <p:cNvSpPr txBox="1"/>
                <p:nvPr/>
              </p:nvSpPr>
              <p:spPr>
                <a:xfrm>
                  <a:off x="3753037" y="5013176"/>
                  <a:ext cx="1400320" cy="369332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2&lt;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&lt;4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40" name="Tekstvak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3037" y="5013176"/>
                  <a:ext cx="1400320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/>
              <a:t>k</a:t>
            </a:r>
            <a:r>
              <a:rPr lang="en-US" smtClean="0"/>
              <a:t>aartjes over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6407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ep 10"/>
          <p:cNvGrpSpPr/>
          <p:nvPr/>
        </p:nvGrpSpPr>
        <p:grpSpPr>
          <a:xfrm>
            <a:off x="3602430" y="1907540"/>
            <a:ext cx="1851084" cy="873388"/>
            <a:chOff x="3589951" y="4509120"/>
            <a:chExt cx="1851084" cy="873388"/>
          </a:xfrm>
        </p:grpSpPr>
        <p:sp>
          <p:nvSpPr>
            <p:cNvPr id="15" name="Rechthoek 14"/>
            <p:cNvSpPr/>
            <p:nvPr/>
          </p:nvSpPr>
          <p:spPr>
            <a:xfrm>
              <a:off x="4268016" y="450912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e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kstvak 1"/>
                <p:cNvSpPr txBox="1"/>
                <p:nvPr/>
              </p:nvSpPr>
              <p:spPr>
                <a:xfrm>
                  <a:off x="3589951" y="5013176"/>
                  <a:ext cx="18510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nl-NL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−4&gt;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2" name="Tekstvak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89951" y="5013176"/>
                  <a:ext cx="1851084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Groep 4"/>
          <p:cNvGrpSpPr/>
          <p:nvPr/>
        </p:nvGrpSpPr>
        <p:grpSpPr>
          <a:xfrm>
            <a:off x="3311123" y="404664"/>
            <a:ext cx="2428165" cy="945396"/>
            <a:chOff x="3239115" y="980728"/>
            <a:chExt cx="2428165" cy="945396"/>
          </a:xfrm>
        </p:grpSpPr>
        <p:sp>
          <p:nvSpPr>
            <p:cNvPr id="7" name="Rechthoek 6"/>
            <p:cNvSpPr/>
            <p:nvPr/>
          </p:nvSpPr>
          <p:spPr>
            <a:xfrm>
              <a:off x="4268016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b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kstvak 15"/>
                <p:cNvSpPr txBox="1"/>
                <p:nvPr/>
              </p:nvSpPr>
              <p:spPr>
                <a:xfrm>
                  <a:off x="3239115" y="1556792"/>
                  <a:ext cx="242816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nl-NL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−4&lt;−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6" name="Tekstvak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9115" y="1556792"/>
                  <a:ext cx="2428165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oep 11"/>
          <p:cNvGrpSpPr/>
          <p:nvPr/>
        </p:nvGrpSpPr>
        <p:grpSpPr>
          <a:xfrm>
            <a:off x="6291190" y="1955585"/>
            <a:ext cx="2601290" cy="825343"/>
            <a:chOff x="6278711" y="4557165"/>
            <a:chExt cx="2601290" cy="825343"/>
          </a:xfrm>
        </p:grpSpPr>
        <p:sp>
          <p:nvSpPr>
            <p:cNvPr id="13" name="Rechthoek 12"/>
            <p:cNvSpPr/>
            <p:nvPr/>
          </p:nvSpPr>
          <p:spPr>
            <a:xfrm>
              <a:off x="7371213" y="4557165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f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kstvak 16"/>
                <p:cNvSpPr txBox="1"/>
                <p:nvPr/>
              </p:nvSpPr>
              <p:spPr>
                <a:xfrm>
                  <a:off x="6278711" y="5013176"/>
                  <a:ext cx="26012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nl-NL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+2&gt;−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7" name="Tekstvak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8711" y="5013176"/>
                  <a:ext cx="2601290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oep 2"/>
          <p:cNvGrpSpPr/>
          <p:nvPr/>
        </p:nvGrpSpPr>
        <p:grpSpPr>
          <a:xfrm>
            <a:off x="323528" y="404664"/>
            <a:ext cx="2131033" cy="945396"/>
            <a:chOff x="251520" y="980728"/>
            <a:chExt cx="2131033" cy="945396"/>
          </a:xfrm>
        </p:grpSpPr>
        <p:sp>
          <p:nvSpPr>
            <p:cNvPr id="4" name="Rechthoek 3"/>
            <p:cNvSpPr/>
            <p:nvPr/>
          </p:nvSpPr>
          <p:spPr>
            <a:xfrm>
              <a:off x="1131855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a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kstvak 17"/>
                <p:cNvSpPr txBox="1"/>
                <p:nvPr/>
              </p:nvSpPr>
              <p:spPr>
                <a:xfrm>
                  <a:off x="251520" y="1556792"/>
                  <a:ext cx="21310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+2&lt;−</m:t>
                      </m:r>
                    </m:oMath>
                  </a14:m>
                  <a:r>
                    <a:rPr lang="nl-NL" smtClean="0"/>
                    <a:t>1</a:t>
                  </a:r>
                  <a:endParaRPr lang="nl-NL"/>
                </a:p>
              </p:txBody>
            </p:sp>
          </mc:Choice>
          <mc:Fallback xmlns="">
            <p:sp>
              <p:nvSpPr>
                <p:cNvPr id="18" name="Tekstvak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520" y="1556792"/>
                  <a:ext cx="213103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8197" r="-1429" b="-2459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ep 5"/>
          <p:cNvGrpSpPr/>
          <p:nvPr/>
        </p:nvGrpSpPr>
        <p:grpSpPr>
          <a:xfrm>
            <a:off x="6874388" y="404664"/>
            <a:ext cx="1553952" cy="945396"/>
            <a:chOff x="6802380" y="980728"/>
            <a:chExt cx="1553952" cy="945396"/>
          </a:xfrm>
        </p:grpSpPr>
        <p:sp>
          <p:nvSpPr>
            <p:cNvPr id="8" name="Rechthoek 7"/>
            <p:cNvSpPr/>
            <p:nvPr/>
          </p:nvSpPr>
          <p:spPr>
            <a:xfrm>
              <a:off x="7371213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/>
                <a:t>c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kstvak 18"/>
                <p:cNvSpPr txBox="1"/>
                <p:nvPr/>
              </p:nvSpPr>
              <p:spPr>
                <a:xfrm>
                  <a:off x="6802380" y="1556792"/>
                  <a:ext cx="15539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&lt;−</m:t>
                      </m:r>
                    </m:oMath>
                  </a14:m>
                  <a:r>
                    <a:rPr lang="nl-NL" smtClean="0"/>
                    <a:t>2</a:t>
                  </a:r>
                  <a:endParaRPr lang="nl-NL"/>
                </a:p>
              </p:txBody>
            </p:sp>
          </mc:Choice>
          <mc:Fallback xmlns="">
            <p:sp>
              <p:nvSpPr>
                <p:cNvPr id="19" name="Tekstvak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02380" y="1556792"/>
                  <a:ext cx="155395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8197" r="-1961" b="-2459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oep 8"/>
          <p:cNvGrpSpPr/>
          <p:nvPr/>
        </p:nvGrpSpPr>
        <p:grpSpPr>
          <a:xfrm>
            <a:off x="702803" y="1864550"/>
            <a:ext cx="1329531" cy="916378"/>
            <a:chOff x="690324" y="4466130"/>
            <a:chExt cx="1329531" cy="916378"/>
          </a:xfrm>
        </p:grpSpPr>
        <p:sp>
          <p:nvSpPr>
            <p:cNvPr id="10" name="Rechthoek 9"/>
            <p:cNvSpPr/>
            <p:nvPr/>
          </p:nvSpPr>
          <p:spPr>
            <a:xfrm>
              <a:off x="1163497" y="446613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d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kstvak 19"/>
                <p:cNvSpPr txBox="1"/>
                <p:nvPr/>
              </p:nvSpPr>
              <p:spPr>
                <a:xfrm>
                  <a:off x="690324" y="5013176"/>
                  <a:ext cx="132953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&lt;2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</m:oMath>
                  </a14:m>
                  <a:r>
                    <a:rPr lang="nl-NL" smtClean="0"/>
                    <a:t>3</a:t>
                  </a:r>
                  <a:endParaRPr lang="nl-NL"/>
                </a:p>
              </p:txBody>
            </p:sp>
          </mc:Choice>
          <mc:Fallback xmlns="">
            <p:sp>
              <p:nvSpPr>
                <p:cNvPr id="20" name="Tekstvak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324" y="5013176"/>
                  <a:ext cx="1329531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8197" r="-3211" b="-2459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Groep 20"/>
          <p:cNvGrpSpPr/>
          <p:nvPr/>
        </p:nvGrpSpPr>
        <p:grpSpPr>
          <a:xfrm>
            <a:off x="3620526" y="5291916"/>
            <a:ext cx="1851084" cy="873388"/>
            <a:chOff x="3589951" y="4509120"/>
            <a:chExt cx="1851084" cy="873388"/>
          </a:xfrm>
        </p:grpSpPr>
        <p:sp>
          <p:nvSpPr>
            <p:cNvPr id="22" name="Rechthoek 21"/>
            <p:cNvSpPr/>
            <p:nvPr/>
          </p:nvSpPr>
          <p:spPr>
            <a:xfrm>
              <a:off x="4268016" y="450912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e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kstvak 22"/>
                <p:cNvSpPr txBox="1"/>
                <p:nvPr/>
              </p:nvSpPr>
              <p:spPr>
                <a:xfrm>
                  <a:off x="3589951" y="5013176"/>
                  <a:ext cx="18510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nl-NL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−4&gt;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2" name="Tekstvak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89951" y="5013176"/>
                  <a:ext cx="1851084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ep 23"/>
          <p:cNvGrpSpPr/>
          <p:nvPr/>
        </p:nvGrpSpPr>
        <p:grpSpPr>
          <a:xfrm>
            <a:off x="3329219" y="3726324"/>
            <a:ext cx="2428165" cy="945396"/>
            <a:chOff x="3239115" y="980728"/>
            <a:chExt cx="2428165" cy="945396"/>
          </a:xfrm>
        </p:grpSpPr>
        <p:sp>
          <p:nvSpPr>
            <p:cNvPr id="25" name="Rechthoek 24"/>
            <p:cNvSpPr/>
            <p:nvPr/>
          </p:nvSpPr>
          <p:spPr>
            <a:xfrm>
              <a:off x="4268016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b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kstvak 25"/>
                <p:cNvSpPr txBox="1"/>
                <p:nvPr/>
              </p:nvSpPr>
              <p:spPr>
                <a:xfrm>
                  <a:off x="3239115" y="1556792"/>
                  <a:ext cx="242816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nl-NL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−4&lt;−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6" name="Tekstvak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9115" y="1556792"/>
                  <a:ext cx="2428165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oep 26"/>
          <p:cNvGrpSpPr/>
          <p:nvPr/>
        </p:nvGrpSpPr>
        <p:grpSpPr>
          <a:xfrm>
            <a:off x="6309286" y="5339961"/>
            <a:ext cx="2601290" cy="825343"/>
            <a:chOff x="6278711" y="4557165"/>
            <a:chExt cx="2601290" cy="825343"/>
          </a:xfrm>
        </p:grpSpPr>
        <p:sp>
          <p:nvSpPr>
            <p:cNvPr id="28" name="Rechthoek 27"/>
            <p:cNvSpPr/>
            <p:nvPr/>
          </p:nvSpPr>
          <p:spPr>
            <a:xfrm>
              <a:off x="7371213" y="4557165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f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kstvak 28"/>
                <p:cNvSpPr txBox="1"/>
                <p:nvPr/>
              </p:nvSpPr>
              <p:spPr>
                <a:xfrm>
                  <a:off x="6278711" y="5013176"/>
                  <a:ext cx="26012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nl-NL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+2&gt;−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7" name="Tekstvak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8711" y="5013176"/>
                  <a:ext cx="2601290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ep 29"/>
          <p:cNvGrpSpPr/>
          <p:nvPr/>
        </p:nvGrpSpPr>
        <p:grpSpPr>
          <a:xfrm>
            <a:off x="341624" y="3726324"/>
            <a:ext cx="2131033" cy="945396"/>
            <a:chOff x="251520" y="980728"/>
            <a:chExt cx="2131033" cy="945396"/>
          </a:xfrm>
        </p:grpSpPr>
        <p:sp>
          <p:nvSpPr>
            <p:cNvPr id="31" name="Rechthoek 30"/>
            <p:cNvSpPr/>
            <p:nvPr/>
          </p:nvSpPr>
          <p:spPr>
            <a:xfrm>
              <a:off x="1131855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a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kstvak 31"/>
                <p:cNvSpPr txBox="1"/>
                <p:nvPr/>
              </p:nvSpPr>
              <p:spPr>
                <a:xfrm>
                  <a:off x="251520" y="1556792"/>
                  <a:ext cx="21310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+2&lt;−</m:t>
                      </m:r>
                    </m:oMath>
                  </a14:m>
                  <a:r>
                    <a:rPr lang="nl-NL" smtClean="0"/>
                    <a:t>1</a:t>
                  </a:r>
                  <a:endParaRPr lang="nl-NL"/>
                </a:p>
              </p:txBody>
            </p:sp>
          </mc:Choice>
          <mc:Fallback xmlns="">
            <p:sp>
              <p:nvSpPr>
                <p:cNvPr id="18" name="Tekstvak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520" y="1556792"/>
                  <a:ext cx="213103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8197" r="-1429" b="-2459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3" name="Groep 32"/>
          <p:cNvGrpSpPr/>
          <p:nvPr/>
        </p:nvGrpSpPr>
        <p:grpSpPr>
          <a:xfrm>
            <a:off x="6892484" y="3726324"/>
            <a:ext cx="1553952" cy="945396"/>
            <a:chOff x="6802380" y="980728"/>
            <a:chExt cx="1553952" cy="945396"/>
          </a:xfrm>
        </p:grpSpPr>
        <p:sp>
          <p:nvSpPr>
            <p:cNvPr id="34" name="Rechthoek 33"/>
            <p:cNvSpPr/>
            <p:nvPr/>
          </p:nvSpPr>
          <p:spPr>
            <a:xfrm>
              <a:off x="7371213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/>
                <a:t>c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kstvak 34"/>
                <p:cNvSpPr txBox="1"/>
                <p:nvPr/>
              </p:nvSpPr>
              <p:spPr>
                <a:xfrm>
                  <a:off x="6802380" y="1556792"/>
                  <a:ext cx="15539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&lt;−</m:t>
                      </m:r>
                    </m:oMath>
                  </a14:m>
                  <a:r>
                    <a:rPr lang="nl-NL" smtClean="0"/>
                    <a:t>2</a:t>
                  </a:r>
                  <a:endParaRPr lang="nl-NL"/>
                </a:p>
              </p:txBody>
            </p:sp>
          </mc:Choice>
          <mc:Fallback xmlns="">
            <p:sp>
              <p:nvSpPr>
                <p:cNvPr id="19" name="Tekstvak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02380" y="1556792"/>
                  <a:ext cx="155395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8197" r="-1961" b="-2459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Groep 35"/>
          <p:cNvGrpSpPr/>
          <p:nvPr/>
        </p:nvGrpSpPr>
        <p:grpSpPr>
          <a:xfrm>
            <a:off x="720899" y="5248926"/>
            <a:ext cx="1329531" cy="916378"/>
            <a:chOff x="690324" y="4466130"/>
            <a:chExt cx="1329531" cy="916378"/>
          </a:xfrm>
        </p:grpSpPr>
        <p:sp>
          <p:nvSpPr>
            <p:cNvPr id="37" name="Rechthoek 36"/>
            <p:cNvSpPr/>
            <p:nvPr/>
          </p:nvSpPr>
          <p:spPr>
            <a:xfrm>
              <a:off x="1163497" y="446613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d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kstvak 37"/>
                <p:cNvSpPr txBox="1"/>
                <p:nvPr/>
              </p:nvSpPr>
              <p:spPr>
                <a:xfrm>
                  <a:off x="690324" y="5013176"/>
                  <a:ext cx="132953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&lt;2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</m:oMath>
                  </a14:m>
                  <a:r>
                    <a:rPr lang="nl-NL" smtClean="0"/>
                    <a:t>3</a:t>
                  </a:r>
                  <a:endParaRPr lang="nl-NL"/>
                </a:p>
              </p:txBody>
            </p:sp>
          </mc:Choice>
          <mc:Fallback xmlns="">
            <p:sp>
              <p:nvSpPr>
                <p:cNvPr id="20" name="Tekstvak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324" y="5013176"/>
                  <a:ext cx="1329531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8197" r="-3211" b="-2459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576255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ep 10"/>
          <p:cNvGrpSpPr/>
          <p:nvPr/>
        </p:nvGrpSpPr>
        <p:grpSpPr>
          <a:xfrm>
            <a:off x="3753037" y="1907540"/>
            <a:ext cx="1400320" cy="873388"/>
            <a:chOff x="3753037" y="4509120"/>
            <a:chExt cx="1400320" cy="873388"/>
          </a:xfrm>
        </p:grpSpPr>
        <p:sp>
          <p:nvSpPr>
            <p:cNvPr id="15" name="Rechthoek 14"/>
            <p:cNvSpPr/>
            <p:nvPr/>
          </p:nvSpPr>
          <p:spPr>
            <a:xfrm>
              <a:off x="4268016" y="450912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V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kstvak 1"/>
                <p:cNvSpPr txBox="1"/>
                <p:nvPr/>
              </p:nvSpPr>
              <p:spPr>
                <a:xfrm>
                  <a:off x="3753037" y="5013176"/>
                  <a:ext cx="14003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2&lt;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&lt;4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2" name="Tekstvak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3037" y="5013176"/>
                  <a:ext cx="1400320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Groep 4"/>
          <p:cNvGrpSpPr/>
          <p:nvPr/>
        </p:nvGrpSpPr>
        <p:grpSpPr>
          <a:xfrm>
            <a:off x="3679463" y="260648"/>
            <a:ext cx="1761572" cy="945396"/>
            <a:chOff x="3679463" y="980728"/>
            <a:chExt cx="1761572" cy="945396"/>
          </a:xfrm>
        </p:grpSpPr>
        <p:sp>
          <p:nvSpPr>
            <p:cNvPr id="7" name="Rechthoek 6"/>
            <p:cNvSpPr/>
            <p:nvPr/>
          </p:nvSpPr>
          <p:spPr>
            <a:xfrm>
              <a:off x="4268016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II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kstvak 15"/>
                <p:cNvSpPr txBox="1"/>
                <p:nvPr/>
              </p:nvSpPr>
              <p:spPr>
                <a:xfrm>
                  <a:off x="3679463" y="1556792"/>
                  <a:ext cx="176157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&lt;−1 ˅ 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&gt;3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6" name="Tekstvak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79463" y="1556792"/>
                  <a:ext cx="1761572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oep 11"/>
          <p:cNvGrpSpPr/>
          <p:nvPr/>
        </p:nvGrpSpPr>
        <p:grpSpPr>
          <a:xfrm>
            <a:off x="6814530" y="1955585"/>
            <a:ext cx="1400320" cy="825343"/>
            <a:chOff x="6814530" y="4557165"/>
            <a:chExt cx="1400320" cy="825343"/>
          </a:xfrm>
        </p:grpSpPr>
        <p:sp>
          <p:nvSpPr>
            <p:cNvPr id="13" name="Rechthoek 12"/>
            <p:cNvSpPr/>
            <p:nvPr/>
          </p:nvSpPr>
          <p:spPr>
            <a:xfrm>
              <a:off x="7371213" y="4557165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VI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kstvak 16"/>
                <p:cNvSpPr txBox="1"/>
                <p:nvPr/>
              </p:nvSpPr>
              <p:spPr>
                <a:xfrm>
                  <a:off x="6814530" y="5013176"/>
                  <a:ext cx="14003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&lt;4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7" name="Tekstvak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14530" y="5013176"/>
                  <a:ext cx="1400320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oep 2"/>
          <p:cNvGrpSpPr/>
          <p:nvPr/>
        </p:nvGrpSpPr>
        <p:grpSpPr>
          <a:xfrm>
            <a:off x="690324" y="260648"/>
            <a:ext cx="1227195" cy="945396"/>
            <a:chOff x="690324" y="980728"/>
            <a:chExt cx="1227195" cy="945396"/>
          </a:xfrm>
        </p:grpSpPr>
        <p:sp>
          <p:nvSpPr>
            <p:cNvPr id="4" name="Rechthoek 3"/>
            <p:cNvSpPr/>
            <p:nvPr/>
          </p:nvSpPr>
          <p:spPr>
            <a:xfrm>
              <a:off x="1131855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kstvak 17"/>
                <p:cNvSpPr txBox="1"/>
                <p:nvPr/>
              </p:nvSpPr>
              <p:spPr>
                <a:xfrm>
                  <a:off x="690324" y="1556792"/>
                  <a:ext cx="122719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&lt;2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8" name="Tekstvak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324" y="1556792"/>
                  <a:ext cx="1227195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ep 5"/>
          <p:cNvGrpSpPr/>
          <p:nvPr/>
        </p:nvGrpSpPr>
        <p:grpSpPr>
          <a:xfrm>
            <a:off x="6802380" y="260648"/>
            <a:ext cx="1424621" cy="945396"/>
            <a:chOff x="6802380" y="980728"/>
            <a:chExt cx="1424621" cy="945396"/>
          </a:xfrm>
        </p:grpSpPr>
        <p:sp>
          <p:nvSpPr>
            <p:cNvPr id="8" name="Rechthoek 7"/>
            <p:cNvSpPr/>
            <p:nvPr/>
          </p:nvSpPr>
          <p:spPr>
            <a:xfrm>
              <a:off x="7371213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III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kstvak 18"/>
                <p:cNvSpPr txBox="1"/>
                <p:nvPr/>
              </p:nvSpPr>
              <p:spPr>
                <a:xfrm>
                  <a:off x="6802380" y="1556792"/>
                  <a:ext cx="14246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&lt;2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9" name="Tekstvak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02380" y="1556792"/>
                  <a:ext cx="1424621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oep 8"/>
          <p:cNvGrpSpPr/>
          <p:nvPr/>
        </p:nvGrpSpPr>
        <p:grpSpPr>
          <a:xfrm>
            <a:off x="690324" y="1864550"/>
            <a:ext cx="1761572" cy="916378"/>
            <a:chOff x="690324" y="4466130"/>
            <a:chExt cx="1761572" cy="916378"/>
          </a:xfrm>
        </p:grpSpPr>
        <p:sp>
          <p:nvSpPr>
            <p:cNvPr id="10" name="Rechthoek 9"/>
            <p:cNvSpPr/>
            <p:nvPr/>
          </p:nvSpPr>
          <p:spPr>
            <a:xfrm>
              <a:off x="1163497" y="446613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IV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kstvak 19"/>
                <p:cNvSpPr txBox="1"/>
                <p:nvPr/>
              </p:nvSpPr>
              <p:spPr>
                <a:xfrm>
                  <a:off x="690324" y="5013176"/>
                  <a:ext cx="176157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&lt;−1 ˅ 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&gt;4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20" name="Tekstvak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324" y="5013176"/>
                  <a:ext cx="1761572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Groep 20"/>
          <p:cNvGrpSpPr/>
          <p:nvPr/>
        </p:nvGrpSpPr>
        <p:grpSpPr>
          <a:xfrm>
            <a:off x="3818289" y="5229200"/>
            <a:ext cx="1400320" cy="873388"/>
            <a:chOff x="3753037" y="4509120"/>
            <a:chExt cx="1400320" cy="873388"/>
          </a:xfrm>
        </p:grpSpPr>
        <p:sp>
          <p:nvSpPr>
            <p:cNvPr id="22" name="Rechthoek 21"/>
            <p:cNvSpPr/>
            <p:nvPr/>
          </p:nvSpPr>
          <p:spPr>
            <a:xfrm>
              <a:off x="4268016" y="450912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V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kstvak 22"/>
                <p:cNvSpPr txBox="1"/>
                <p:nvPr/>
              </p:nvSpPr>
              <p:spPr>
                <a:xfrm>
                  <a:off x="3753037" y="5013176"/>
                  <a:ext cx="14003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2&lt;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&lt;4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2" name="Tekstvak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3037" y="5013176"/>
                  <a:ext cx="1400320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ep 23"/>
          <p:cNvGrpSpPr/>
          <p:nvPr/>
        </p:nvGrpSpPr>
        <p:grpSpPr>
          <a:xfrm>
            <a:off x="3744715" y="3645024"/>
            <a:ext cx="1761572" cy="945396"/>
            <a:chOff x="3679463" y="980728"/>
            <a:chExt cx="1761572" cy="945396"/>
          </a:xfrm>
        </p:grpSpPr>
        <p:sp>
          <p:nvSpPr>
            <p:cNvPr id="25" name="Rechthoek 24"/>
            <p:cNvSpPr/>
            <p:nvPr/>
          </p:nvSpPr>
          <p:spPr>
            <a:xfrm>
              <a:off x="4268016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II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kstvak 25"/>
                <p:cNvSpPr txBox="1"/>
                <p:nvPr/>
              </p:nvSpPr>
              <p:spPr>
                <a:xfrm>
                  <a:off x="3679463" y="1556792"/>
                  <a:ext cx="176157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&lt;−1 ˅ 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&gt;3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6" name="Tekstvak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79463" y="1556792"/>
                  <a:ext cx="1761572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oep 26"/>
          <p:cNvGrpSpPr/>
          <p:nvPr/>
        </p:nvGrpSpPr>
        <p:grpSpPr>
          <a:xfrm>
            <a:off x="6879782" y="5277245"/>
            <a:ext cx="1400320" cy="825343"/>
            <a:chOff x="6814530" y="4557165"/>
            <a:chExt cx="1400320" cy="825343"/>
          </a:xfrm>
        </p:grpSpPr>
        <p:sp>
          <p:nvSpPr>
            <p:cNvPr id="28" name="Rechthoek 27"/>
            <p:cNvSpPr/>
            <p:nvPr/>
          </p:nvSpPr>
          <p:spPr>
            <a:xfrm>
              <a:off x="7371213" y="4557165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VI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kstvak 28"/>
                <p:cNvSpPr txBox="1"/>
                <p:nvPr/>
              </p:nvSpPr>
              <p:spPr>
                <a:xfrm>
                  <a:off x="6814530" y="5013176"/>
                  <a:ext cx="14003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&lt;4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7" name="Tekstvak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14530" y="5013176"/>
                  <a:ext cx="1400320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ep 29"/>
          <p:cNvGrpSpPr/>
          <p:nvPr/>
        </p:nvGrpSpPr>
        <p:grpSpPr>
          <a:xfrm>
            <a:off x="755576" y="3645024"/>
            <a:ext cx="1227195" cy="945396"/>
            <a:chOff x="690324" y="980728"/>
            <a:chExt cx="1227195" cy="945396"/>
          </a:xfrm>
        </p:grpSpPr>
        <p:sp>
          <p:nvSpPr>
            <p:cNvPr id="31" name="Rechthoek 30"/>
            <p:cNvSpPr/>
            <p:nvPr/>
          </p:nvSpPr>
          <p:spPr>
            <a:xfrm>
              <a:off x="1131855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kstvak 31"/>
                <p:cNvSpPr txBox="1"/>
                <p:nvPr/>
              </p:nvSpPr>
              <p:spPr>
                <a:xfrm>
                  <a:off x="690324" y="1556792"/>
                  <a:ext cx="122719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&lt;2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8" name="Tekstvak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324" y="1556792"/>
                  <a:ext cx="1227195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3" name="Groep 32"/>
          <p:cNvGrpSpPr/>
          <p:nvPr/>
        </p:nvGrpSpPr>
        <p:grpSpPr>
          <a:xfrm>
            <a:off x="6867632" y="3645024"/>
            <a:ext cx="1424621" cy="945396"/>
            <a:chOff x="6802380" y="980728"/>
            <a:chExt cx="1424621" cy="945396"/>
          </a:xfrm>
        </p:grpSpPr>
        <p:sp>
          <p:nvSpPr>
            <p:cNvPr id="34" name="Rechthoek 33"/>
            <p:cNvSpPr/>
            <p:nvPr/>
          </p:nvSpPr>
          <p:spPr>
            <a:xfrm>
              <a:off x="7371213" y="980728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III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kstvak 34"/>
                <p:cNvSpPr txBox="1"/>
                <p:nvPr/>
              </p:nvSpPr>
              <p:spPr>
                <a:xfrm>
                  <a:off x="6802380" y="1556792"/>
                  <a:ext cx="14246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1&lt;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&lt;2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19" name="Tekstvak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02380" y="1556792"/>
                  <a:ext cx="1424621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Groep 35"/>
          <p:cNvGrpSpPr/>
          <p:nvPr/>
        </p:nvGrpSpPr>
        <p:grpSpPr>
          <a:xfrm>
            <a:off x="755576" y="5186210"/>
            <a:ext cx="1761572" cy="916378"/>
            <a:chOff x="690324" y="4466130"/>
            <a:chExt cx="1761572" cy="916378"/>
          </a:xfrm>
        </p:grpSpPr>
        <p:sp>
          <p:nvSpPr>
            <p:cNvPr id="37" name="Rechthoek 36"/>
            <p:cNvSpPr/>
            <p:nvPr/>
          </p:nvSpPr>
          <p:spPr>
            <a:xfrm>
              <a:off x="1163497" y="4466130"/>
              <a:ext cx="370362" cy="3600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IV</a:t>
              </a:r>
              <a:endParaRPr lang="nl-N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kstvak 37"/>
                <p:cNvSpPr txBox="1"/>
                <p:nvPr/>
              </p:nvSpPr>
              <p:spPr>
                <a:xfrm>
                  <a:off x="690324" y="5013176"/>
                  <a:ext cx="176157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&lt;−1 ˅ 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&gt;4</m:t>
                        </m:r>
                      </m:oMath>
                    </m:oMathPara>
                  </a14:m>
                  <a:endParaRPr lang="nl-NL"/>
                </a:p>
              </p:txBody>
            </p:sp>
          </mc:Choice>
          <mc:Fallback xmlns="">
            <p:sp>
              <p:nvSpPr>
                <p:cNvPr id="20" name="Tekstvak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324" y="5013176"/>
                  <a:ext cx="1761572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68456882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657</Words>
  <Application>Microsoft Office PowerPoint</Application>
  <PresentationFormat>On-screen Show (4:3)</PresentationFormat>
  <Paragraphs>144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Kantoorthema</vt:lpstr>
      <vt:lpstr>opdracht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kaartjes over</vt:lpstr>
      <vt:lpstr>PowerPoint Presentation</vt:lpstr>
      <vt:lpstr>PowerPoint Presentation</vt:lpstr>
    </vt:vector>
  </TitlesOfParts>
  <Company>Stichting Meridiaan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user</dc:creator>
  <cp:lastModifiedBy>Marieke Bor</cp:lastModifiedBy>
  <cp:revision>19</cp:revision>
  <cp:lastPrinted>2015-04-15T08:21:31Z</cp:lastPrinted>
  <dcterms:created xsi:type="dcterms:W3CDTF">2015-04-12T20:19:51Z</dcterms:created>
  <dcterms:modified xsi:type="dcterms:W3CDTF">2015-09-08T12:42:28Z</dcterms:modified>
</cp:coreProperties>
</file>