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1999" cy="37224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82234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1999" cy="37224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el en verticale teks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e titel en teks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 sz="4000" b="1" cap="none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oud met bijschrif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Afbeelding met bijschrif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4644007" y="1340551"/>
            <a:ext cx="4141390" cy="25853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Gegeven is vierhoek </a:t>
            </a:r>
            <a:r>
              <a:rPr lang="en-US" sz="1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ABCD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6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ABD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45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Hoeken </a:t>
            </a:r>
            <a:r>
              <a:rPr lang="en-US" sz="1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</a:t>
            </a:r>
            <a:r>
              <a:rPr lang="en-US" sz="1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zijn recht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Verder is de volgende verhouding bekend: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|BC| : |CD| = 1 : 2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Bereken </a:t>
            </a:r>
            <a:r>
              <a:rPr lang="en-US" sz="1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BAC</a:t>
            </a:r>
          </a:p>
        </p:txBody>
      </p:sp>
      <p:pic>
        <p:nvPicPr>
          <p:cNvPr id="81" name="Shape 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631581"/>
            <a:ext cx="3678995" cy="3589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Bor-de Vries, M. (Marieke)</dc:creator>
  <cp:lastModifiedBy>Marieke Bor</cp:lastModifiedBy>
  <cp:revision>1</cp:revision>
  <dcterms:modified xsi:type="dcterms:W3CDTF">2015-09-08T11:39:39Z</dcterms:modified>
</cp:coreProperties>
</file>