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0" r:id="rId6"/>
    <p:sldId id="286" r:id="rId7"/>
    <p:sldId id="260" r:id="rId8"/>
    <p:sldId id="261" r:id="rId9"/>
    <p:sldId id="262" r:id="rId10"/>
    <p:sldId id="281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3" r:id="rId25"/>
    <p:sldId id="278" r:id="rId26"/>
    <p:sldId id="282" r:id="rId27"/>
    <p:sldId id="285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7" autoAdjust="0"/>
    <p:restoredTop sz="94660"/>
  </p:normalViewPr>
  <p:slideViewPr>
    <p:cSldViewPr snapToObjects="1">
      <p:cViewPr>
        <p:scale>
          <a:sx n="91" d="100"/>
          <a:sy n="91" d="100"/>
        </p:scale>
        <p:origin x="-124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86B59-FAAA-3D4B-A44A-77C02924B436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0EFCB-6017-5645-A561-8813CEEF3A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54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nog even een extra sheet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EFCB-6017-5645-A561-8813CEEF3A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6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EFCB-6017-5645-A561-8813CEEF3A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02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49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20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9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32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40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1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6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8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36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6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DA21-A87D-C541-B897-26828CF626B1}" type="datetimeFigureOut">
              <a:rPr lang="nl-NL" smtClean="0"/>
              <a:t>19-12-2015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7769-1C6E-C444-8401-268340B2BF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3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MtcrEhrt_K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hyperlink" Target="http://www.youtube.com/watch?v=JP5KkzdUEY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30WcPnvfiK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g"/><Relationship Id="rId7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Grote Rekendag 2016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Raden, regels en redeneren</a:t>
            </a:r>
          </a:p>
          <a:p>
            <a:r>
              <a:rPr lang="nl-NL" dirty="0" smtClean="0"/>
              <a:t>Groep 7 en 8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l-NL" dirty="0"/>
              <a:t>En de computer dan ...?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sorteert een computer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Denk er even zelf over na.</a:t>
            </a:r>
          </a:p>
          <a:p>
            <a:pPr lvl="1"/>
            <a:r>
              <a:rPr lang="nl-NL" dirty="0" smtClean="0"/>
              <a:t>Bespreek met je groepje en de klas.</a:t>
            </a:r>
          </a:p>
          <a:p>
            <a:pPr lvl="1"/>
            <a:endParaRPr lang="nl-NL" dirty="0"/>
          </a:p>
          <a:p>
            <a:r>
              <a:rPr lang="nl-NL" smtClean="0"/>
              <a:t>De </a:t>
            </a:r>
            <a:r>
              <a:rPr lang="nl-NL" smtClean="0"/>
              <a:t>computer…</a:t>
            </a:r>
            <a:endParaRPr lang="nl-NL" dirty="0" smtClean="0"/>
          </a:p>
          <a:p>
            <a:pPr lvl="1"/>
            <a:r>
              <a:rPr lang="nl-NL" smtClean="0"/>
              <a:t>kan </a:t>
            </a:r>
            <a:r>
              <a:rPr lang="nl-NL" dirty="0" smtClean="0"/>
              <a:t>maar 1 ding tegelijk.</a:t>
            </a:r>
          </a:p>
          <a:p>
            <a:pPr lvl="1"/>
            <a:r>
              <a:rPr lang="nl-NL" smtClean="0"/>
              <a:t>heeft </a:t>
            </a:r>
            <a:r>
              <a:rPr lang="nl-NL" dirty="0" smtClean="0"/>
              <a:t>eenduidige en vaste regels nodig (een computerprogramma).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nl-NL" dirty="0" smtClean="0"/>
              <a:t>Bubbel sorteren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64" y="1916832"/>
            <a:ext cx="4795483" cy="324380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269525" y="2420888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youtube lego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36202" y="5810920"/>
            <a:ext cx="303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alternatieve video (abstracter)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nl-NL" dirty="0" smtClean="0"/>
              <a:t>Bubbel sorteren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nl-NL" sz="4500" dirty="0" smtClean="0"/>
              <a:t>Leg </a:t>
            </a:r>
            <a:r>
              <a:rPr lang="nl-NL" sz="4500" dirty="0"/>
              <a:t>alle kaartjes open in een lange rij (niet op volgorde</a:t>
            </a:r>
            <a:r>
              <a:rPr lang="nl-NL" sz="4500" dirty="0" smtClean="0"/>
              <a:t>).</a:t>
            </a:r>
            <a:endParaRPr lang="nl-NL" sz="4500" dirty="0"/>
          </a:p>
          <a:p>
            <a:pPr marL="0" indent="0">
              <a:buNone/>
            </a:pPr>
            <a:r>
              <a:rPr lang="nl-NL" sz="4500" dirty="0"/>
              <a:t> </a:t>
            </a:r>
          </a:p>
          <a:p>
            <a:pPr marL="0" lvl="0" indent="0">
              <a:buNone/>
            </a:pPr>
            <a:r>
              <a:rPr lang="nl-NL" sz="4500" dirty="0"/>
              <a:t>V</a:t>
            </a:r>
            <a:r>
              <a:rPr lang="nl-NL" sz="4500" dirty="0" smtClean="0"/>
              <a:t>ergelijk </a:t>
            </a:r>
            <a:r>
              <a:rPr lang="nl-NL" sz="4500" dirty="0"/>
              <a:t>kaartje 1 en kaartje 2</a:t>
            </a:r>
            <a:r>
              <a:rPr lang="nl-NL" sz="4500" dirty="0" smtClean="0"/>
              <a:t>. Liggen </a:t>
            </a:r>
            <a:r>
              <a:rPr lang="nl-NL" sz="4500" dirty="0"/>
              <a:t>ze in de goede volgorde? </a:t>
            </a:r>
            <a:endParaRPr lang="nl-NL" sz="4500" dirty="0" smtClean="0"/>
          </a:p>
          <a:p>
            <a:pPr marL="0" lvl="0" indent="0">
              <a:buNone/>
            </a:pPr>
            <a:r>
              <a:rPr lang="nl-NL" sz="4500" dirty="0"/>
              <a:t>		ja: laat ze dan zo </a:t>
            </a:r>
            <a:r>
              <a:rPr lang="nl-NL" sz="4500" dirty="0" smtClean="0"/>
              <a:t>liggen</a:t>
            </a:r>
          </a:p>
          <a:p>
            <a:pPr marL="0" lvl="0" indent="0">
              <a:buNone/>
            </a:pPr>
            <a:r>
              <a:rPr lang="nl-NL" sz="4500" dirty="0" smtClean="0"/>
              <a:t>		nee</a:t>
            </a:r>
            <a:r>
              <a:rPr lang="nl-NL" sz="4500" dirty="0"/>
              <a:t>: verwissel ze dan</a:t>
            </a:r>
          </a:p>
          <a:p>
            <a:pPr marL="0" indent="0">
              <a:buNone/>
            </a:pPr>
            <a:r>
              <a:rPr lang="nl-NL" sz="4500" dirty="0"/>
              <a:t> </a:t>
            </a:r>
          </a:p>
          <a:p>
            <a:pPr marL="0" lvl="0" indent="0">
              <a:buNone/>
            </a:pPr>
            <a:r>
              <a:rPr lang="nl-NL" sz="4500" dirty="0"/>
              <a:t>Vergelijk dan kaartjes 2 en </a:t>
            </a:r>
            <a:r>
              <a:rPr lang="nl-NL" sz="4500" dirty="0" smtClean="0"/>
              <a:t>3. Liggen </a:t>
            </a:r>
            <a:r>
              <a:rPr lang="nl-NL" sz="4500" dirty="0"/>
              <a:t>ze in de goede volgorde? </a:t>
            </a:r>
          </a:p>
          <a:p>
            <a:pPr marL="0" indent="0">
              <a:buNone/>
            </a:pPr>
            <a:r>
              <a:rPr lang="nl-NL" sz="4500" dirty="0" smtClean="0"/>
              <a:t>	</a:t>
            </a:r>
            <a:r>
              <a:rPr lang="nl-NL" sz="4500" dirty="0"/>
              <a:t>	ja: laat ze dan zo liggen</a:t>
            </a:r>
          </a:p>
          <a:p>
            <a:pPr marL="0" indent="0">
              <a:buNone/>
            </a:pPr>
            <a:r>
              <a:rPr lang="nl-NL" sz="4500" dirty="0" smtClean="0"/>
              <a:t>	</a:t>
            </a:r>
            <a:r>
              <a:rPr lang="nl-NL" sz="4500" dirty="0"/>
              <a:t>	nee: verwissel ze dan</a:t>
            </a:r>
          </a:p>
          <a:p>
            <a:pPr marL="0" indent="0">
              <a:buNone/>
            </a:pPr>
            <a:r>
              <a:rPr lang="nl-NL" sz="4500" dirty="0"/>
              <a:t> </a:t>
            </a:r>
          </a:p>
          <a:p>
            <a:pPr marL="0" lvl="0" indent="0">
              <a:buNone/>
            </a:pPr>
            <a:r>
              <a:rPr lang="nl-NL" sz="4500" dirty="0" smtClean="0"/>
              <a:t>Vergelijk </a:t>
            </a:r>
            <a:r>
              <a:rPr lang="nl-NL" sz="4500" dirty="0"/>
              <a:t>dan kaart 3 en </a:t>
            </a:r>
            <a:r>
              <a:rPr lang="nl-NL" sz="4500" dirty="0" smtClean="0"/>
              <a:t>4... enzovoort.</a:t>
            </a:r>
            <a:r>
              <a:rPr lang="nl-NL" sz="4500" dirty="0"/>
              <a:t/>
            </a:r>
            <a:br>
              <a:rPr lang="nl-NL" sz="4500" dirty="0"/>
            </a:br>
            <a:endParaRPr lang="nl-NL" sz="4500" dirty="0" smtClean="0"/>
          </a:p>
          <a:p>
            <a:pPr marL="0" lvl="0" indent="0">
              <a:buNone/>
            </a:pPr>
            <a:r>
              <a:rPr lang="nl-NL" sz="4500" dirty="0" smtClean="0"/>
              <a:t>Ga </a:t>
            </a:r>
            <a:r>
              <a:rPr lang="nl-NL" sz="4500" dirty="0"/>
              <a:t>zo door tot je aan het </a:t>
            </a:r>
            <a:r>
              <a:rPr lang="nl-NL" sz="4500" dirty="0" smtClean="0"/>
              <a:t>einde </a:t>
            </a:r>
            <a:r>
              <a:rPr lang="nl-NL" sz="4500" dirty="0"/>
              <a:t>van de rij bent.  </a:t>
            </a:r>
            <a:r>
              <a:rPr lang="nl-NL" sz="4500" dirty="0" smtClean="0"/>
              <a:t>Liggen </a:t>
            </a:r>
            <a:r>
              <a:rPr lang="nl-NL" sz="4500" dirty="0"/>
              <a:t>alle kaartjes goed? </a:t>
            </a:r>
            <a:endParaRPr lang="nl-NL" sz="4500" dirty="0" smtClean="0"/>
          </a:p>
          <a:p>
            <a:pPr marL="0" lvl="0" indent="0">
              <a:buNone/>
            </a:pPr>
            <a:r>
              <a:rPr lang="nl-NL" sz="4500" dirty="0"/>
              <a:t>	</a:t>
            </a:r>
            <a:r>
              <a:rPr lang="nl-NL" sz="4500" dirty="0" smtClean="0"/>
              <a:t>nee: begin weer vooraan</a:t>
            </a:r>
          </a:p>
          <a:p>
            <a:pPr marL="0" lvl="0" indent="0">
              <a:buNone/>
            </a:pPr>
            <a:r>
              <a:rPr lang="nl-NL" sz="4500" dirty="0"/>
              <a:t>	j</a:t>
            </a:r>
            <a:r>
              <a:rPr lang="nl-NL" sz="4500" dirty="0" smtClean="0"/>
              <a:t>a: je </a:t>
            </a:r>
            <a:r>
              <a:rPr lang="nl-NL" sz="4500" dirty="0"/>
              <a:t>bent </a:t>
            </a:r>
            <a:r>
              <a:rPr lang="nl-NL" sz="4500" dirty="0" smtClean="0"/>
              <a:t>klaar</a:t>
            </a:r>
            <a:endParaRPr lang="nl-NL" sz="4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nl-NL" dirty="0" smtClean="0"/>
              <a:t>Over Bubbel sorteren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Gaat </a:t>
            </a:r>
            <a:r>
              <a:rPr lang="nl-NL" smtClean="0"/>
              <a:t>niet snel.</a:t>
            </a:r>
            <a:endParaRPr lang="nl-NL" dirty="0" smtClean="0"/>
          </a:p>
          <a:p>
            <a:r>
              <a:rPr lang="nl-NL" dirty="0" smtClean="0"/>
              <a:t>Het </a:t>
            </a:r>
            <a:r>
              <a:rPr lang="nl-NL" smtClean="0"/>
              <a:t>werkt wel.</a:t>
            </a:r>
            <a:endParaRPr lang="nl-NL" dirty="0" smtClean="0"/>
          </a:p>
          <a:p>
            <a:r>
              <a:rPr lang="nl-NL" dirty="0" smtClean="0"/>
              <a:t>De computer kan het (vaste regel en 1 voor </a:t>
            </a:r>
            <a:r>
              <a:rPr lang="nl-NL" smtClean="0"/>
              <a:t>1).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Sneller?</a:t>
            </a:r>
          </a:p>
          <a:p>
            <a:r>
              <a:rPr lang="nl-NL" dirty="0" smtClean="0"/>
              <a:t>Computers </a:t>
            </a:r>
            <a:r>
              <a:rPr lang="nl-NL" smtClean="0"/>
              <a:t>laten samenwerken.</a:t>
            </a:r>
            <a:endParaRPr lang="nl-NL" dirty="0" smtClean="0"/>
          </a:p>
          <a:p>
            <a:r>
              <a:rPr lang="nl-NL" dirty="0" smtClean="0"/>
              <a:t>Verschillende </a:t>
            </a:r>
            <a:r>
              <a:rPr lang="nl-NL" smtClean="0"/>
              <a:t>vergelijkingen tegelijkertijd.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orteernetwerk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357040" cy="358809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123471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nl-NL" sz="2400" dirty="0"/>
              <a:t>I</a:t>
            </a:r>
            <a:r>
              <a:rPr lang="nl-NL" sz="2400" dirty="0" smtClean="0"/>
              <a:t>n </a:t>
            </a:r>
            <a:r>
              <a:rPr lang="nl-NL" sz="2400" dirty="0"/>
              <a:t>de cirkels </a:t>
            </a:r>
            <a:r>
              <a:rPr lang="nl-NL" sz="2400" dirty="0" smtClean="0"/>
              <a:t>worden steeds twee </a:t>
            </a:r>
            <a:r>
              <a:rPr lang="nl-NL" sz="2400" dirty="0"/>
              <a:t>getallen vergeleken</a:t>
            </a:r>
            <a:r>
              <a:rPr lang="nl-NL" sz="2400" dirty="0" smtClean="0"/>
              <a:t>.</a:t>
            </a:r>
          </a:p>
          <a:p>
            <a:pPr marL="342900" lvl="0" indent="-342900">
              <a:buFont typeface="Arial"/>
              <a:buChar char="•"/>
            </a:pPr>
            <a:r>
              <a:rPr lang="nl-NL" sz="2400" dirty="0" smtClean="0"/>
              <a:t>Soms wel </a:t>
            </a:r>
            <a:r>
              <a:rPr lang="nl-NL" sz="2400" dirty="0"/>
              <a:t>drie keer tegelijk</a:t>
            </a:r>
            <a:r>
              <a:rPr lang="nl-NL" sz="2400" dirty="0" smtClean="0"/>
              <a:t>.</a:t>
            </a:r>
          </a:p>
          <a:p>
            <a:pPr marL="342900" lvl="0" indent="-342900">
              <a:buFont typeface="Arial"/>
              <a:buChar char="•"/>
            </a:pPr>
            <a:r>
              <a:rPr lang="nl-NL" sz="2400" dirty="0" smtClean="0"/>
              <a:t>Daarom </a:t>
            </a:r>
            <a:r>
              <a:rPr lang="nl-NL" sz="2400" dirty="0"/>
              <a:t>gaat het sorteren </a:t>
            </a:r>
            <a:r>
              <a:rPr lang="nl-NL" sz="2400" dirty="0" smtClean="0"/>
              <a:t>veel </a:t>
            </a:r>
            <a:r>
              <a:rPr lang="nl-NL" sz="2400" dirty="0"/>
              <a:t>sneller dan </a:t>
            </a:r>
            <a:r>
              <a:rPr lang="nl-NL" sz="2400" dirty="0" smtClean="0"/>
              <a:t>met Bubbel </a:t>
            </a:r>
            <a:r>
              <a:rPr lang="nl-NL" sz="2400" dirty="0"/>
              <a:t>sorteren.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nl-NL" dirty="0" smtClean="0"/>
              <a:t>Op het schoolplein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1484784"/>
            <a:ext cx="7645400" cy="47121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orteernetwerk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ging het?</a:t>
            </a:r>
          </a:p>
          <a:p>
            <a:endParaRPr lang="nl-NL" dirty="0"/>
          </a:p>
          <a:p>
            <a:r>
              <a:rPr lang="nl-NL" dirty="0" smtClean="0"/>
              <a:t>Wat zou er gebeuren als de pijlen andersom stonden?</a:t>
            </a:r>
          </a:p>
          <a:p>
            <a:endParaRPr lang="nl-NL" dirty="0"/>
          </a:p>
          <a:p>
            <a:r>
              <a:rPr lang="nl-NL" dirty="0" smtClean="0"/>
              <a:t>Kan het ook met meer of minder dan zes?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530036"/>
            <a:ext cx="7772400" cy="4238939"/>
          </a:xfrm>
        </p:spPr>
        <p:txBody>
          <a:bodyPr/>
          <a:lstStyle/>
          <a:p>
            <a:r>
              <a:rPr lang="nl-NL" dirty="0" smtClean="0"/>
              <a:t>circuit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722313" y="914401"/>
            <a:ext cx="7772400" cy="34925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Pixel voor pixel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12" y="1469492"/>
            <a:ext cx="2757276" cy="2804227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3" y="1393419"/>
            <a:ext cx="2870198" cy="2880300"/>
          </a:xfrm>
          <a:prstGeom prst="rect">
            <a:avLst/>
          </a:prstGeom>
        </p:spPr>
      </p:pic>
      <p:pic>
        <p:nvPicPr>
          <p:cNvPr id="7" name="Afbeelding 6" descr="Macintosh HD:Users:vincentjonker:Dropbox:fi:fsw:grote_rekendag:2016:groep7-8:pixel_voor_pixel:leeg_8_bre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16" y="4273719"/>
            <a:ext cx="2995399" cy="219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nl-NL" dirty="0" smtClean="0"/>
              <a:t>Live </a:t>
            </a:r>
            <a:r>
              <a:rPr lang="nl-NL" dirty="0" err="1"/>
              <a:t>T</a:t>
            </a:r>
            <a:r>
              <a:rPr lang="nl-NL" dirty="0" err="1" smtClean="0"/>
              <a:t>urtle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750"/>
            <a:ext cx="9144000" cy="59740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914400"/>
          </a:xfrm>
        </p:spPr>
        <p:txBody>
          <a:bodyPr/>
          <a:lstStyle/>
          <a:p>
            <a:r>
              <a:rPr lang="nl-NL" dirty="0" smtClean="0"/>
              <a:t>Waar gaat het over?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90" y="4416907"/>
            <a:ext cx="5756910" cy="223583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7" y="1628800"/>
            <a:ext cx="2275952" cy="1407844"/>
          </a:xfrm>
          <a:prstGeom prst="rect">
            <a:avLst/>
          </a:prstGeom>
        </p:spPr>
      </p:pic>
      <p:pic>
        <p:nvPicPr>
          <p:cNvPr id="6" name="Picture 7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6917"/>
            <a:ext cx="1866900" cy="1866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945" y="1784324"/>
            <a:ext cx="2421177" cy="237699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4" y="2138997"/>
            <a:ext cx="3686175" cy="24079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25" y="6552661"/>
            <a:ext cx="8257817" cy="20307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74638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incodes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728729"/>
            <a:ext cx="4279900" cy="4229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688815"/>
            <a:ext cx="4279900" cy="4279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</a:t>
            </a:r>
            <a:r>
              <a:rPr lang="nl-NL" dirty="0" err="1" smtClean="0"/>
              <a:t>pirolaterals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96" y="1088101"/>
            <a:ext cx="5440362" cy="544036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45463"/>
            <a:ext cx="1879600" cy="495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Blokkenbouwsels </a:t>
            </a:r>
            <a:r>
              <a:rPr lang="nl-NL" dirty="0" smtClean="0"/>
              <a:t>programmeren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94" y="1558469"/>
            <a:ext cx="7169904" cy="48236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6560699"/>
            <a:ext cx="8257817" cy="2030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Sorteernetwerken op papier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29" y="1700589"/>
            <a:ext cx="5429418" cy="2359590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57200" y="4042735"/>
            <a:ext cx="81018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1780829" y="4623880"/>
            <a:ext cx="359779" cy="35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79464" y="5294525"/>
            <a:ext cx="359779" cy="35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778099" y="6016425"/>
            <a:ext cx="359779" cy="35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250023" y="4623880"/>
            <a:ext cx="359779" cy="35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248658" y="5294525"/>
            <a:ext cx="359779" cy="35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247293" y="6016425"/>
            <a:ext cx="359779" cy="359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4014959" y="4983659"/>
            <a:ext cx="57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/>
              <a:t>?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955069" y="1331257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V</a:t>
            </a:r>
            <a:r>
              <a:rPr lang="nl-NL" smtClean="0"/>
              <a:t>an schoolplein...</a:t>
            </a:r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845009" y="4144737"/>
            <a:ext cx="344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naar een eigen ontwerp op papier: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45009" y="5454275"/>
            <a:ext cx="3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in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546455" y="53108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uit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6544623"/>
            <a:ext cx="8257817" cy="203073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530036"/>
            <a:ext cx="7772400" cy="4238939"/>
          </a:xfrm>
        </p:spPr>
        <p:txBody>
          <a:bodyPr/>
          <a:lstStyle/>
          <a:p>
            <a:r>
              <a:rPr lang="en-US" smtClean="0"/>
              <a:t>live turtle op het plein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722313" y="914401"/>
            <a:ext cx="7772400" cy="34925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2" y="1700808"/>
            <a:ext cx="8343235" cy="545091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6" y="692697"/>
            <a:ext cx="1995528" cy="155506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het plein – </a:t>
            </a:r>
            <a:r>
              <a:rPr lang="nl-NL" smtClean="0"/>
              <a:t>in tweetallen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mtClean="0"/>
              <a:t>Kind 1 </a:t>
            </a:r>
            <a:r>
              <a:rPr lang="nl-NL" dirty="0" smtClean="0"/>
              <a:t>leest regel voor regel </a:t>
            </a:r>
            <a:r>
              <a:rPr lang="nl-NL" smtClean="0"/>
              <a:t>instructie voor.</a:t>
            </a:r>
            <a:endParaRPr lang="nl-NL" dirty="0" smtClean="0"/>
          </a:p>
          <a:p>
            <a:r>
              <a:rPr lang="nl-NL" smtClean="0"/>
              <a:t>Kind 2 </a:t>
            </a:r>
            <a:r>
              <a:rPr lang="nl-NL" dirty="0" smtClean="0"/>
              <a:t>voert dit regel voor </a:t>
            </a:r>
            <a:r>
              <a:rPr lang="nl-NL" smtClean="0"/>
              <a:t>regel uit.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Klopt de tekening? </a:t>
            </a:r>
          </a:p>
          <a:p>
            <a:pPr lvl="1"/>
            <a:r>
              <a:rPr lang="nl-NL" dirty="0" smtClean="0"/>
              <a:t>Waren de instructies duidelijk?</a:t>
            </a:r>
          </a:p>
          <a:p>
            <a:pPr lvl="1"/>
            <a:r>
              <a:rPr lang="nl-NL" dirty="0" smtClean="0"/>
              <a:t>Is er goed geluisterd?</a:t>
            </a:r>
          </a:p>
          <a:p>
            <a:r>
              <a:rPr lang="nl-NL" dirty="0" smtClean="0"/>
              <a:t>Wissel van rol en maak de tweede tekening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2" y="2663774"/>
            <a:ext cx="1872923" cy="13678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530036"/>
            <a:ext cx="7772400" cy="4238939"/>
          </a:xfrm>
        </p:spPr>
        <p:txBody>
          <a:bodyPr/>
          <a:lstStyle/>
          <a:p>
            <a:r>
              <a:rPr lang="en-US" smtClean="0"/>
              <a:t>afsluiting met 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722313" y="914401"/>
            <a:ext cx="7772400" cy="34925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Sorteren </a:t>
            </a:r>
            <a:r>
              <a:rPr lang="nl-NL" b="1" dirty="0"/>
              <a:t>(60 minuten)</a:t>
            </a:r>
          </a:p>
          <a:p>
            <a:r>
              <a:rPr lang="nl-NL" dirty="0" smtClean="0"/>
              <a:t>Eerst </a:t>
            </a:r>
            <a:r>
              <a:rPr lang="nl-NL" dirty="0"/>
              <a:t>sorteren </a:t>
            </a:r>
            <a:r>
              <a:rPr lang="nl-NL" dirty="0" smtClean="0"/>
              <a:t>op je eigen </a:t>
            </a:r>
            <a:r>
              <a:rPr lang="nl-NL" dirty="0"/>
              <a:t>manier. Daarna </a:t>
            </a:r>
            <a:r>
              <a:rPr lang="nl-NL" dirty="0" smtClean="0"/>
              <a:t>zoals </a:t>
            </a:r>
            <a:r>
              <a:rPr lang="nl-NL" dirty="0"/>
              <a:t>de computer dat doet, volgens verschillende soorten vaste regels.</a:t>
            </a:r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r>
              <a:rPr lang="nl-NL" b="1" dirty="0" smtClean="0"/>
              <a:t>Circuit </a:t>
            </a:r>
            <a:r>
              <a:rPr lang="nl-NL" b="1" dirty="0"/>
              <a:t>(60 minuten)</a:t>
            </a:r>
          </a:p>
          <a:p>
            <a:r>
              <a:rPr lang="nl-NL" dirty="0" smtClean="0"/>
              <a:t>Vijf activiteiten in groepjes</a:t>
            </a:r>
            <a:r>
              <a:rPr lang="nl-NL" dirty="0"/>
              <a:t>.  De activiteiten hebben allemaal te maken met regels. Er is één computeractiviteit.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b="1" smtClean="0"/>
              <a:t>Live </a:t>
            </a:r>
            <a:r>
              <a:rPr lang="nl-NL" b="1" smtClean="0"/>
              <a:t>Turtle, tekenen </a:t>
            </a:r>
            <a:r>
              <a:rPr lang="nl-NL" b="1" dirty="0"/>
              <a:t>op het schoolplein (25 minuten)</a:t>
            </a:r>
          </a:p>
          <a:p>
            <a:r>
              <a:rPr lang="nl-NL" dirty="0" smtClean="0"/>
              <a:t>Je geeft elkaar instructies, </a:t>
            </a:r>
            <a:r>
              <a:rPr lang="nl-NL" dirty="0"/>
              <a:t>zoals je die aan een computer geeft, om een tekening te maken op het schoolplein.  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Afsluiting (10 </a:t>
            </a:r>
            <a:r>
              <a:rPr lang="nl-NL" b="1" dirty="0"/>
              <a:t>minuten)</a:t>
            </a:r>
          </a:p>
          <a:p>
            <a:r>
              <a:rPr lang="nl-NL" dirty="0" smtClean="0"/>
              <a:t>Een korte terugblik op de activiteiten van </a:t>
            </a:r>
            <a:r>
              <a:rPr lang="nl-NL" dirty="0"/>
              <a:t>de ochtend.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7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edoeling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mtClean="0"/>
              <a:t>Kennismaken </a:t>
            </a:r>
            <a:r>
              <a:rPr lang="nl-NL" dirty="0"/>
              <a:t>met de manier waarop een computer taken uitvoert volgens vaste regels.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Wat weet jij al?</a:t>
            </a:r>
          </a:p>
          <a:p>
            <a:pPr lvl="1"/>
            <a:r>
              <a:rPr lang="nl-NL" dirty="0" smtClean="0"/>
              <a:t>Wat doe jij met de computer?</a:t>
            </a:r>
          </a:p>
          <a:p>
            <a:pPr lvl="1"/>
            <a:r>
              <a:rPr lang="nl-NL" dirty="0" smtClean="0"/>
              <a:t>Hoe werkt een computer?</a:t>
            </a:r>
          </a:p>
          <a:p>
            <a:pPr lvl="1"/>
            <a:r>
              <a:rPr lang="nl-NL" dirty="0" smtClean="0"/>
              <a:t>Hoe geef je een computer opdrachten?</a:t>
            </a:r>
          </a:p>
          <a:p>
            <a:pPr lvl="0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664" y="764704"/>
            <a:ext cx="7451221" cy="55400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317" y="2588197"/>
            <a:ext cx="4066882" cy="36307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512229"/>
            <a:ext cx="3079308" cy="20432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530036"/>
            <a:ext cx="7772400" cy="4238939"/>
          </a:xfrm>
        </p:spPr>
        <p:txBody>
          <a:bodyPr/>
          <a:lstStyle/>
          <a:p>
            <a:r>
              <a:rPr lang="en-US" smtClean="0"/>
              <a:t>sorteren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722313" y="914401"/>
            <a:ext cx="7772400" cy="34925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nl-NL" dirty="0" smtClean="0"/>
              <a:t>Van groot naar klein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132856"/>
            <a:ext cx="5346700" cy="32258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0395" y="5774857"/>
            <a:ext cx="725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Ga met de klas in een lange rij staan van groot </a:t>
            </a:r>
            <a:r>
              <a:rPr lang="nl-NL" sz="2400" smtClean="0"/>
              <a:t>naar klein.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nl-NL" dirty="0" smtClean="0"/>
              <a:t>Van A tot </a:t>
            </a:r>
            <a:r>
              <a:rPr lang="nl-NL" dirty="0" err="1" smtClean="0"/>
              <a:t>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62006" y="5557607"/>
            <a:ext cx="5672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Ga met de </a:t>
            </a:r>
            <a:r>
              <a:rPr lang="nl-NL" sz="2400" smtClean="0"/>
              <a:t>klas in </a:t>
            </a:r>
            <a:r>
              <a:rPr lang="nl-NL" sz="2400" dirty="0" smtClean="0"/>
              <a:t>een lange rij staan </a:t>
            </a:r>
          </a:p>
          <a:p>
            <a:pPr algn="ctr"/>
            <a:r>
              <a:rPr lang="nl-NL" sz="2400" dirty="0" smtClean="0"/>
              <a:t>op alfabetische volgorde van </a:t>
            </a:r>
            <a:r>
              <a:rPr lang="nl-NL" sz="2400" smtClean="0"/>
              <a:t>de voornamen.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nl-NL" dirty="0" smtClean="0"/>
              <a:t>Sorteren: hoe doe je dat?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10654"/>
          </a:xfrm>
        </p:spPr>
        <p:txBody>
          <a:bodyPr>
            <a:normAutofit/>
          </a:bodyPr>
          <a:lstStyle/>
          <a:p>
            <a:r>
              <a:rPr lang="nl-NL" dirty="0" smtClean="0"/>
              <a:t>Wat was makkelijker?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 smtClean="0"/>
              <a:t>Hoe wist je waar je moest staan?</a:t>
            </a:r>
          </a:p>
          <a:p>
            <a:r>
              <a:rPr lang="nl-NL" dirty="0" smtClean="0"/>
              <a:t>Gebeurden er verschillende dingen tegelijk?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96" y="2636912"/>
            <a:ext cx="1733132" cy="10456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41" y="2636912"/>
            <a:ext cx="1045643" cy="10456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5" y="6440129"/>
            <a:ext cx="8257817" cy="2030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4" y="268486"/>
            <a:ext cx="82578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413</Words>
  <Application>Microsoft Office PowerPoint</Application>
  <PresentationFormat>Diavoorstelling (4:3)</PresentationFormat>
  <Paragraphs>109</Paragraphs>
  <Slides>27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Office-thema</vt:lpstr>
      <vt:lpstr>Grote Rekendag 2016</vt:lpstr>
      <vt:lpstr>Waar gaat het over?</vt:lpstr>
      <vt:lpstr>Programma</vt:lpstr>
      <vt:lpstr>Bedoeling</vt:lpstr>
      <vt:lpstr>PowerPoint-presentatie</vt:lpstr>
      <vt:lpstr>sorteren</vt:lpstr>
      <vt:lpstr>Van groot naar klein</vt:lpstr>
      <vt:lpstr>Van A tot Z</vt:lpstr>
      <vt:lpstr>Sorteren: hoe doe je dat?</vt:lpstr>
      <vt:lpstr>En de computer dan ...?</vt:lpstr>
      <vt:lpstr>Bubbel sorteren</vt:lpstr>
      <vt:lpstr>Bubbel sorteren</vt:lpstr>
      <vt:lpstr>Over Bubbel sorteren</vt:lpstr>
      <vt:lpstr>Sorteernetwerk</vt:lpstr>
      <vt:lpstr>Op het schoolplein</vt:lpstr>
      <vt:lpstr>Sorteernetwerk</vt:lpstr>
      <vt:lpstr>circuit</vt:lpstr>
      <vt:lpstr>Pixel voor pixel</vt:lpstr>
      <vt:lpstr>Live Turtle</vt:lpstr>
      <vt:lpstr>Pincodes</vt:lpstr>
      <vt:lpstr>Spirolaterals</vt:lpstr>
      <vt:lpstr>Blokkenbouwsels programmeren</vt:lpstr>
      <vt:lpstr>Sorteernetwerken op papier</vt:lpstr>
      <vt:lpstr>live turtle op het plein</vt:lpstr>
      <vt:lpstr>PowerPoint-presentatie</vt:lpstr>
      <vt:lpstr>Op het plein – in tweetallen</vt:lpstr>
      <vt:lpstr>afsluiting met terugblik</vt:lpstr>
    </vt:vector>
  </TitlesOfParts>
  <Company>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Monica Wijers</dc:creator>
  <cp:lastModifiedBy>Sheila</cp:lastModifiedBy>
  <cp:revision>29</cp:revision>
  <dcterms:created xsi:type="dcterms:W3CDTF">2015-09-01T18:45:57Z</dcterms:created>
  <dcterms:modified xsi:type="dcterms:W3CDTF">2015-12-19T09:45:03Z</dcterms:modified>
</cp:coreProperties>
</file>