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13"/>
  </p:notesMasterIdLst>
  <p:sldIdLst>
    <p:sldId id="256" r:id="rId2"/>
    <p:sldId id="265" r:id="rId3"/>
    <p:sldId id="266" r:id="rId4"/>
    <p:sldId id="267" r:id="rId5"/>
    <p:sldId id="268" r:id="rId6"/>
    <p:sldId id="269" r:id="rId7"/>
    <p:sldId id="270" r:id="rId8"/>
    <p:sldId id="271" r:id="rId9"/>
    <p:sldId id="272" r:id="rId10"/>
    <p:sldId id="257" r:id="rId11"/>
    <p:sldId id="274"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anose="020B0604020202020204" pitchFamily="34" charset="0"/>
        <a:ea typeface="+mn-ea"/>
        <a:cs typeface="+mn-cs"/>
      </a:defRPr>
    </a:lvl5pPr>
    <a:lvl6pPr marL="2286000" algn="l" defTabSz="914400" rtl="0" eaLnBrk="1" latinLnBrk="0" hangingPunct="1">
      <a:defRPr kern="1200">
        <a:solidFill>
          <a:schemeClr val="tx1"/>
        </a:solidFill>
        <a:latin typeface="Arial Black" panose="020B0604020202020204" pitchFamily="34" charset="0"/>
        <a:ea typeface="+mn-ea"/>
        <a:cs typeface="+mn-cs"/>
      </a:defRPr>
    </a:lvl6pPr>
    <a:lvl7pPr marL="2743200" algn="l" defTabSz="914400" rtl="0" eaLnBrk="1" latinLnBrk="0" hangingPunct="1">
      <a:defRPr kern="1200">
        <a:solidFill>
          <a:schemeClr val="tx1"/>
        </a:solidFill>
        <a:latin typeface="Arial Black" panose="020B0604020202020204" pitchFamily="34" charset="0"/>
        <a:ea typeface="+mn-ea"/>
        <a:cs typeface="+mn-cs"/>
      </a:defRPr>
    </a:lvl7pPr>
    <a:lvl8pPr marL="3200400" algn="l" defTabSz="914400" rtl="0" eaLnBrk="1" latinLnBrk="0" hangingPunct="1">
      <a:defRPr kern="1200">
        <a:solidFill>
          <a:schemeClr val="tx1"/>
        </a:solidFill>
        <a:latin typeface="Arial Black" panose="020B0604020202020204" pitchFamily="34" charset="0"/>
        <a:ea typeface="+mn-ea"/>
        <a:cs typeface="+mn-cs"/>
      </a:defRPr>
    </a:lvl8pPr>
    <a:lvl9pPr marL="3657600" algn="l" defTabSz="914400" rtl="0" eaLnBrk="1" latinLnBrk="0" hangingPunct="1">
      <a:defRPr kern="1200">
        <a:solidFill>
          <a:schemeClr val="tx1"/>
        </a:solidFill>
        <a:latin typeface="Arial Black"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C67C89A-BC53-644E-B9AE-0CBC2A64141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nl-NL" altLang="nl-NL"/>
          </a:p>
        </p:txBody>
      </p:sp>
      <p:sp>
        <p:nvSpPr>
          <p:cNvPr id="37891" name="Rectangle 3">
            <a:extLst>
              <a:ext uri="{FF2B5EF4-FFF2-40B4-BE49-F238E27FC236}">
                <a16:creationId xmlns:a16="http://schemas.microsoft.com/office/drawing/2014/main" id="{42D2BEDF-11C6-1F42-A9A8-369D419395B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nl-NL" altLang="nl-NL"/>
          </a:p>
        </p:txBody>
      </p:sp>
      <p:sp>
        <p:nvSpPr>
          <p:cNvPr id="37892" name="Rectangle 4">
            <a:extLst>
              <a:ext uri="{FF2B5EF4-FFF2-40B4-BE49-F238E27FC236}">
                <a16:creationId xmlns:a16="http://schemas.microsoft.com/office/drawing/2014/main" id="{D76CFB14-8723-144A-960A-17FEC9153EC7}"/>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a:extLst>
              <a:ext uri="{FF2B5EF4-FFF2-40B4-BE49-F238E27FC236}">
                <a16:creationId xmlns:a16="http://schemas.microsoft.com/office/drawing/2014/main" id="{8DAC2513-3932-4B42-8EAA-EE851BEB528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37894" name="Rectangle 6">
            <a:extLst>
              <a:ext uri="{FF2B5EF4-FFF2-40B4-BE49-F238E27FC236}">
                <a16:creationId xmlns:a16="http://schemas.microsoft.com/office/drawing/2014/main" id="{8B03A40D-8079-974F-A20F-8C6FB5237E5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nl-NL" altLang="nl-NL"/>
          </a:p>
        </p:txBody>
      </p:sp>
      <p:sp>
        <p:nvSpPr>
          <p:cNvPr id="37895" name="Rectangle 7">
            <a:extLst>
              <a:ext uri="{FF2B5EF4-FFF2-40B4-BE49-F238E27FC236}">
                <a16:creationId xmlns:a16="http://schemas.microsoft.com/office/drawing/2014/main" id="{BD3FD532-48CA-6C4D-A9ED-C2DFC7E0E2C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AE0D94D0-C0A4-FD4E-BD07-027F94C4946F}" type="slidenum">
              <a:rPr lang="nl-NL" altLang="nl-NL"/>
              <a:pPr/>
              <a:t>‹nr.›</a:t>
            </a:fld>
            <a:endParaRPr lang="nl-NL" alt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D9AFE0-DC0F-5D4B-8382-92C751475697}"/>
              </a:ext>
            </a:extLst>
          </p:cNvPr>
          <p:cNvSpPr>
            <a:spLocks noGrp="1" noChangeArrowheads="1"/>
          </p:cNvSpPr>
          <p:nvPr>
            <p:ph type="sldNum" sz="quarter" idx="5"/>
          </p:nvPr>
        </p:nvSpPr>
        <p:spPr>
          <a:ln/>
        </p:spPr>
        <p:txBody>
          <a:bodyPr/>
          <a:lstStyle/>
          <a:p>
            <a:fld id="{44B4D231-B97C-D04A-AC2E-4A9B380B4989}" type="slidenum">
              <a:rPr lang="nl-NL" altLang="nl-NL"/>
              <a:pPr/>
              <a:t>2</a:t>
            </a:fld>
            <a:endParaRPr lang="nl-NL" altLang="nl-NL"/>
          </a:p>
        </p:txBody>
      </p:sp>
      <p:sp>
        <p:nvSpPr>
          <p:cNvPr id="58370" name="Rectangle 2">
            <a:extLst>
              <a:ext uri="{FF2B5EF4-FFF2-40B4-BE49-F238E27FC236}">
                <a16:creationId xmlns:a16="http://schemas.microsoft.com/office/drawing/2014/main" id="{9C236BBC-5F4F-7245-9867-78DB3F0FE447}"/>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F7D433D5-58B4-954F-8D5B-56E90327205B}"/>
              </a:ext>
            </a:extLst>
          </p:cNvPr>
          <p:cNvSpPr>
            <a:spLocks noGrp="1" noChangeArrowheads="1"/>
          </p:cNvSpPr>
          <p:nvPr>
            <p:ph type="body" idx="1"/>
          </p:nvPr>
        </p:nvSpPr>
        <p:spPr/>
        <p:txBody>
          <a:bodyPr/>
          <a:lstStyle/>
          <a:p>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37A79F-6FAB-D540-99DA-0426F95103CD}"/>
              </a:ext>
            </a:extLst>
          </p:cNvPr>
          <p:cNvSpPr>
            <a:spLocks noGrp="1" noChangeArrowheads="1"/>
          </p:cNvSpPr>
          <p:nvPr>
            <p:ph type="sldNum" sz="quarter" idx="5"/>
          </p:nvPr>
        </p:nvSpPr>
        <p:spPr>
          <a:ln/>
        </p:spPr>
        <p:txBody>
          <a:bodyPr/>
          <a:lstStyle/>
          <a:p>
            <a:fld id="{D7B48CED-C45A-374A-B6CF-147AF419B643}" type="slidenum">
              <a:rPr lang="nl-NL" altLang="nl-NL"/>
              <a:pPr/>
              <a:t>3</a:t>
            </a:fld>
            <a:endParaRPr lang="nl-NL" altLang="nl-NL"/>
          </a:p>
        </p:txBody>
      </p:sp>
      <p:sp>
        <p:nvSpPr>
          <p:cNvPr id="60418" name="Rectangle 2">
            <a:extLst>
              <a:ext uri="{FF2B5EF4-FFF2-40B4-BE49-F238E27FC236}">
                <a16:creationId xmlns:a16="http://schemas.microsoft.com/office/drawing/2014/main" id="{ACEEBB4C-EE49-E848-B3AB-53B71C404DF4}"/>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A7D05A4C-2EC4-BF43-B117-1718938B7574}"/>
              </a:ext>
            </a:extLst>
          </p:cNvPr>
          <p:cNvSpPr>
            <a:spLocks noGrp="1" noChangeArrowheads="1"/>
          </p:cNvSpPr>
          <p:nvPr>
            <p:ph type="body" idx="1"/>
          </p:nvPr>
        </p:nvSpPr>
        <p:spPr/>
        <p:txBody>
          <a:bodyPr/>
          <a:lstStyle/>
          <a:p>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708C890-BDB7-E947-A35A-E024BCBC6599}"/>
              </a:ext>
            </a:extLst>
          </p:cNvPr>
          <p:cNvSpPr>
            <a:spLocks noGrp="1" noChangeArrowheads="1"/>
          </p:cNvSpPr>
          <p:nvPr>
            <p:ph type="sldNum" sz="quarter" idx="5"/>
          </p:nvPr>
        </p:nvSpPr>
        <p:spPr>
          <a:ln/>
        </p:spPr>
        <p:txBody>
          <a:bodyPr/>
          <a:lstStyle/>
          <a:p>
            <a:fld id="{D5017671-1D20-1D4E-BC36-43FE81D40250}" type="slidenum">
              <a:rPr lang="nl-NL" altLang="nl-NL"/>
              <a:pPr/>
              <a:t>4</a:t>
            </a:fld>
            <a:endParaRPr lang="nl-NL" altLang="nl-NL"/>
          </a:p>
        </p:txBody>
      </p:sp>
      <p:sp>
        <p:nvSpPr>
          <p:cNvPr id="62466" name="Rectangle 2">
            <a:extLst>
              <a:ext uri="{FF2B5EF4-FFF2-40B4-BE49-F238E27FC236}">
                <a16:creationId xmlns:a16="http://schemas.microsoft.com/office/drawing/2014/main" id="{D21208AC-C66A-C84D-81EE-56C391199D24}"/>
              </a:ext>
            </a:extLst>
          </p:cNvPr>
          <p:cNvSpPr>
            <a:spLocks noRot="1" noChangeArrowheads="1" noTextEdit="1"/>
          </p:cNvSpPr>
          <p:nvPr>
            <p:ph type="sldImg"/>
          </p:nvPr>
        </p:nvSpPr>
        <p:spPr>
          <a:ln/>
        </p:spPr>
      </p:sp>
      <p:sp>
        <p:nvSpPr>
          <p:cNvPr id="62467" name="Rectangle 3">
            <a:extLst>
              <a:ext uri="{FF2B5EF4-FFF2-40B4-BE49-F238E27FC236}">
                <a16:creationId xmlns:a16="http://schemas.microsoft.com/office/drawing/2014/main" id="{4FFF63AE-DD1A-4E43-9C32-4C898BB03135}"/>
              </a:ext>
            </a:extLst>
          </p:cNvPr>
          <p:cNvSpPr>
            <a:spLocks noGrp="1" noChangeArrowheads="1"/>
          </p:cNvSpPr>
          <p:nvPr>
            <p:ph type="body" idx="1"/>
          </p:nvPr>
        </p:nvSpPr>
        <p:spPr/>
        <p:txBody>
          <a:bodyPr/>
          <a:lstStyle/>
          <a:p>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64B8F9-F126-2B48-B38A-0D5A815E4B75}"/>
              </a:ext>
            </a:extLst>
          </p:cNvPr>
          <p:cNvSpPr>
            <a:spLocks noGrp="1" noChangeArrowheads="1"/>
          </p:cNvSpPr>
          <p:nvPr>
            <p:ph type="sldNum" sz="quarter" idx="5"/>
          </p:nvPr>
        </p:nvSpPr>
        <p:spPr>
          <a:ln/>
        </p:spPr>
        <p:txBody>
          <a:bodyPr/>
          <a:lstStyle/>
          <a:p>
            <a:fld id="{EA71F51B-2117-704E-8CF3-73B9CDBFDA48}" type="slidenum">
              <a:rPr lang="nl-NL" altLang="nl-NL"/>
              <a:pPr/>
              <a:t>5</a:t>
            </a:fld>
            <a:endParaRPr lang="nl-NL" altLang="nl-NL"/>
          </a:p>
        </p:txBody>
      </p:sp>
      <p:sp>
        <p:nvSpPr>
          <p:cNvPr id="64514" name="Rectangle 2">
            <a:extLst>
              <a:ext uri="{FF2B5EF4-FFF2-40B4-BE49-F238E27FC236}">
                <a16:creationId xmlns:a16="http://schemas.microsoft.com/office/drawing/2014/main" id="{173A8E32-995F-3740-8DE6-E3983058B637}"/>
              </a:ext>
            </a:extLst>
          </p:cNvPr>
          <p:cNvSpPr>
            <a:spLocks noRot="1" noChangeArrowheads="1" noTextEdit="1"/>
          </p:cNvSpPr>
          <p:nvPr>
            <p:ph type="sldImg"/>
          </p:nvPr>
        </p:nvSpPr>
        <p:spPr>
          <a:ln/>
        </p:spPr>
      </p:sp>
      <p:sp>
        <p:nvSpPr>
          <p:cNvPr id="64515" name="Rectangle 3">
            <a:extLst>
              <a:ext uri="{FF2B5EF4-FFF2-40B4-BE49-F238E27FC236}">
                <a16:creationId xmlns:a16="http://schemas.microsoft.com/office/drawing/2014/main" id="{4F4F5947-E131-5E48-8993-7EF3F0385D90}"/>
              </a:ext>
            </a:extLst>
          </p:cNvPr>
          <p:cNvSpPr>
            <a:spLocks noGrp="1" noChangeArrowheads="1"/>
          </p:cNvSpPr>
          <p:nvPr>
            <p:ph type="body" idx="1"/>
          </p:nvPr>
        </p:nvSpPr>
        <p:spPr/>
        <p:txBody>
          <a:bodyPr/>
          <a:lstStyle/>
          <a:p>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9ACFFC-E206-9E46-BA56-A10FE83E42CA}"/>
              </a:ext>
            </a:extLst>
          </p:cNvPr>
          <p:cNvSpPr>
            <a:spLocks noGrp="1" noChangeArrowheads="1"/>
          </p:cNvSpPr>
          <p:nvPr>
            <p:ph type="sldNum" sz="quarter" idx="5"/>
          </p:nvPr>
        </p:nvSpPr>
        <p:spPr>
          <a:ln/>
        </p:spPr>
        <p:txBody>
          <a:bodyPr/>
          <a:lstStyle/>
          <a:p>
            <a:fld id="{1CB5CA93-E681-874D-9F87-6F8917563C3D}" type="slidenum">
              <a:rPr lang="nl-NL" altLang="nl-NL"/>
              <a:pPr/>
              <a:t>6</a:t>
            </a:fld>
            <a:endParaRPr lang="nl-NL" altLang="nl-NL"/>
          </a:p>
        </p:txBody>
      </p:sp>
      <p:sp>
        <p:nvSpPr>
          <p:cNvPr id="66562" name="Rectangle 2">
            <a:extLst>
              <a:ext uri="{FF2B5EF4-FFF2-40B4-BE49-F238E27FC236}">
                <a16:creationId xmlns:a16="http://schemas.microsoft.com/office/drawing/2014/main" id="{D1D52560-2E65-3F48-A0A9-D31920DFDC07}"/>
              </a:ext>
            </a:extLst>
          </p:cNvPr>
          <p:cNvSpPr>
            <a:spLocks noRot="1" noChangeArrowheads="1" noTextEdit="1"/>
          </p:cNvSpPr>
          <p:nvPr>
            <p:ph type="sldImg"/>
          </p:nvPr>
        </p:nvSpPr>
        <p:spPr>
          <a:ln/>
        </p:spPr>
      </p:sp>
      <p:sp>
        <p:nvSpPr>
          <p:cNvPr id="66563" name="Rectangle 3">
            <a:extLst>
              <a:ext uri="{FF2B5EF4-FFF2-40B4-BE49-F238E27FC236}">
                <a16:creationId xmlns:a16="http://schemas.microsoft.com/office/drawing/2014/main" id="{E59C103F-7099-8E40-B600-D2519A13EE35}"/>
              </a:ext>
            </a:extLst>
          </p:cNvPr>
          <p:cNvSpPr>
            <a:spLocks noGrp="1" noChangeArrowheads="1"/>
          </p:cNvSpPr>
          <p:nvPr>
            <p:ph type="body" idx="1"/>
          </p:nvPr>
        </p:nvSpPr>
        <p:spPr/>
        <p:txBody>
          <a:bodyPr/>
          <a:lstStyle/>
          <a:p>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248CED-CBEC-7943-A0AA-A3AB7F87D539}"/>
              </a:ext>
            </a:extLst>
          </p:cNvPr>
          <p:cNvSpPr>
            <a:spLocks noGrp="1" noChangeArrowheads="1"/>
          </p:cNvSpPr>
          <p:nvPr>
            <p:ph type="sldNum" sz="quarter" idx="5"/>
          </p:nvPr>
        </p:nvSpPr>
        <p:spPr>
          <a:ln/>
        </p:spPr>
        <p:txBody>
          <a:bodyPr/>
          <a:lstStyle/>
          <a:p>
            <a:fld id="{72865776-D6B0-8F43-BBE7-0054A929E3E6}" type="slidenum">
              <a:rPr lang="nl-NL" altLang="nl-NL"/>
              <a:pPr/>
              <a:t>7</a:t>
            </a:fld>
            <a:endParaRPr lang="nl-NL" altLang="nl-NL"/>
          </a:p>
        </p:txBody>
      </p:sp>
      <p:sp>
        <p:nvSpPr>
          <p:cNvPr id="68610" name="Rectangle 2">
            <a:extLst>
              <a:ext uri="{FF2B5EF4-FFF2-40B4-BE49-F238E27FC236}">
                <a16:creationId xmlns:a16="http://schemas.microsoft.com/office/drawing/2014/main" id="{01706A7F-1A1D-9E48-AB3D-D00E5C2C9FDD}"/>
              </a:ext>
            </a:extLst>
          </p:cNvPr>
          <p:cNvSpPr>
            <a:spLocks noRot="1" noChangeArrowheads="1" noTextEdit="1"/>
          </p:cNvSpPr>
          <p:nvPr>
            <p:ph type="sldImg"/>
          </p:nvPr>
        </p:nvSpPr>
        <p:spPr>
          <a:ln/>
        </p:spPr>
      </p:sp>
      <p:sp>
        <p:nvSpPr>
          <p:cNvPr id="68611" name="Rectangle 3">
            <a:extLst>
              <a:ext uri="{FF2B5EF4-FFF2-40B4-BE49-F238E27FC236}">
                <a16:creationId xmlns:a16="http://schemas.microsoft.com/office/drawing/2014/main" id="{5F544181-DE0C-7447-A7FF-9A3370E2ED6C}"/>
              </a:ext>
            </a:extLst>
          </p:cNvPr>
          <p:cNvSpPr>
            <a:spLocks noGrp="1" noChangeArrowheads="1"/>
          </p:cNvSpPr>
          <p:nvPr>
            <p:ph type="body" idx="1"/>
          </p:nvPr>
        </p:nvSpPr>
        <p:spPr/>
        <p:txBody>
          <a:bodyPr/>
          <a:lstStyle/>
          <a:p>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FF75056-743C-1A4D-A510-7F76DEAE42D6}"/>
              </a:ext>
            </a:extLst>
          </p:cNvPr>
          <p:cNvSpPr>
            <a:spLocks noGrp="1" noChangeArrowheads="1"/>
          </p:cNvSpPr>
          <p:nvPr>
            <p:ph type="sldNum" sz="quarter" idx="5"/>
          </p:nvPr>
        </p:nvSpPr>
        <p:spPr>
          <a:ln/>
        </p:spPr>
        <p:txBody>
          <a:bodyPr/>
          <a:lstStyle/>
          <a:p>
            <a:fld id="{69766DA8-BF55-B440-B7D1-A55DAB2E7CB5}" type="slidenum">
              <a:rPr lang="nl-NL" altLang="nl-NL"/>
              <a:pPr/>
              <a:t>8</a:t>
            </a:fld>
            <a:endParaRPr lang="nl-NL" altLang="nl-NL"/>
          </a:p>
        </p:txBody>
      </p:sp>
      <p:sp>
        <p:nvSpPr>
          <p:cNvPr id="70658" name="Rectangle 2">
            <a:extLst>
              <a:ext uri="{FF2B5EF4-FFF2-40B4-BE49-F238E27FC236}">
                <a16:creationId xmlns:a16="http://schemas.microsoft.com/office/drawing/2014/main" id="{DCBF1273-D322-AC45-BA04-7C3FDFBE0FE7}"/>
              </a:ext>
            </a:extLst>
          </p:cNvPr>
          <p:cNvSpPr>
            <a:spLocks noRot="1" noChangeArrowheads="1" noTextEdit="1"/>
          </p:cNvSpPr>
          <p:nvPr>
            <p:ph type="sldImg"/>
          </p:nvPr>
        </p:nvSpPr>
        <p:spPr>
          <a:ln/>
        </p:spPr>
      </p:sp>
      <p:sp>
        <p:nvSpPr>
          <p:cNvPr id="70659" name="Rectangle 3">
            <a:extLst>
              <a:ext uri="{FF2B5EF4-FFF2-40B4-BE49-F238E27FC236}">
                <a16:creationId xmlns:a16="http://schemas.microsoft.com/office/drawing/2014/main" id="{967EB7C4-47B4-FE4D-9E12-B4F484E7C9C5}"/>
              </a:ext>
            </a:extLst>
          </p:cNvPr>
          <p:cNvSpPr>
            <a:spLocks noGrp="1" noChangeArrowheads="1"/>
          </p:cNvSpPr>
          <p:nvPr>
            <p:ph type="body" idx="1"/>
          </p:nvPr>
        </p:nvSpPr>
        <p:spPr/>
        <p:txBody>
          <a:bodyPr/>
          <a:lstStyle/>
          <a:p>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BF9750C-3229-464C-92EB-B3677A5A8F2D}"/>
              </a:ext>
            </a:extLst>
          </p:cNvPr>
          <p:cNvSpPr>
            <a:spLocks noGrp="1" noChangeArrowheads="1"/>
          </p:cNvSpPr>
          <p:nvPr>
            <p:ph type="sldNum" sz="quarter" idx="5"/>
          </p:nvPr>
        </p:nvSpPr>
        <p:spPr>
          <a:ln/>
        </p:spPr>
        <p:txBody>
          <a:bodyPr/>
          <a:lstStyle/>
          <a:p>
            <a:fld id="{FF0C9F1C-C567-054B-97B7-39E0F2F58043}" type="slidenum">
              <a:rPr lang="nl-NL" altLang="nl-NL"/>
              <a:pPr/>
              <a:t>9</a:t>
            </a:fld>
            <a:endParaRPr lang="nl-NL" altLang="nl-NL"/>
          </a:p>
        </p:txBody>
      </p:sp>
      <p:sp>
        <p:nvSpPr>
          <p:cNvPr id="72706" name="Rectangle 2">
            <a:extLst>
              <a:ext uri="{FF2B5EF4-FFF2-40B4-BE49-F238E27FC236}">
                <a16:creationId xmlns:a16="http://schemas.microsoft.com/office/drawing/2014/main" id="{3984D1E3-DAC4-B340-98C7-040C30712FBB}"/>
              </a:ext>
            </a:extLst>
          </p:cNvPr>
          <p:cNvSpPr>
            <a:spLocks noRot="1" noChangeArrowheads="1" noTextEdit="1"/>
          </p:cNvSpPr>
          <p:nvPr>
            <p:ph type="sldImg"/>
          </p:nvPr>
        </p:nvSpPr>
        <p:spPr>
          <a:ln/>
        </p:spPr>
      </p:sp>
      <p:sp>
        <p:nvSpPr>
          <p:cNvPr id="72707" name="Rectangle 3">
            <a:extLst>
              <a:ext uri="{FF2B5EF4-FFF2-40B4-BE49-F238E27FC236}">
                <a16:creationId xmlns:a16="http://schemas.microsoft.com/office/drawing/2014/main" id="{348398FE-0A8D-4C46-AFBF-CC7B87701C08}"/>
              </a:ext>
            </a:extLst>
          </p:cNvPr>
          <p:cNvSpPr>
            <a:spLocks noGrp="1" noChangeArrowheads="1"/>
          </p:cNvSpPr>
          <p:nvPr>
            <p:ph type="body" idx="1"/>
          </p:nvPr>
        </p:nvSpPr>
        <p:spPr/>
        <p:txBody>
          <a:bodyPr/>
          <a:lstStyle/>
          <a:p>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D462D-8381-414F-BAF6-A32EF3568D45}"/>
              </a:ext>
            </a:extLst>
          </p:cNvPr>
          <p:cNvSpPr>
            <a:spLocks noGrp="1"/>
          </p:cNvSpPr>
          <p:nvPr>
            <p:ph type="ctrTitle"/>
          </p:nvPr>
        </p:nvSpPr>
        <p:spPr>
          <a:xfrm>
            <a:off x="1143000" y="1122363"/>
            <a:ext cx="6858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AFD0A39-A9EA-3C45-A02E-A6A7A443578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3974452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CCEE65-FC06-B04E-AFFD-FC0346171FE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C5A7007-52C3-D941-AB62-D380C82EC79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23059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8A2609F-11DE-794E-BC0A-3CF8830C735C}"/>
              </a:ext>
            </a:extLst>
          </p:cNvPr>
          <p:cNvSpPr>
            <a:spLocks noGrp="1"/>
          </p:cNvSpPr>
          <p:nvPr>
            <p:ph type="title" orient="vert"/>
          </p:nvPr>
        </p:nvSpPr>
        <p:spPr>
          <a:xfrm>
            <a:off x="5276850" y="487363"/>
            <a:ext cx="1581150" cy="5913437"/>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DD89A2C-3E65-8C49-AAF4-713DEB0400ED}"/>
              </a:ext>
            </a:extLst>
          </p:cNvPr>
          <p:cNvSpPr>
            <a:spLocks noGrp="1"/>
          </p:cNvSpPr>
          <p:nvPr>
            <p:ph type="body" orient="vert" idx="1"/>
          </p:nvPr>
        </p:nvSpPr>
        <p:spPr>
          <a:xfrm>
            <a:off x="533400" y="487363"/>
            <a:ext cx="4591050" cy="591343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20055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2AED4-085A-9945-987C-FAAF262EB51E}"/>
              </a:ext>
            </a:extLst>
          </p:cNvPr>
          <p:cNvSpPr>
            <a:spLocks noGrp="1"/>
          </p:cNvSpPr>
          <p:nvPr>
            <p:ph type="title" sz="quarter"/>
          </p:nvPr>
        </p:nvSpPr>
        <p:spPr>
          <a:xfrm>
            <a:off x="533400" y="487363"/>
            <a:ext cx="5943600" cy="427037"/>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8A4D866-9405-504E-9AFD-03F3F6DBB880}"/>
              </a:ext>
            </a:extLst>
          </p:cNvPr>
          <p:cNvSpPr>
            <a:spLocks noGrp="1"/>
          </p:cNvSpPr>
          <p:nvPr>
            <p:ph sz="quarter" idx="1"/>
          </p:nvPr>
        </p:nvSpPr>
        <p:spPr>
          <a:xfrm>
            <a:off x="533400" y="1981200"/>
            <a:ext cx="3086100" cy="21336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9CEED70-B338-9540-9642-533DEF6A0AFF}"/>
              </a:ext>
            </a:extLst>
          </p:cNvPr>
          <p:cNvSpPr>
            <a:spLocks noGrp="1"/>
          </p:cNvSpPr>
          <p:nvPr>
            <p:ph sz="quarter" idx="2"/>
          </p:nvPr>
        </p:nvSpPr>
        <p:spPr>
          <a:xfrm>
            <a:off x="3771900" y="1981200"/>
            <a:ext cx="3086100" cy="21336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a:extLst>
              <a:ext uri="{FF2B5EF4-FFF2-40B4-BE49-F238E27FC236}">
                <a16:creationId xmlns:a16="http://schemas.microsoft.com/office/drawing/2014/main" id="{A6293DD3-9430-E747-A2E4-A023295B44E9}"/>
              </a:ext>
            </a:extLst>
          </p:cNvPr>
          <p:cNvSpPr>
            <a:spLocks noGrp="1"/>
          </p:cNvSpPr>
          <p:nvPr>
            <p:ph sz="quarter" idx="3"/>
          </p:nvPr>
        </p:nvSpPr>
        <p:spPr>
          <a:xfrm>
            <a:off x="533400" y="4267200"/>
            <a:ext cx="3086100" cy="21336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a:extLst>
              <a:ext uri="{FF2B5EF4-FFF2-40B4-BE49-F238E27FC236}">
                <a16:creationId xmlns:a16="http://schemas.microsoft.com/office/drawing/2014/main" id="{758A8C5A-7734-1447-AB64-9B081A6A88C1}"/>
              </a:ext>
            </a:extLst>
          </p:cNvPr>
          <p:cNvSpPr>
            <a:spLocks noGrp="1"/>
          </p:cNvSpPr>
          <p:nvPr>
            <p:ph sz="quarter" idx="4"/>
          </p:nvPr>
        </p:nvSpPr>
        <p:spPr>
          <a:xfrm>
            <a:off x="3771900" y="4267200"/>
            <a:ext cx="3086100" cy="21336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31448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EEEDC-4CE8-6049-A711-1131E8DAF550}"/>
              </a:ext>
            </a:extLst>
          </p:cNvPr>
          <p:cNvSpPr>
            <a:spLocks noGrp="1"/>
          </p:cNvSpPr>
          <p:nvPr>
            <p:ph type="title"/>
          </p:nvPr>
        </p:nvSpPr>
        <p:spPr>
          <a:xfrm>
            <a:off x="533400" y="487363"/>
            <a:ext cx="5943600" cy="427037"/>
          </a:xfrm>
        </p:spPr>
        <p:txBody>
          <a:bodyPr/>
          <a:lstStyle/>
          <a:p>
            <a:r>
              <a:rPr lang="nl-NL"/>
              <a:t>Klik om stijl te bewerken</a:t>
            </a:r>
          </a:p>
        </p:txBody>
      </p:sp>
      <p:sp>
        <p:nvSpPr>
          <p:cNvPr id="3" name="Tijdelijke aanduiding voor tabel 2">
            <a:extLst>
              <a:ext uri="{FF2B5EF4-FFF2-40B4-BE49-F238E27FC236}">
                <a16:creationId xmlns:a16="http://schemas.microsoft.com/office/drawing/2014/main" id="{831A0B03-DE68-1E46-A274-58994DCCEB1A}"/>
              </a:ext>
            </a:extLst>
          </p:cNvPr>
          <p:cNvSpPr>
            <a:spLocks noGrp="1"/>
          </p:cNvSpPr>
          <p:nvPr>
            <p:ph type="tbl" idx="1"/>
          </p:nvPr>
        </p:nvSpPr>
        <p:spPr>
          <a:xfrm>
            <a:off x="533400" y="1981200"/>
            <a:ext cx="6324600" cy="4419600"/>
          </a:xfrm>
        </p:spPr>
        <p:txBody>
          <a:bodyPr/>
          <a:lstStyle/>
          <a:p>
            <a:endParaRPr lang="nl-NL"/>
          </a:p>
        </p:txBody>
      </p:sp>
    </p:spTree>
    <p:extLst>
      <p:ext uri="{BB962C8B-B14F-4D97-AF65-F5344CB8AC3E}">
        <p14:creationId xmlns:p14="http://schemas.microsoft.com/office/powerpoint/2010/main" val="195502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DB8640-9228-A948-A68C-1DE3E0596D7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305334F-4BCC-4841-AA31-E6DB31E4DAA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22245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01DCF3-99A3-5C42-B54F-B0216A12EE46}"/>
              </a:ext>
            </a:extLst>
          </p:cNvPr>
          <p:cNvSpPr>
            <a:spLocks noGrp="1"/>
          </p:cNvSpPr>
          <p:nvPr>
            <p:ph type="title"/>
          </p:nvPr>
        </p:nvSpPr>
        <p:spPr>
          <a:xfrm>
            <a:off x="623888" y="1709738"/>
            <a:ext cx="78867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AC8C67C-C9BF-F847-B39C-E2F3E0FCE01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Klikken om de tekststijl van het model te bewerken</a:t>
            </a:r>
          </a:p>
        </p:txBody>
      </p:sp>
    </p:spTree>
    <p:extLst>
      <p:ext uri="{BB962C8B-B14F-4D97-AF65-F5344CB8AC3E}">
        <p14:creationId xmlns:p14="http://schemas.microsoft.com/office/powerpoint/2010/main" val="316297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B1BE7-C34A-E344-988F-D54064FE215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FAFE172-89AB-1147-99D1-B37761435A0A}"/>
              </a:ext>
            </a:extLst>
          </p:cNvPr>
          <p:cNvSpPr>
            <a:spLocks noGrp="1"/>
          </p:cNvSpPr>
          <p:nvPr>
            <p:ph sz="half" idx="1"/>
          </p:nvPr>
        </p:nvSpPr>
        <p:spPr>
          <a:xfrm>
            <a:off x="533400" y="1981200"/>
            <a:ext cx="3086100" cy="44196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7916D4B-C1AC-1243-9164-A66E5555837F}"/>
              </a:ext>
            </a:extLst>
          </p:cNvPr>
          <p:cNvSpPr>
            <a:spLocks noGrp="1"/>
          </p:cNvSpPr>
          <p:nvPr>
            <p:ph sz="half" idx="2"/>
          </p:nvPr>
        </p:nvSpPr>
        <p:spPr>
          <a:xfrm>
            <a:off x="3771900" y="1981200"/>
            <a:ext cx="3086100" cy="44196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52062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4004D-DEC5-0545-88CB-6743FA17C171}"/>
              </a:ext>
            </a:extLst>
          </p:cNvPr>
          <p:cNvSpPr>
            <a:spLocks noGrp="1"/>
          </p:cNvSpPr>
          <p:nvPr>
            <p:ph type="title"/>
          </p:nvPr>
        </p:nvSpPr>
        <p:spPr>
          <a:xfrm>
            <a:off x="630238" y="365125"/>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316944A-31BB-0C46-8734-27BDA0A4288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DDD9AC3-B557-E640-8AC3-F21A26D159C7}"/>
              </a:ext>
            </a:extLst>
          </p:cNvPr>
          <p:cNvSpPr>
            <a:spLocks noGrp="1"/>
          </p:cNvSpPr>
          <p:nvPr>
            <p:ph sz="half" idx="2"/>
          </p:nvPr>
        </p:nvSpPr>
        <p:spPr>
          <a:xfrm>
            <a:off x="630238" y="2505075"/>
            <a:ext cx="386873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B926B15-420C-234F-997F-58C28ECF79C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B3E64EA-84F7-8D44-A072-FC0CF4C03082}"/>
              </a:ext>
            </a:extLst>
          </p:cNvPr>
          <p:cNvSpPr>
            <a:spLocks noGrp="1"/>
          </p:cNvSpPr>
          <p:nvPr>
            <p:ph sz="quarter" idx="4"/>
          </p:nvPr>
        </p:nvSpPr>
        <p:spPr>
          <a:xfrm>
            <a:off x="4629150" y="2505075"/>
            <a:ext cx="38877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1651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1901A-9975-6047-9658-2373737DACE8}"/>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2524656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26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614EF-C012-A749-954B-2C97613B6E5B}"/>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519030A-1CC5-3E44-9A2D-A600E74D95C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9FE9AF8-1BB6-2440-96E2-B3E0621093E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35158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64A173-C61C-4941-8995-3D65EA36B9AA}"/>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C830A32-8FB6-7C41-8F3E-D490AD48D85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1617087-CA33-C34F-A45B-3C07CBB9A1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52611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a:extLst>
              <a:ext uri="{FF2B5EF4-FFF2-40B4-BE49-F238E27FC236}">
                <a16:creationId xmlns:a16="http://schemas.microsoft.com/office/drawing/2014/main" id="{823C892E-7A2B-2D46-A067-9E7398E43F0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a:extLst>
              <a:ext uri="{FF2B5EF4-FFF2-40B4-BE49-F238E27FC236}">
                <a16:creationId xmlns:a16="http://schemas.microsoft.com/office/drawing/2014/main" id="{DEB2B9F1-A92F-D746-B7B5-AD3420F21C49}"/>
              </a:ext>
            </a:extLst>
          </p:cNvPr>
          <p:cNvSpPr>
            <a:spLocks noGrp="1" noChangeArrowheads="1"/>
          </p:cNvSpPr>
          <p:nvPr>
            <p:ph type="title"/>
          </p:nvPr>
        </p:nvSpPr>
        <p:spPr bwMode="auto">
          <a:xfrm>
            <a:off x="533400" y="487363"/>
            <a:ext cx="5943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nl-NL"/>
              <a:t>[titel]</a:t>
            </a:r>
          </a:p>
        </p:txBody>
      </p:sp>
      <p:sp>
        <p:nvSpPr>
          <p:cNvPr id="1037" name="Rectangle 13">
            <a:extLst>
              <a:ext uri="{FF2B5EF4-FFF2-40B4-BE49-F238E27FC236}">
                <a16:creationId xmlns:a16="http://schemas.microsoft.com/office/drawing/2014/main" id="{FCB4C826-942D-5942-9BC6-FB141BCA8693}"/>
              </a:ext>
            </a:extLst>
          </p:cNvPr>
          <p:cNvSpPr>
            <a:spLocks noGrp="1" noChangeArrowheads="1"/>
          </p:cNvSpPr>
          <p:nvPr>
            <p:ph type="body" idx="1"/>
          </p:nvPr>
        </p:nvSpPr>
        <p:spPr bwMode="auto">
          <a:xfrm>
            <a:off x="533400" y="1981200"/>
            <a:ext cx="6324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nl-NL"/>
              <a:t>[opdracht]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2400" kern="1200">
          <a:solidFill>
            <a:schemeClr val="tx2"/>
          </a:solidFill>
          <a:latin typeface="+mj-lt"/>
          <a:ea typeface="+mj-ea"/>
          <a:cs typeface="+mj-cs"/>
        </a:defRPr>
      </a:lvl1pPr>
      <a:lvl2pPr algn="ctr" rtl="0" fontAlgn="base">
        <a:spcBef>
          <a:spcPct val="0"/>
        </a:spcBef>
        <a:spcAft>
          <a:spcPct val="0"/>
        </a:spcAft>
        <a:defRPr sz="2400">
          <a:solidFill>
            <a:schemeClr val="tx2"/>
          </a:solidFill>
          <a:latin typeface="Arial" panose="020B0604020202020204" pitchFamily="34" charset="0"/>
        </a:defRPr>
      </a:lvl2pPr>
      <a:lvl3pPr algn="ctr" rtl="0" fontAlgn="base">
        <a:spcBef>
          <a:spcPct val="0"/>
        </a:spcBef>
        <a:spcAft>
          <a:spcPct val="0"/>
        </a:spcAft>
        <a:defRPr sz="2400">
          <a:solidFill>
            <a:schemeClr val="tx2"/>
          </a:solidFill>
          <a:latin typeface="Arial" panose="020B0604020202020204" pitchFamily="34" charset="0"/>
        </a:defRPr>
      </a:lvl3pPr>
      <a:lvl4pPr algn="ctr" rtl="0" fontAlgn="base">
        <a:spcBef>
          <a:spcPct val="0"/>
        </a:spcBef>
        <a:spcAft>
          <a:spcPct val="0"/>
        </a:spcAft>
        <a:defRPr sz="2400">
          <a:solidFill>
            <a:schemeClr val="tx2"/>
          </a:solidFill>
          <a:latin typeface="Arial" panose="020B0604020202020204" pitchFamily="34" charset="0"/>
        </a:defRPr>
      </a:lvl4pPr>
      <a:lvl5pPr algn="ctr" rtl="0" fontAlgn="base">
        <a:spcBef>
          <a:spcPct val="0"/>
        </a:spcBef>
        <a:spcAft>
          <a:spcPct val="0"/>
        </a:spcAft>
        <a:defRPr sz="2400">
          <a:solidFill>
            <a:schemeClr val="tx2"/>
          </a:solidFill>
          <a:latin typeface="Arial" panose="020B0604020202020204" pitchFamily="34" charset="0"/>
        </a:defRPr>
      </a:lvl5pPr>
      <a:lvl6pPr marL="457200" algn="ctr" rtl="0" fontAlgn="base">
        <a:spcBef>
          <a:spcPct val="0"/>
        </a:spcBef>
        <a:spcAft>
          <a:spcPct val="0"/>
        </a:spcAft>
        <a:defRPr sz="2400">
          <a:solidFill>
            <a:schemeClr val="tx2"/>
          </a:solidFill>
          <a:latin typeface="Arial" panose="020B0604020202020204" pitchFamily="34" charset="0"/>
        </a:defRPr>
      </a:lvl6pPr>
      <a:lvl7pPr marL="914400" algn="ctr" rtl="0" fontAlgn="base">
        <a:spcBef>
          <a:spcPct val="0"/>
        </a:spcBef>
        <a:spcAft>
          <a:spcPct val="0"/>
        </a:spcAft>
        <a:defRPr sz="2400">
          <a:solidFill>
            <a:schemeClr val="tx2"/>
          </a:solidFill>
          <a:latin typeface="Arial" panose="020B0604020202020204" pitchFamily="34" charset="0"/>
        </a:defRPr>
      </a:lvl7pPr>
      <a:lvl8pPr marL="1371600" algn="ctr" rtl="0" fontAlgn="base">
        <a:spcBef>
          <a:spcPct val="0"/>
        </a:spcBef>
        <a:spcAft>
          <a:spcPct val="0"/>
        </a:spcAft>
        <a:defRPr sz="2400">
          <a:solidFill>
            <a:schemeClr val="tx2"/>
          </a:solidFill>
          <a:latin typeface="Arial" panose="020B0604020202020204" pitchFamily="34" charset="0"/>
        </a:defRPr>
      </a:lvl8pPr>
      <a:lvl9pPr marL="1828800" algn="ctr" rtl="0" fontAlgn="base">
        <a:spcBef>
          <a:spcPct val="0"/>
        </a:spcBef>
        <a:spcAft>
          <a:spcPct val="0"/>
        </a:spcAft>
        <a:defRPr sz="2400">
          <a:solidFill>
            <a:schemeClr val="tx2"/>
          </a:solidFill>
          <a:latin typeface="Arial" panose="020B0604020202020204" pitchFamily="34" charset="0"/>
        </a:defRPr>
      </a:lvl9pPr>
    </p:titleStyle>
    <p:bodyStyle>
      <a:lvl1pPr marL="342900" indent="-342900" algn="l" rtl="0" fontAlgn="base">
        <a:spcBef>
          <a:spcPct val="20000"/>
        </a:spcBef>
        <a:spcAft>
          <a:spcPct val="0"/>
        </a:spcAft>
        <a:defRPr sz="24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slide" Target="slide1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hyperlink" Target="http://www.fi.uu.nl/zoefi/zoefi.docent/php/evaluatietryout.php?g=8&amp;b=1&amp;w=1&amp;d=2&amp;o=Aanvullend_optellen" TargetMode="External"/><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slide" Target="slide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slide" Target="slide1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slide" Target="slide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slide" Target="slide1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slide" Target="slide11.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8" name="Picture 14">
            <a:extLst>
              <a:ext uri="{FF2B5EF4-FFF2-40B4-BE49-F238E27FC236}">
                <a16:creationId xmlns:a16="http://schemas.microsoft.com/office/drawing/2014/main" id="{DAA71959-C825-9442-9E13-B73CEE650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a:extLst>
              <a:ext uri="{FF2B5EF4-FFF2-40B4-BE49-F238E27FC236}">
                <a16:creationId xmlns:a16="http://schemas.microsoft.com/office/drawing/2014/main" id="{94674344-3657-574C-AF78-3AA298D5F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6200"/>
            <a:ext cx="6705600" cy="1033463"/>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a:extLst>
              <a:ext uri="{FF2B5EF4-FFF2-40B4-BE49-F238E27FC236}">
                <a16:creationId xmlns:a16="http://schemas.microsoft.com/office/drawing/2014/main" id="{575CFF4D-47B2-9748-8CD6-63686F9AC1B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5075" y="3476625"/>
            <a:ext cx="1195388" cy="906463"/>
          </a:xfrm>
          <a:prstGeom prst="rect">
            <a:avLst/>
          </a:prstGeom>
          <a:noFill/>
          <a:extLst>
            <a:ext uri="{909E8E84-426E-40DD-AFC4-6F175D3DCCD1}">
              <a14:hiddenFill xmlns:a14="http://schemas.microsoft.com/office/drawing/2010/main">
                <a:solidFill>
                  <a:srgbClr val="FFFFFF"/>
                </a:solidFill>
              </a14:hiddenFill>
            </a:ext>
          </a:extLst>
        </p:spPr>
      </p:pic>
      <p:sp>
        <p:nvSpPr>
          <p:cNvPr id="6167" name="Text Box 23">
            <a:extLst>
              <a:ext uri="{FF2B5EF4-FFF2-40B4-BE49-F238E27FC236}">
                <a16:creationId xmlns:a16="http://schemas.microsoft.com/office/drawing/2014/main" id="{3BC3E493-B1C8-9542-8F31-17CA4922A302}"/>
              </a:ext>
            </a:extLst>
          </p:cNvPr>
          <p:cNvSpPr txBox="1">
            <a:spLocks noChangeArrowheads="1"/>
          </p:cNvSpPr>
          <p:nvPr/>
        </p:nvSpPr>
        <p:spPr bwMode="auto">
          <a:xfrm>
            <a:off x="3581400" y="5257800"/>
            <a:ext cx="502285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nl-NL" altLang="nl-NL" sz="2400"/>
          </a:p>
          <a:p>
            <a:r>
              <a:rPr lang="nl-NL" altLang="nl-NL"/>
              <a:t>Domein: Hele getallen</a:t>
            </a:r>
          </a:p>
          <a:p>
            <a:r>
              <a:rPr lang="nl-NL" altLang="nl-NL"/>
              <a:t>Thema: Optellen en aftrekken tot 1000</a:t>
            </a:r>
          </a:p>
          <a:p>
            <a:r>
              <a:rPr lang="nl-NL" altLang="nl-NL"/>
              <a:t>zOEF 8112: </a:t>
            </a:r>
            <a:r>
              <a:rPr lang="nl-NL" altLang="nl-NL">
                <a:solidFill>
                  <a:srgbClr val="0000FF"/>
                </a:solidFill>
              </a:rPr>
              <a:t>Aanvullend optellen</a:t>
            </a:r>
            <a:endParaRPr lang="nl-NL" altLang="nl-NL"/>
          </a:p>
        </p:txBody>
      </p:sp>
      <p:sp>
        <p:nvSpPr>
          <p:cNvPr id="6169" name="Text Box 25">
            <a:hlinkClick r:id="rId5" action="ppaction://hlinksldjump"/>
            <a:extLst>
              <a:ext uri="{FF2B5EF4-FFF2-40B4-BE49-F238E27FC236}">
                <a16:creationId xmlns:a16="http://schemas.microsoft.com/office/drawing/2014/main" id="{D0E001F0-C7E8-EC4E-AD19-9C8F32ECCA18}"/>
              </a:ext>
            </a:extLst>
          </p:cNvPr>
          <p:cNvSpPr txBox="1">
            <a:spLocks noChangeArrowheads="1"/>
          </p:cNvSpPr>
          <p:nvPr/>
        </p:nvSpPr>
        <p:spPr bwMode="auto">
          <a:xfrm>
            <a:off x="1295400" y="4953000"/>
            <a:ext cx="11160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NL" altLang="nl-NL" sz="1300" b="1">
                <a:solidFill>
                  <a:srgbClr val="DE0000"/>
                </a:solidFill>
                <a:latin typeface="Arial" panose="020B0604020202020204" pitchFamily="34" charset="0"/>
              </a:rPr>
              <a:t>Docenten-</a:t>
            </a:r>
          </a:p>
          <a:p>
            <a:pPr algn="ctr"/>
            <a:r>
              <a:rPr lang="nl-NL" altLang="nl-NL" sz="1300" b="1">
                <a:solidFill>
                  <a:srgbClr val="DE0000"/>
                </a:solidFill>
                <a:latin typeface="Arial" panose="020B0604020202020204" pitchFamily="34" charset="0"/>
              </a:rPr>
              <a:t>handleiding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6164"/>
                                        </p:tgtEl>
                                        <p:attrNameLst>
                                          <p:attrName>style.visibility</p:attrName>
                                        </p:attrNameLst>
                                      </p:cBhvr>
                                      <p:to>
                                        <p:strVal val="visible"/>
                                      </p:to>
                                    </p:set>
                                    <p:anim calcmode="lin" valueType="num">
                                      <p:cBhvr additive="base">
                                        <p:cTn id="7" dur="3000" fill="hold"/>
                                        <p:tgtEl>
                                          <p:spTgt spid="6164"/>
                                        </p:tgtEl>
                                        <p:attrNameLst>
                                          <p:attrName>ppt_x</p:attrName>
                                        </p:attrNameLst>
                                      </p:cBhvr>
                                      <p:tavLst>
                                        <p:tav tm="0">
                                          <p:val>
                                            <p:strVal val="1+#ppt_w/2"/>
                                          </p:val>
                                        </p:tav>
                                        <p:tav tm="100000">
                                          <p:val>
                                            <p:strVal val="#ppt_x"/>
                                          </p:val>
                                        </p:tav>
                                      </p:tavLst>
                                    </p:anim>
                                    <p:anim calcmode="lin" valueType="num">
                                      <p:cBhvr additive="base">
                                        <p:cTn id="8" dur="3000" fill="hold"/>
                                        <p:tgtEl>
                                          <p:spTgt spid="6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9">
            <a:extLst>
              <a:ext uri="{FF2B5EF4-FFF2-40B4-BE49-F238E27FC236}">
                <a16:creationId xmlns:a16="http://schemas.microsoft.com/office/drawing/2014/main" id="{E978DE37-817E-F740-AA11-05E228A40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80" name="Text Box 12">
            <a:extLst>
              <a:ext uri="{FF2B5EF4-FFF2-40B4-BE49-F238E27FC236}">
                <a16:creationId xmlns:a16="http://schemas.microsoft.com/office/drawing/2014/main" id="{D3D4A98A-3CA7-CF4E-A2EC-2A22155FF927}"/>
              </a:ext>
            </a:extLst>
          </p:cNvPr>
          <p:cNvSpPr txBox="1">
            <a:spLocks noChangeArrowheads="1"/>
          </p:cNvSpPr>
          <p:nvPr/>
        </p:nvSpPr>
        <p:spPr bwMode="auto">
          <a:xfrm>
            <a:off x="3505200" y="4997450"/>
            <a:ext cx="37449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nl-NL" sz="3600"/>
              <a:t>Einde</a:t>
            </a:r>
          </a:p>
        </p:txBody>
      </p:sp>
      <p:grpSp>
        <p:nvGrpSpPr>
          <p:cNvPr id="7188" name="Group 20">
            <a:extLst>
              <a:ext uri="{FF2B5EF4-FFF2-40B4-BE49-F238E27FC236}">
                <a16:creationId xmlns:a16="http://schemas.microsoft.com/office/drawing/2014/main" id="{59986B76-3DD6-614D-B2C9-D4A636FFD6F3}"/>
              </a:ext>
            </a:extLst>
          </p:cNvPr>
          <p:cNvGrpSpPr>
            <a:grpSpLocks/>
          </p:cNvGrpSpPr>
          <p:nvPr/>
        </p:nvGrpSpPr>
        <p:grpSpPr bwMode="auto">
          <a:xfrm>
            <a:off x="609600" y="2286000"/>
            <a:ext cx="2438400" cy="609600"/>
            <a:chOff x="528" y="1488"/>
            <a:chExt cx="1344" cy="384"/>
          </a:xfrm>
        </p:grpSpPr>
        <p:sp>
          <p:nvSpPr>
            <p:cNvPr id="7189" name="AutoShape 21">
              <a:extLst>
                <a:ext uri="{FF2B5EF4-FFF2-40B4-BE49-F238E27FC236}">
                  <a16:creationId xmlns:a16="http://schemas.microsoft.com/office/drawing/2014/main" id="{8F0B46FD-6B06-BB44-8D79-CAE6A127843F}"/>
                </a:ext>
              </a:extLst>
            </p:cNvPr>
            <p:cNvSpPr>
              <a:spLocks noChangeArrowheads="1"/>
            </p:cNvSpPr>
            <p:nvPr/>
          </p:nvSpPr>
          <p:spPr bwMode="auto">
            <a:xfrm>
              <a:off x="528" y="1488"/>
              <a:ext cx="1344" cy="384"/>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190" name="WordArt 22">
              <a:hlinkClick r:id="rId3"/>
              <a:extLst>
                <a:ext uri="{FF2B5EF4-FFF2-40B4-BE49-F238E27FC236}">
                  <a16:creationId xmlns:a16="http://schemas.microsoft.com/office/drawing/2014/main" id="{4EC2FF03-A85C-E44A-A537-BF66F8F987B4}"/>
                </a:ext>
              </a:extLst>
            </p:cNvPr>
            <p:cNvSpPr>
              <a:spLocks noChangeArrowheads="1" noChangeShapeType="1" noTextEdit="1"/>
            </p:cNvSpPr>
            <p:nvPr/>
          </p:nvSpPr>
          <p:spPr bwMode="auto">
            <a:xfrm>
              <a:off x="576" y="1584"/>
              <a:ext cx="1248" cy="18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nl-NL" sz="2400" kern="10">
                  <a:ln w="12700">
                    <a:solidFill>
                      <a:schemeClr val="tx1"/>
                    </a:solidFill>
                    <a:round/>
                    <a:headEnd/>
                    <a:tailEnd/>
                  </a:ln>
                  <a:solidFill>
                    <a:srgbClr val="0000FF"/>
                  </a:solidFill>
                  <a:cs typeface="Arial Black" panose="020B0604020202020204" pitchFamily="34" charset="0"/>
                </a:rPr>
                <a:t>Wilt u reageren?</a:t>
              </a:r>
            </a:p>
          </p:txBody>
        </p:sp>
      </p:grpSp>
      <p:sp>
        <p:nvSpPr>
          <p:cNvPr id="7192" name="Text Box 24">
            <a:extLst>
              <a:ext uri="{FF2B5EF4-FFF2-40B4-BE49-F238E27FC236}">
                <a16:creationId xmlns:a16="http://schemas.microsoft.com/office/drawing/2014/main" id="{58BA2A01-5E24-0544-A86A-22C003852B95}"/>
              </a:ext>
            </a:extLst>
          </p:cNvPr>
          <p:cNvSpPr txBox="1">
            <a:spLocks noChangeArrowheads="1"/>
          </p:cNvSpPr>
          <p:nvPr/>
        </p:nvSpPr>
        <p:spPr bwMode="auto">
          <a:xfrm>
            <a:off x="3581400" y="5272088"/>
            <a:ext cx="5022850" cy="128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nl-NL" altLang="nl-NL" sz="2400"/>
          </a:p>
          <a:p>
            <a:r>
              <a:rPr lang="nl-NL" altLang="nl-NL"/>
              <a:t>Domein: Hele getallen</a:t>
            </a:r>
          </a:p>
          <a:p>
            <a:r>
              <a:rPr lang="nl-NL" altLang="nl-NL"/>
              <a:t>Thema: Optellen en aftrekken tot 1000</a:t>
            </a:r>
          </a:p>
          <a:p>
            <a:r>
              <a:rPr lang="nl-NL" altLang="nl-NL"/>
              <a:t>zOEF 8111: </a:t>
            </a:r>
            <a:r>
              <a:rPr lang="nl-NL" altLang="nl-NL">
                <a:solidFill>
                  <a:srgbClr val="0000FF"/>
                </a:solidFill>
              </a:rPr>
              <a:t>Aanvullend optellen</a:t>
            </a:r>
            <a:endParaRPr lang="nl-NL" altLang="nl-N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a:extLst>
              <a:ext uri="{FF2B5EF4-FFF2-40B4-BE49-F238E27FC236}">
                <a16:creationId xmlns:a16="http://schemas.microsoft.com/office/drawing/2014/main" id="{75D318B9-7B04-0745-9DE7-1A0C54A60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p:spPr>
      </p:pic>
      <p:sp>
        <p:nvSpPr>
          <p:cNvPr id="74755" name="Text Box 3">
            <a:extLst>
              <a:ext uri="{FF2B5EF4-FFF2-40B4-BE49-F238E27FC236}">
                <a16:creationId xmlns:a16="http://schemas.microsoft.com/office/drawing/2014/main" id="{767DAAE2-29CC-4642-A13C-3370A61F9BCD}"/>
              </a:ext>
            </a:extLst>
          </p:cNvPr>
          <p:cNvSpPr txBox="1">
            <a:spLocks noChangeArrowheads="1"/>
          </p:cNvSpPr>
          <p:nvPr/>
        </p:nvSpPr>
        <p:spPr bwMode="auto">
          <a:xfrm>
            <a:off x="468313" y="476250"/>
            <a:ext cx="6983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nl-NL" sz="2400"/>
              <a:t>Docentenhandleiding</a:t>
            </a:r>
          </a:p>
        </p:txBody>
      </p:sp>
      <p:pic>
        <p:nvPicPr>
          <p:cNvPr id="74756" name="Picture 4">
            <a:hlinkClick r:id="" action="ppaction://hlinkshowjump?jump=lastslideviewed"/>
            <a:extLst>
              <a:ext uri="{FF2B5EF4-FFF2-40B4-BE49-F238E27FC236}">
                <a16:creationId xmlns:a16="http://schemas.microsoft.com/office/drawing/2014/main" id="{10CE2C4F-5389-0042-AC79-E982A4426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57200"/>
            <a:ext cx="838200" cy="465138"/>
          </a:xfrm>
          <a:prstGeom prst="rect">
            <a:avLst/>
          </a:prstGeom>
          <a:noFill/>
          <a:extLst>
            <a:ext uri="{909E8E84-426E-40DD-AFC4-6F175D3DCCD1}">
              <a14:hiddenFill xmlns:a14="http://schemas.microsoft.com/office/drawing/2010/main">
                <a:solidFill>
                  <a:srgbClr val="FFFFFF"/>
                </a:solidFill>
              </a14:hiddenFill>
            </a:ext>
          </a:extLst>
        </p:spPr>
      </p:pic>
      <p:sp>
        <p:nvSpPr>
          <p:cNvPr id="74757" name="Rectangle 5">
            <a:extLst>
              <a:ext uri="{FF2B5EF4-FFF2-40B4-BE49-F238E27FC236}">
                <a16:creationId xmlns:a16="http://schemas.microsoft.com/office/drawing/2014/main" id="{1807EF63-3E0A-9947-84C0-91B836FAC2D0}"/>
              </a:ext>
            </a:extLst>
          </p:cNvPr>
          <p:cNvSpPr>
            <a:spLocks noGrp="1" noChangeArrowheads="1"/>
          </p:cNvSpPr>
          <p:nvPr>
            <p:ph type="title"/>
          </p:nvPr>
        </p:nvSpPr>
        <p:spPr/>
        <p:txBody>
          <a:bodyPr/>
          <a:lstStyle/>
          <a:p>
            <a:endParaRPr lang="nl-NL" altLang="nl-NL"/>
          </a:p>
        </p:txBody>
      </p:sp>
      <p:sp>
        <p:nvSpPr>
          <p:cNvPr id="74758" name="Text Box 6">
            <a:extLst>
              <a:ext uri="{FF2B5EF4-FFF2-40B4-BE49-F238E27FC236}">
                <a16:creationId xmlns:a16="http://schemas.microsoft.com/office/drawing/2014/main" id="{6D8A477F-3976-D545-921B-FCDEC74C68E8}"/>
              </a:ext>
            </a:extLst>
          </p:cNvPr>
          <p:cNvSpPr txBox="1">
            <a:spLocks noChangeArrowheads="1"/>
          </p:cNvSpPr>
          <p:nvPr/>
        </p:nvSpPr>
        <p:spPr bwMode="auto">
          <a:xfrm>
            <a:off x="533400" y="1371600"/>
            <a:ext cx="8077200" cy="4346575"/>
          </a:xfrm>
          <a:prstGeom prst="rect">
            <a:avLst/>
          </a:prstGeom>
          <a:solidFill>
            <a:srgbClr val="EEF7F8"/>
          </a:solidFill>
          <a:ln>
            <a:noFill/>
          </a:ln>
          <a:effectLst/>
          <a:extLst>
            <a:ext uri="{91240B29-F687-4F45-9708-019B960494DF}">
              <a14:hiddenLine xmlns:a14="http://schemas.microsoft.com/office/drawing/2010/main" w="28575">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endParaRPr lang="nl-NL" altLang="nl-NL" sz="1400" b="1"/>
          </a:p>
          <a:p>
            <a:pPr eaLnBrk="1" hangingPunct="1"/>
            <a:endParaRPr lang="nl-NL" altLang="nl-NL" sz="1400" b="1"/>
          </a:p>
          <a:p>
            <a:pPr eaLnBrk="1" hangingPunct="1"/>
            <a:endParaRPr lang="nl-NL" altLang="nl-NL" sz="1400" b="1"/>
          </a:p>
          <a:p>
            <a:pPr eaLnBrk="1" hangingPunct="1"/>
            <a:endParaRPr lang="nl-NL" altLang="nl-NL" sz="1400" b="1"/>
          </a:p>
          <a:p>
            <a:pPr eaLnBrk="1" hangingPunct="1"/>
            <a:endParaRPr lang="nl-NL" altLang="nl-NL" sz="1400" b="1"/>
          </a:p>
          <a:p>
            <a:pPr eaLnBrk="1" hangingPunct="1"/>
            <a:endParaRPr lang="nl-NL" altLang="nl-NL" sz="1400" b="1"/>
          </a:p>
          <a:p>
            <a:pPr eaLnBrk="1" hangingPunct="1"/>
            <a:endParaRPr lang="nl-NL" altLang="nl-NL" sz="1400" b="1"/>
          </a:p>
          <a:p>
            <a:pPr eaLnBrk="1" hangingPunct="1"/>
            <a:endParaRPr lang="nl-NL" altLang="nl-NL" sz="1400" b="1"/>
          </a:p>
          <a:p>
            <a:pPr eaLnBrk="1" hangingPunct="1"/>
            <a:endParaRPr lang="nl-NL" altLang="nl-NL" sz="1400" b="1"/>
          </a:p>
          <a:p>
            <a:pPr eaLnBrk="1" hangingPunct="1"/>
            <a:endParaRPr lang="nl-NL" altLang="nl-NL" sz="1400" b="1"/>
          </a:p>
          <a:p>
            <a:pPr eaLnBrk="1" hangingPunct="1"/>
            <a:endParaRPr lang="nl-NL" altLang="nl-NL" sz="1400" b="1"/>
          </a:p>
          <a:p>
            <a:pPr eaLnBrk="1" hangingPunct="1"/>
            <a:endParaRPr lang="nl-NL" altLang="nl-NL" sz="1400" b="1"/>
          </a:p>
          <a:p>
            <a:pPr eaLnBrk="1" hangingPunct="1"/>
            <a:endParaRPr lang="nl-NL" altLang="nl-NL" sz="1400" b="1"/>
          </a:p>
          <a:p>
            <a:pPr eaLnBrk="1" hangingPunct="1"/>
            <a:endParaRPr lang="nl-NL" altLang="nl-NL" sz="1400" b="1"/>
          </a:p>
          <a:p>
            <a:pPr eaLnBrk="1" hangingPunct="1"/>
            <a:endParaRPr lang="nl-NL" altLang="nl-NL" sz="1400" b="1"/>
          </a:p>
          <a:p>
            <a:pPr eaLnBrk="1" hangingPunct="1"/>
            <a:endParaRPr lang="nl-NL" altLang="nl-NL" sz="1400" b="1"/>
          </a:p>
          <a:p>
            <a:pPr eaLnBrk="1" hangingPunct="1"/>
            <a:endParaRPr lang="nl-NL" altLang="nl-NL" sz="1400" b="1"/>
          </a:p>
          <a:p>
            <a:pPr eaLnBrk="1" hangingPunct="1"/>
            <a:endParaRPr lang="nl-NL" altLang="nl-NL" sz="1400" b="1"/>
          </a:p>
          <a:p>
            <a:pPr eaLnBrk="1" hangingPunct="1"/>
            <a:endParaRPr lang="nl-NL" altLang="nl-NL" sz="1400" b="1"/>
          </a:p>
          <a:p>
            <a:pPr eaLnBrk="1" hangingPunct="1"/>
            <a:endParaRPr lang="nl-NL" altLang="nl-NL" sz="1400" i="1"/>
          </a:p>
        </p:txBody>
      </p:sp>
      <p:sp>
        <p:nvSpPr>
          <p:cNvPr id="74759" name="Rectangle 7">
            <a:extLst>
              <a:ext uri="{FF2B5EF4-FFF2-40B4-BE49-F238E27FC236}">
                <a16:creationId xmlns:a16="http://schemas.microsoft.com/office/drawing/2014/main" id="{2709E8DA-6028-9042-9E72-3F68D3FBD7B6}"/>
              </a:ext>
            </a:extLst>
          </p:cNvPr>
          <p:cNvSpPr>
            <a:spLocks noChangeArrowheads="1"/>
          </p:cNvSpPr>
          <p:nvPr/>
        </p:nvSpPr>
        <p:spPr bwMode="auto">
          <a:xfrm>
            <a:off x="0" y="2473325"/>
            <a:ext cx="3314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nl-NL"/>
          </a:p>
        </p:txBody>
      </p:sp>
      <p:sp>
        <p:nvSpPr>
          <p:cNvPr id="74760" name="Rectangle 8">
            <a:extLst>
              <a:ext uri="{FF2B5EF4-FFF2-40B4-BE49-F238E27FC236}">
                <a16:creationId xmlns:a16="http://schemas.microsoft.com/office/drawing/2014/main" id="{77C526C6-1613-F947-AC3D-3603F9834AA7}"/>
              </a:ext>
            </a:extLst>
          </p:cNvPr>
          <p:cNvSpPr>
            <a:spLocks noChangeArrowheads="1"/>
          </p:cNvSpPr>
          <p:nvPr/>
        </p:nvSpPr>
        <p:spPr bwMode="auto">
          <a:xfrm>
            <a:off x="0" y="39322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nl-NL" altLang="nl-NL">
              <a:latin typeface="Arial" panose="020B0604020202020204" pitchFamily="34" charset="0"/>
            </a:endParaRPr>
          </a:p>
        </p:txBody>
      </p:sp>
      <p:sp>
        <p:nvSpPr>
          <p:cNvPr id="74761" name="Rectangle 9">
            <a:extLst>
              <a:ext uri="{FF2B5EF4-FFF2-40B4-BE49-F238E27FC236}">
                <a16:creationId xmlns:a16="http://schemas.microsoft.com/office/drawing/2014/main" id="{ECFAD540-D8D1-EF46-9DA9-C2BF1623ADC7}"/>
              </a:ext>
            </a:extLst>
          </p:cNvPr>
          <p:cNvSpPr>
            <a:spLocks noChangeArrowheads="1"/>
          </p:cNvSpPr>
          <p:nvPr/>
        </p:nvSpPr>
        <p:spPr bwMode="auto">
          <a:xfrm>
            <a:off x="3921125" y="1406525"/>
            <a:ext cx="3314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nl-NL"/>
          </a:p>
        </p:txBody>
      </p:sp>
      <p:sp>
        <p:nvSpPr>
          <p:cNvPr id="74762" name="Rectangle 10">
            <a:extLst>
              <a:ext uri="{FF2B5EF4-FFF2-40B4-BE49-F238E27FC236}">
                <a16:creationId xmlns:a16="http://schemas.microsoft.com/office/drawing/2014/main" id="{BE3A9B57-A3E3-9F4B-9C6B-854FF1254735}"/>
              </a:ext>
            </a:extLst>
          </p:cNvPr>
          <p:cNvSpPr>
            <a:spLocks noChangeArrowheads="1"/>
          </p:cNvSpPr>
          <p:nvPr/>
        </p:nvSpPr>
        <p:spPr bwMode="auto">
          <a:xfrm>
            <a:off x="4289425" y="2398713"/>
            <a:ext cx="25304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nl-NL"/>
          </a:p>
        </p:txBody>
      </p:sp>
      <p:sp>
        <p:nvSpPr>
          <p:cNvPr id="74763" name="Text Box 11">
            <a:extLst>
              <a:ext uri="{FF2B5EF4-FFF2-40B4-BE49-F238E27FC236}">
                <a16:creationId xmlns:a16="http://schemas.microsoft.com/office/drawing/2014/main" id="{8CE0D08A-FE63-E542-9E1B-BC2B89714CBE}"/>
              </a:ext>
            </a:extLst>
          </p:cNvPr>
          <p:cNvSpPr txBox="1">
            <a:spLocks noChangeArrowheads="1"/>
          </p:cNvSpPr>
          <p:nvPr/>
        </p:nvSpPr>
        <p:spPr bwMode="auto">
          <a:xfrm>
            <a:off x="9296400" y="-776288"/>
            <a:ext cx="5437188" cy="15525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1200">
                <a:latin typeface="Arial" panose="020B0604020202020204" pitchFamily="34" charset="0"/>
              </a:rPr>
              <a:t>De zoekwoorden werken verfijnend. Dat betekent het volgende:</a:t>
            </a:r>
          </a:p>
          <a:p>
            <a:r>
              <a:rPr lang="nl-NL" altLang="nl-NL" sz="1200">
                <a:latin typeface="Arial" panose="020B0604020202020204" pitchFamily="34" charset="0"/>
              </a:rPr>
              <a:t>Kies je alleen ‘Hele getallen’ dan krijg je heel erg veel oefenlesjes. </a:t>
            </a:r>
          </a:p>
          <a:p>
            <a:r>
              <a:rPr lang="nl-NL" altLang="nl-NL" sz="1200">
                <a:latin typeface="Arial" panose="020B0604020202020204" pitchFamily="34" charset="0"/>
              </a:rPr>
              <a:t>Kies je ‘Hele getallen’ + ‘Optellen’ dan krijg je een kleinere selectie, enzovoort.</a:t>
            </a:r>
          </a:p>
          <a:p>
            <a:r>
              <a:rPr lang="nl-NL" altLang="nl-NL" sz="1200">
                <a:latin typeface="Arial" panose="020B0604020202020204" pitchFamily="34" charset="0"/>
              </a:rPr>
              <a:t>Noteer de zoekwoorden aan het eind van de docentenhandleiding </a:t>
            </a:r>
          </a:p>
          <a:p>
            <a:r>
              <a:rPr lang="nl-NL" altLang="nl-NL" sz="1200">
                <a:latin typeface="Arial" panose="020B0604020202020204" pitchFamily="34" charset="0"/>
              </a:rPr>
              <a:t>in de klassikale lesjes in de vorm van  ‘strings’. Dus bijvoorbeeld:</a:t>
            </a:r>
          </a:p>
          <a:p>
            <a:r>
              <a:rPr lang="nl-NL" altLang="nl-NL" sz="1200">
                <a:latin typeface="Arial" panose="020B0604020202020204" pitchFamily="34" charset="0"/>
              </a:rPr>
              <a:t>Hele getallen &gt; optellen</a:t>
            </a:r>
          </a:p>
          <a:p>
            <a:r>
              <a:rPr lang="nl-NL" altLang="nl-NL" sz="1200">
                <a:latin typeface="Arial" panose="020B0604020202020204" pitchFamily="34" charset="0"/>
              </a:rPr>
              <a:t>Meten &gt; oppervlakte &gt; meetbegrip</a:t>
            </a:r>
          </a:p>
          <a:p>
            <a:r>
              <a:rPr lang="nl-NL" altLang="nl-NL" sz="1200">
                <a:latin typeface="Arial" panose="020B0604020202020204" pitchFamily="34" charset="0"/>
              </a:rPr>
              <a:t>Er kunnen meer strings bij één lesje horen.</a:t>
            </a:r>
          </a:p>
        </p:txBody>
      </p:sp>
      <p:graphicFrame>
        <p:nvGraphicFramePr>
          <p:cNvPr id="74764" name="Group 12">
            <a:extLst>
              <a:ext uri="{FF2B5EF4-FFF2-40B4-BE49-F238E27FC236}">
                <a16:creationId xmlns:a16="http://schemas.microsoft.com/office/drawing/2014/main" id="{CB28D337-D1DD-A347-BCDC-3A4149FDDBD3}"/>
              </a:ext>
            </a:extLst>
          </p:cNvPr>
          <p:cNvGraphicFramePr>
            <a:graphicFrameLocks noGrp="1"/>
          </p:cNvGraphicFramePr>
          <p:nvPr>
            <p:ph idx="1"/>
          </p:nvPr>
        </p:nvGraphicFramePr>
        <p:xfrm>
          <a:off x="9296400" y="914400"/>
          <a:ext cx="6324600" cy="14679613"/>
        </p:xfrm>
        <a:graphic>
          <a:graphicData uri="http://schemas.openxmlformats.org/drawingml/2006/table">
            <a:tbl>
              <a:tblPr/>
              <a:tblGrid>
                <a:gridCol w="1676400">
                  <a:extLst>
                    <a:ext uri="{9D8B030D-6E8A-4147-A177-3AD203B41FA5}">
                      <a16:colId xmlns:a16="http://schemas.microsoft.com/office/drawing/2014/main" val="4198518183"/>
                    </a:ext>
                  </a:extLst>
                </a:gridCol>
                <a:gridCol w="182563">
                  <a:extLst>
                    <a:ext uri="{9D8B030D-6E8A-4147-A177-3AD203B41FA5}">
                      <a16:colId xmlns:a16="http://schemas.microsoft.com/office/drawing/2014/main" val="3622312212"/>
                    </a:ext>
                  </a:extLst>
                </a:gridCol>
                <a:gridCol w="3332162">
                  <a:extLst>
                    <a:ext uri="{9D8B030D-6E8A-4147-A177-3AD203B41FA5}">
                      <a16:colId xmlns:a16="http://schemas.microsoft.com/office/drawing/2014/main" val="1329126762"/>
                    </a:ext>
                  </a:extLst>
                </a:gridCol>
                <a:gridCol w="1133475">
                  <a:extLst>
                    <a:ext uri="{9D8B030D-6E8A-4147-A177-3AD203B41FA5}">
                      <a16:colId xmlns:a16="http://schemas.microsoft.com/office/drawing/2014/main" val="2068158582"/>
                    </a:ext>
                  </a:extLst>
                </a:gridCol>
              </a:tblGrid>
              <a:tr h="163513">
                <a:tc gridSpan="4">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nl-NL"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AutoNum type="alphaUcPeriod"/>
                        <a:tabLst/>
                      </a:pPr>
                      <a:r>
                        <a:rPr kumimoji="0" lang="nl-NL" altLang="nl-NL" sz="1200" b="1" i="0" u="sng"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Hoofdcategorie</a:t>
                      </a:r>
                      <a:endParaRPr kumimoji="0" lang="nl-NL" altLang="nl-NL"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Kies verplicht één of meer zoekwoorden uit deze categorie</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7832838"/>
                  </a:ext>
                </a:extLst>
              </a:tr>
              <a:tr h="0">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Zoekwoord</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Betekenis</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Mathtax-term</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89147158"/>
                  </a:ext>
                </a:extLst>
              </a:tr>
              <a:tr h="277813">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Hele getallen</a:t>
                      </a:r>
                      <a:endParaRPr kumimoji="0" lang="nl-NL" altLang="nl-NL"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Kies vervolgens evt.:</a:t>
                      </a:r>
                      <a:endParaRPr kumimoji="0" lang="nl-NL" altLang="nl-NL"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&lt; 20</a:t>
                      </a:r>
                      <a:endParaRPr kumimoji="0" lang="nl-NL" altLang="nl-NL"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&lt; 100</a:t>
                      </a:r>
                      <a:endParaRPr kumimoji="0" lang="nl-NL" altLang="nl-NL"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&lt; 1000</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1.1.1 Natuurlijke getallen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52504061"/>
                  </a:ext>
                </a:extLst>
              </a:tr>
              <a:tr h="0">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Breuken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1.2.2 Breuken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75014736"/>
                  </a:ext>
                </a:extLst>
              </a:tr>
              <a:tr h="122238">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Kommagetallen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1.2.3 Decimale breuken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06055294"/>
                  </a:ext>
                </a:extLst>
              </a:tr>
              <a:tr h="122238">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Procenten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1.2.3.5 Procenten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49574737"/>
                  </a:ext>
                </a:extLst>
              </a:tr>
              <a:tr h="0">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Verhoudingen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48428259"/>
                  </a:ext>
                </a:extLst>
              </a:tr>
              <a:tr h="374650">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Meten</a:t>
                      </a:r>
                      <a:endParaRPr kumimoji="0" lang="nl-NL" altLang="nl-NL"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Kies vervolgens evt.:</a:t>
                      </a:r>
                      <a:endParaRPr kumimoji="0" lang="nl-NL" altLang="nl-NL"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lengte</a:t>
                      </a:r>
                      <a:endParaRPr kumimoji="0" lang="nl-NL" altLang="nl-NL"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gewicht</a:t>
                      </a:r>
                      <a:endParaRPr kumimoji="0" lang="nl-NL" altLang="nl-NL"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inhoud gietmaten</a:t>
                      </a:r>
                      <a:endParaRPr kumimoji="0" lang="nl-NL" altLang="nl-NL"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oppervlakte</a:t>
                      </a:r>
                      <a:endParaRPr kumimoji="0" lang="nl-NL" altLang="nl-NL"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inhoud kubieke maten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1.4 Grootheden en eenheden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45087897"/>
                  </a:ext>
                </a:extLst>
              </a:tr>
              <a:tr h="220663">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Meetkunde</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1.2.2.5 verhou­ding en evenre­dig­heid</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99313703"/>
                  </a:ext>
                </a:extLst>
              </a:tr>
              <a:tr h="219075">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Geld</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Geld wisselen, de waarde bepalen van munteenheden, bedrag betalen met verschillende munten, enzovoort. Het gaat hier niet om vraagstukjes waarin geld als denkmodel wordt gebruikt bij optellen en aftrekken.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1.4.9 Geld</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52122319"/>
                  </a:ext>
                </a:extLst>
              </a:tr>
              <a:tr h="228600">
                <a:tc>
                  <a:txBody>
                    <a:bodyPr/>
                    <a:lstStyle>
                      <a:lvl1pPr>
                        <a:spcBef>
                          <a:spcPct val="20000"/>
                        </a:spcBef>
                        <a:tabLst>
                          <a:tab pos="457200" algn="l"/>
                        </a:tabLst>
                        <a:defRPr sz="2000">
                          <a:solidFill>
                            <a:schemeClr val="tx1"/>
                          </a:solidFill>
                          <a:latin typeface="Arial" panose="020B0604020202020204" pitchFamily="34" charset="0"/>
                        </a:defRPr>
                      </a:lvl1pPr>
                      <a:lvl2pPr>
                        <a:spcBef>
                          <a:spcPct val="20000"/>
                        </a:spcBef>
                        <a:tabLst>
                          <a:tab pos="457200" algn="l"/>
                        </a:tabLst>
                        <a:defRPr sz="2400">
                          <a:solidFill>
                            <a:schemeClr val="tx1"/>
                          </a:solidFill>
                          <a:latin typeface="Arial" panose="020B0604020202020204" pitchFamily="34" charset="0"/>
                        </a:defRPr>
                      </a:lvl2pPr>
                      <a:lvl3pPr>
                        <a:spcBef>
                          <a:spcPct val="20000"/>
                        </a:spcBef>
                        <a:tabLst>
                          <a:tab pos="457200" algn="l"/>
                        </a:tabLst>
                        <a:defRPr sz="2000">
                          <a:solidFill>
                            <a:schemeClr val="tx1"/>
                          </a:solidFill>
                          <a:latin typeface="Arial" panose="020B0604020202020204" pitchFamily="34" charset="0"/>
                        </a:defRPr>
                      </a:lvl3pPr>
                      <a:lvl4pPr>
                        <a:spcBef>
                          <a:spcPct val="20000"/>
                        </a:spcBef>
                        <a:tabLst>
                          <a:tab pos="457200" algn="l"/>
                        </a:tabLst>
                        <a:defRPr>
                          <a:solidFill>
                            <a:schemeClr val="tx1"/>
                          </a:solidFill>
                          <a:latin typeface="Arial" panose="020B0604020202020204" pitchFamily="34" charset="0"/>
                        </a:defRPr>
                      </a:lvl4pPr>
                      <a:lvl5pPr>
                        <a:spcBef>
                          <a:spcPct val="20000"/>
                        </a:spcBef>
                        <a:tabLst>
                          <a:tab pos="457200" algn="l"/>
                        </a:tabLst>
                        <a:defRPr>
                          <a:solidFill>
                            <a:schemeClr val="tx1"/>
                          </a:solidFill>
                          <a:latin typeface="Arial" panose="020B0604020202020204" pitchFamily="34" charset="0"/>
                        </a:defRPr>
                      </a:lvl5pPr>
                      <a:lvl6pPr fontAlgn="base">
                        <a:spcBef>
                          <a:spcPct val="20000"/>
                        </a:spcBef>
                        <a:spcAft>
                          <a:spcPct val="0"/>
                        </a:spcAft>
                        <a:tabLst>
                          <a:tab pos="457200" algn="l"/>
                        </a:tabLst>
                        <a:defRPr>
                          <a:solidFill>
                            <a:schemeClr val="tx1"/>
                          </a:solidFill>
                          <a:latin typeface="Arial" panose="020B0604020202020204" pitchFamily="34" charset="0"/>
                        </a:defRPr>
                      </a:lvl6pPr>
                      <a:lvl7pPr fontAlgn="base">
                        <a:spcBef>
                          <a:spcPct val="20000"/>
                        </a:spcBef>
                        <a:spcAft>
                          <a:spcPct val="0"/>
                        </a:spcAft>
                        <a:tabLst>
                          <a:tab pos="457200" algn="l"/>
                        </a:tabLst>
                        <a:defRPr>
                          <a:solidFill>
                            <a:schemeClr val="tx1"/>
                          </a:solidFill>
                          <a:latin typeface="Arial" panose="020B0604020202020204" pitchFamily="34" charset="0"/>
                        </a:defRPr>
                      </a:lvl7pPr>
                      <a:lvl8pPr fontAlgn="base">
                        <a:spcBef>
                          <a:spcPct val="20000"/>
                        </a:spcBef>
                        <a:spcAft>
                          <a:spcPct val="0"/>
                        </a:spcAft>
                        <a:tabLst>
                          <a:tab pos="457200" algn="l"/>
                        </a:tabLst>
                        <a:defRPr>
                          <a:solidFill>
                            <a:schemeClr val="tx1"/>
                          </a:solidFill>
                          <a:latin typeface="Arial" panose="020B0604020202020204" pitchFamily="34" charset="0"/>
                        </a:defRPr>
                      </a:lvl8pPr>
                      <a:lvl9pPr fontAlgn="base">
                        <a:spcBef>
                          <a:spcPct val="2000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Tijd</a:t>
                      </a:r>
                      <a:endParaRPr kumimoji="0" lang="nl-NL" altLang="nl-NL"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Kies vervolgens evt.</a:t>
                      </a:r>
                      <a:endParaRPr kumimoji="0" lang="nl-NL" altLang="nl-NL"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Times New Roman" panose="02020603050405020304" pitchFamily="18" charset="0"/>
                        <a:buChar char="-"/>
                        <a:tabLst>
                          <a:tab pos="457200" algn="l"/>
                        </a:tabLst>
                      </a:pPr>
                      <a:r>
                        <a:rPr kumimoji="0" lang="nl-NL" altLang="nl-NL" sz="1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klok</a:t>
                      </a:r>
                      <a:endParaRPr kumimoji="0" lang="nl-NL" altLang="nl-NL"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Times New Roman" panose="02020603050405020304" pitchFamily="18" charset="0"/>
                        <a:buChar char="-"/>
                        <a:tabLst>
                          <a:tab pos="457200" algn="l"/>
                        </a:tabLst>
                      </a:pPr>
                      <a:r>
                        <a:rPr kumimoji="0" lang="nl-NL" altLang="nl-NL" sz="1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kalender</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Kalender: jaar, maanden, weken, dagen.</a:t>
                      </a:r>
                      <a:endParaRPr kumimoji="0" lang="nl-NL" altLang="nl-NL"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Klok: analoge en digitale klok, uren, minuten, seconden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1.4.7 Tijd</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87034076"/>
                  </a:ext>
                </a:extLst>
              </a:tr>
              <a:tr h="0">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Tempo</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72016905"/>
                  </a:ext>
                </a:extLst>
              </a:tr>
              <a:tr h="0">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Spel</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67315124"/>
                  </a:ext>
                </a:extLst>
              </a:tr>
              <a:tr h="0">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Toets</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15205589"/>
                  </a:ext>
                </a:extLst>
              </a:tr>
              <a:tr h="122238">
                <a:tc gridSpan="4">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 </a:t>
                      </a:r>
                      <a:r>
                        <a:rPr kumimoji="0" lang="nl-NL" altLang="nl-NL" sz="1200" b="1" i="0" u="sng"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Subcategorie</a:t>
                      </a:r>
                      <a:endParaRPr kumimoji="0" lang="nl-NL" altLang="nl-NL"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Kies één of meer termen uit onderstaande lijst</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690189554"/>
                  </a:ext>
                </a:extLst>
              </a:tr>
              <a:tr h="0">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Zoekwoord</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Betekenis</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Mathtax-term</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72561184"/>
                  </a:ext>
                </a:extLst>
              </a:tr>
              <a:tr h="171450">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Getalbegrip</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(terug)tellen (in sprongen), ordenen, plaatsen op getallenlijn, positiesysteem, afronden volgens afrondingsregels</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1.1 Getalbegrip</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29838227"/>
                  </a:ext>
                </a:extLst>
              </a:tr>
              <a:tr h="122238">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Samenhang</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Samenhang tussen breuken en/of kommagetallen en/of procenten en/of verhoudingen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31155231"/>
                  </a:ext>
                </a:extLst>
              </a:tr>
              <a:tr h="0">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Optellen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49753577"/>
                  </a:ext>
                </a:extLst>
              </a:tr>
              <a:tr h="0">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Aftrekken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33778002"/>
                  </a:ext>
                </a:extLst>
              </a:tr>
              <a:tr h="0">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Vermenigvuldigen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97623250"/>
                  </a:ext>
                </a:extLst>
              </a:tr>
              <a:tr h="0">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Delen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Inclusief kenmerken van deelbaarheid</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92029901"/>
                  </a:ext>
                </a:extLst>
              </a:tr>
              <a:tr h="122238">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Schattend rekenen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Globaal </a:t>
                      </a:r>
                      <a:r>
                        <a:rPr kumimoji="0" lang="nl-NL" altLang="nl-NL" sz="1200" b="0" i="1" u="sng"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rekenen </a:t>
                      </a: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(Niet het schatten van meetgetallen)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84447142"/>
                  </a:ext>
                </a:extLst>
              </a:tr>
              <a:tr h="169863">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Handig rekenen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Rekenen met strategieën als: rijgen, splitsen, verwisselen, compenseren, verdeeleigenschap, één (keer) meer/ één keer (minder)</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28352399"/>
                  </a:ext>
                </a:extLst>
              </a:tr>
              <a:tr h="122238">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Cijferen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Schriftelijk rekenen volgens standaardprocedures, zowel traditioneel als kolomsgewijs.</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00091277"/>
                  </a:ext>
                </a:extLst>
              </a:tr>
              <a:tr h="169863">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Informatieverwerking</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Grafieken en tabellen. Het representeren van gegevens. Het gaat hier niet om gewone verhoudingstabellen.</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20666492"/>
                  </a:ext>
                </a:extLst>
              </a:tr>
              <a:tr h="0">
                <a:tc gridSpan="2">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Rekenmachine</a:t>
                      </a:r>
                      <a:endParaRPr kumimoji="0" lang="nl-NL" altLang="nl-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60618759"/>
                  </a:ext>
                </a:extLst>
              </a:tr>
            </a:tbl>
          </a:graphicData>
        </a:graphic>
      </p:graphicFrame>
      <p:sp>
        <p:nvSpPr>
          <p:cNvPr id="74876" name="Rectangle 124">
            <a:extLst>
              <a:ext uri="{FF2B5EF4-FFF2-40B4-BE49-F238E27FC236}">
                <a16:creationId xmlns:a16="http://schemas.microsoft.com/office/drawing/2014/main" id="{54690AB5-08E1-934B-A7A9-8CD17440772A}"/>
              </a:ext>
            </a:extLst>
          </p:cNvPr>
          <p:cNvSpPr>
            <a:spLocks noChangeArrowheads="1"/>
          </p:cNvSpPr>
          <p:nvPr/>
        </p:nvSpPr>
        <p:spPr bwMode="auto">
          <a:xfrm>
            <a:off x="533400" y="1295400"/>
            <a:ext cx="80010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b="1">
                <a:solidFill>
                  <a:srgbClr val="E41A22"/>
                </a:solidFill>
                <a:hlinkClick r:id="rId4" action="ppaction://hlinksldjump"/>
              </a:rPr>
              <a:t>Eraf of tóch erbij? </a:t>
            </a:r>
            <a:r>
              <a:rPr lang="nl-NL" altLang="nl-NL" sz="1400" b="1">
                <a:solidFill>
                  <a:srgbClr val="E41A22"/>
                </a:solidFill>
              </a:rPr>
              <a:t>en </a:t>
            </a:r>
            <a:r>
              <a:rPr lang="nl-NL" altLang="nl-NL" sz="1400" b="1">
                <a:solidFill>
                  <a:srgbClr val="E41A22"/>
                </a:solidFill>
                <a:hlinkClick r:id="rId5" action="ppaction://hlinksldjump"/>
              </a:rPr>
              <a:t>Welk getal past?</a:t>
            </a:r>
            <a:endParaRPr lang="nl-NL" altLang="nl-NL" sz="1400" b="1">
              <a:solidFill>
                <a:srgbClr val="E41A22"/>
              </a:solidFill>
            </a:endParaRPr>
          </a:p>
          <a:p>
            <a:r>
              <a:rPr lang="nl-NL" altLang="nl-NL" sz="1400" b="1">
                <a:latin typeface="Arial" panose="020B0604020202020204" pitchFamily="34" charset="0"/>
              </a:rPr>
              <a:t>Doel</a:t>
            </a:r>
            <a:r>
              <a:rPr lang="nl-NL" altLang="nl-NL" sz="1400">
                <a:latin typeface="Arial" panose="020B0604020202020204" pitchFamily="34" charset="0"/>
              </a:rPr>
              <a:t>: Aanvullend optellen bij aftrekken.</a:t>
            </a:r>
          </a:p>
          <a:p>
            <a:r>
              <a:rPr lang="nl-NL" altLang="nl-NL" sz="1400" b="1">
                <a:latin typeface="Arial" panose="020B0604020202020204" pitchFamily="34" charset="0"/>
              </a:rPr>
              <a:t>Omschrijving</a:t>
            </a:r>
            <a:r>
              <a:rPr lang="nl-NL" altLang="nl-NL" sz="1400">
                <a:latin typeface="Arial" panose="020B0604020202020204" pitchFamily="34" charset="0"/>
              </a:rPr>
              <a:t>: De leerlingen oefenen aanvullend optellen eerst met wat gegeven aftrekopgaven, vervolgens door maatgetallen te schatten en het verschil met de werkelijke waarde te  berekenen.</a:t>
            </a:r>
          </a:p>
          <a:p>
            <a:r>
              <a:rPr lang="nl-NL" altLang="nl-NL" sz="1400" b="1">
                <a:latin typeface="Arial" panose="020B0604020202020204" pitchFamily="34" charset="0"/>
              </a:rPr>
              <a:t>Werkwijze:</a:t>
            </a:r>
            <a:r>
              <a:rPr lang="nl-NL" altLang="nl-NL" sz="1400">
                <a:latin typeface="Arial" panose="020B0604020202020204" pitchFamily="34" charset="0"/>
              </a:rPr>
              <a:t> De leerlingen krijgen een rijtje aftrekopgaven met een klein verschil en lossen dit op</a:t>
            </a:r>
            <a:br>
              <a:rPr lang="nl-NL" altLang="nl-NL" sz="1400">
                <a:latin typeface="Arial" panose="020B0604020202020204" pitchFamily="34" charset="0"/>
              </a:rPr>
            </a:br>
            <a:r>
              <a:rPr lang="nl-NL" altLang="nl-NL" sz="1400">
                <a:latin typeface="Arial" panose="020B0604020202020204" pitchFamily="34" charset="0"/>
              </a:rPr>
              <a:t>   met aanvullend optellen. Bespreek waarom het aanvullend optellen bij de gegeven opgaven een handige strategie is. (Het gaat om een klein verschil) Laat de leerlingen zelf nog een paar geschikte opgaven bedenken.</a:t>
            </a:r>
          </a:p>
          <a:p>
            <a:r>
              <a:rPr lang="nl-NL" altLang="nl-NL" sz="1400">
                <a:latin typeface="Arial" panose="020B0604020202020204" pitchFamily="34" charset="0"/>
              </a:rPr>
              <a:t>Bij de tweede activiteit schatten ze een maatgetal in een gegeven meetsituatie. Vervolgens wordt de beste schatting van de klas vastgesteld en door aanvullend optellen berekend hoe ver deze schatting naast de werkelijke waarde zat.</a:t>
            </a:r>
          </a:p>
          <a:p>
            <a:r>
              <a:rPr lang="nl-NL" altLang="nl-NL" sz="1400" b="1">
                <a:latin typeface="Arial" panose="020B0604020202020204" pitchFamily="34" charset="0"/>
              </a:rPr>
              <a:t>Materialen</a:t>
            </a:r>
            <a:r>
              <a:rPr lang="nl-NL" altLang="nl-NL" sz="1400">
                <a:latin typeface="Arial" panose="020B0604020202020204" pitchFamily="34" charset="0"/>
              </a:rPr>
              <a:t>: Leerlingen hebben pen en papier nodig.</a:t>
            </a:r>
          </a:p>
          <a:p>
            <a:endParaRPr lang="nl-NL" altLang="nl-NL" sz="1400">
              <a:latin typeface="Arial" panose="020B0604020202020204" pitchFamily="34" charset="0"/>
            </a:endParaRPr>
          </a:p>
          <a:p>
            <a:endParaRPr lang="nl-NL" altLang="nl-NL" sz="1400">
              <a:latin typeface="Arial" panose="020B0604020202020204" pitchFamily="34" charset="0"/>
            </a:endParaRPr>
          </a:p>
          <a:p>
            <a:endParaRPr lang="nl-NL" altLang="nl-NL" sz="1400">
              <a:latin typeface="Arial" panose="020B0604020202020204" pitchFamily="34" charset="0"/>
            </a:endParaRPr>
          </a:p>
          <a:p>
            <a:endParaRPr lang="nl-NL" altLang="nl-NL" sz="1400">
              <a:latin typeface="Arial" panose="020B0604020202020204" pitchFamily="34" charset="0"/>
            </a:endParaRPr>
          </a:p>
          <a:p>
            <a:endParaRPr lang="nl-NL" altLang="nl-NL" sz="1400">
              <a:latin typeface="Arial" panose="020B0604020202020204" pitchFamily="34" charset="0"/>
            </a:endParaRPr>
          </a:p>
          <a:p>
            <a:endParaRPr lang="nl-NL" altLang="nl-NL" sz="1400">
              <a:latin typeface="Arial" panose="020B0604020202020204" pitchFamily="34" charset="0"/>
            </a:endParaRPr>
          </a:p>
          <a:p>
            <a:endParaRPr lang="nl-NL" altLang="nl-NL" sz="1400">
              <a:latin typeface="Arial" panose="020B0604020202020204" pitchFamily="34" charset="0"/>
            </a:endParaRPr>
          </a:p>
          <a:p>
            <a:endParaRPr lang="nl-NL" altLang="nl-NL" sz="1400">
              <a:latin typeface="Arial" panose="020B0604020202020204" pitchFamily="34" charset="0"/>
            </a:endParaRPr>
          </a:p>
          <a:p>
            <a:endParaRPr lang="nl-NL" altLang="nl-NL" sz="1400">
              <a:latin typeface="Arial" panose="020B0604020202020204" pitchFamily="34" charset="0"/>
            </a:endParaRPr>
          </a:p>
          <a:p>
            <a:r>
              <a:rPr lang="nl-NL" altLang="nl-NL" sz="1400" b="1" i="1">
                <a:solidFill>
                  <a:srgbClr val="0000FF"/>
                </a:solidFill>
                <a:latin typeface="Arial" panose="020B0604020202020204" pitchFamily="34" charset="0"/>
              </a:rPr>
              <a:t>Zoekwoorden</a:t>
            </a:r>
            <a:r>
              <a:rPr lang="nl-NL" altLang="nl-NL" sz="1400" i="1">
                <a:solidFill>
                  <a:srgbClr val="0000FF"/>
                </a:solidFill>
                <a:latin typeface="Arial" panose="020B0604020202020204" pitchFamily="34" charset="0"/>
              </a:rPr>
              <a:t>: Hele getallen&gt;Optellen; Hele getallen&gt;Aftrekken; Hele getallen&gt;Schattend rekenen</a:t>
            </a:r>
          </a:p>
        </p:txBody>
      </p:sp>
      <p:sp>
        <p:nvSpPr>
          <p:cNvPr id="74877" name="Text Box 125">
            <a:extLst>
              <a:ext uri="{FF2B5EF4-FFF2-40B4-BE49-F238E27FC236}">
                <a16:creationId xmlns:a16="http://schemas.microsoft.com/office/drawing/2014/main" id="{43CD624E-94E8-1E43-A985-A4E1C088219F}"/>
              </a:ext>
            </a:extLst>
          </p:cNvPr>
          <p:cNvSpPr txBox="1">
            <a:spLocks noChangeArrowheads="1"/>
          </p:cNvSpPr>
          <p:nvPr/>
        </p:nvSpPr>
        <p:spPr bwMode="auto">
          <a:xfrm>
            <a:off x="331788" y="6553200"/>
            <a:ext cx="287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nl-NL" altLang="nl-NL" sz="1400" b="1">
                <a:latin typeface="Arial" panose="020B0604020202020204" pitchFamily="34" charset="0"/>
              </a:rPr>
              <a:t>zOEF 8112: Aanvullend optellen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22A1A68-FD37-9540-A0A0-DBE18F52324A}"/>
              </a:ext>
            </a:extLst>
          </p:cNvPr>
          <p:cNvSpPr>
            <a:spLocks noGrp="1" noChangeArrowheads="1"/>
          </p:cNvSpPr>
          <p:nvPr>
            <p:ph type="title"/>
          </p:nvPr>
        </p:nvSpPr>
        <p:spPr>
          <a:xfrm>
            <a:off x="533400" y="487363"/>
            <a:ext cx="5943600" cy="290512"/>
          </a:xfrm>
        </p:spPr>
        <p:txBody>
          <a:bodyPr/>
          <a:lstStyle/>
          <a:p>
            <a:br>
              <a:rPr lang="nl-NL" altLang="nl-NL" sz="1800">
                <a:solidFill>
                  <a:srgbClr val="FF0909"/>
                </a:solidFill>
              </a:rPr>
            </a:br>
            <a:br>
              <a:rPr lang="nl-NL" altLang="nl-NL" sz="1800">
                <a:solidFill>
                  <a:srgbClr val="FF0909"/>
                </a:solidFill>
              </a:rPr>
            </a:br>
            <a:endParaRPr lang="nl-NL" altLang="nl-NL" sz="1800">
              <a:solidFill>
                <a:srgbClr val="FF0909"/>
              </a:solidFill>
            </a:endParaRPr>
          </a:p>
        </p:txBody>
      </p:sp>
      <p:sp>
        <p:nvSpPr>
          <p:cNvPr id="57349" name="Text Box 5">
            <a:extLst>
              <a:ext uri="{FF2B5EF4-FFF2-40B4-BE49-F238E27FC236}">
                <a16:creationId xmlns:a16="http://schemas.microsoft.com/office/drawing/2014/main" id="{7C218987-D603-D54D-8DE9-86099C75263C}"/>
              </a:ext>
            </a:extLst>
          </p:cNvPr>
          <p:cNvSpPr txBox="1">
            <a:spLocks noChangeArrowheads="1"/>
          </p:cNvSpPr>
          <p:nvPr/>
        </p:nvSpPr>
        <p:spPr bwMode="auto">
          <a:xfrm>
            <a:off x="1600200" y="46990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800"/>
              <a:t>Eraf of tóch erbij?</a:t>
            </a:r>
          </a:p>
        </p:txBody>
      </p:sp>
      <p:grpSp>
        <p:nvGrpSpPr>
          <p:cNvPr id="57350" name="Group 6">
            <a:extLst>
              <a:ext uri="{FF2B5EF4-FFF2-40B4-BE49-F238E27FC236}">
                <a16:creationId xmlns:a16="http://schemas.microsoft.com/office/drawing/2014/main" id="{D93807CB-0D16-1548-B632-A950AFA898DB}"/>
              </a:ext>
            </a:extLst>
          </p:cNvPr>
          <p:cNvGrpSpPr>
            <a:grpSpLocks/>
          </p:cNvGrpSpPr>
          <p:nvPr/>
        </p:nvGrpSpPr>
        <p:grpSpPr bwMode="auto">
          <a:xfrm>
            <a:off x="5334000" y="4495800"/>
            <a:ext cx="3270250" cy="1885950"/>
            <a:chOff x="3360" y="2832"/>
            <a:chExt cx="2060" cy="1188"/>
          </a:xfrm>
        </p:grpSpPr>
        <p:sp>
          <p:nvSpPr>
            <p:cNvPr id="57351" name="AutoShape 7">
              <a:extLst>
                <a:ext uri="{FF2B5EF4-FFF2-40B4-BE49-F238E27FC236}">
                  <a16:creationId xmlns:a16="http://schemas.microsoft.com/office/drawing/2014/main" id="{E0D93E51-6C7D-9A4A-8255-96A3EF563DB8}"/>
                </a:ext>
              </a:extLst>
            </p:cNvPr>
            <p:cNvSpPr>
              <a:spLocks noChangeArrowheads="1"/>
            </p:cNvSpPr>
            <p:nvPr/>
          </p:nvSpPr>
          <p:spPr bwMode="auto">
            <a:xfrm>
              <a:off x="3360" y="2832"/>
              <a:ext cx="2060" cy="1188"/>
            </a:xfrm>
            <a:prstGeom prst="roundRect">
              <a:avLst>
                <a:gd name="adj" fmla="val 16667"/>
              </a:avLst>
            </a:prstGeom>
            <a:solidFill>
              <a:srgbClr val="EAEAEA"/>
            </a:solidFill>
            <a:ln w="57150" cmpd="thinThick">
              <a:solidFill>
                <a:srgbClr val="E41A2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nl-NL" altLang="nl-NL" baseline="-25000">
                <a:latin typeface="Arial" panose="020B0604020202020204" pitchFamily="34" charset="0"/>
              </a:endParaRPr>
            </a:p>
          </p:txBody>
        </p:sp>
        <p:sp>
          <p:nvSpPr>
            <p:cNvPr id="57352" name="Text Box 8">
              <a:extLst>
                <a:ext uri="{FF2B5EF4-FFF2-40B4-BE49-F238E27FC236}">
                  <a16:creationId xmlns:a16="http://schemas.microsoft.com/office/drawing/2014/main" id="{F49062D4-E23E-F64A-99E1-45D958784AE9}"/>
                </a:ext>
              </a:extLst>
            </p:cNvPr>
            <p:cNvSpPr txBox="1">
              <a:spLocks noChangeArrowheads="1"/>
            </p:cNvSpPr>
            <p:nvPr/>
          </p:nvSpPr>
          <p:spPr bwMode="auto">
            <a:xfrm>
              <a:off x="3502" y="2944"/>
              <a:ext cx="1252"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latin typeface="Arial" panose="020B0604020202020204" pitchFamily="34" charset="0"/>
                </a:rPr>
                <a:t>Tip: </a:t>
              </a:r>
            </a:p>
            <a:p>
              <a:r>
                <a:rPr lang="nl-NL" altLang="nl-NL">
                  <a:latin typeface="Arial" panose="020B0604020202020204" pitchFamily="34" charset="0"/>
                </a:rPr>
                <a:t>Doe dit eerst</a:t>
              </a:r>
            </a:p>
            <a:p>
              <a:r>
                <a:rPr lang="nl-NL" altLang="nl-NL">
                  <a:latin typeface="Arial" panose="020B0604020202020204" pitchFamily="34" charset="0"/>
                </a:rPr>
                <a:t>voor jezelf.</a:t>
              </a:r>
            </a:p>
            <a:p>
              <a:r>
                <a:rPr lang="nl-NL" altLang="nl-NL">
                  <a:latin typeface="Arial" panose="020B0604020202020204" pitchFamily="34" charset="0"/>
                </a:rPr>
                <a:t>Daarna klassikaal</a:t>
              </a:r>
            </a:p>
            <a:p>
              <a:r>
                <a:rPr lang="nl-NL" altLang="nl-NL">
                  <a:latin typeface="Arial" panose="020B0604020202020204" pitchFamily="34" charset="0"/>
                </a:rPr>
                <a:t>nabespreken.</a:t>
              </a:r>
            </a:p>
          </p:txBody>
        </p:sp>
        <p:pic>
          <p:nvPicPr>
            <p:cNvPr id="57353" name="Picture 9">
              <a:extLst>
                <a:ext uri="{FF2B5EF4-FFF2-40B4-BE49-F238E27FC236}">
                  <a16:creationId xmlns:a16="http://schemas.microsoft.com/office/drawing/2014/main" id="{A966DF26-09EB-DE41-A6DE-ECC816647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 y="3022"/>
              <a:ext cx="376" cy="376"/>
            </a:xfrm>
            <a:prstGeom prst="rect">
              <a:avLst/>
            </a:prstGeom>
            <a:noFill/>
            <a:extLst>
              <a:ext uri="{909E8E84-426E-40DD-AFC4-6F175D3DCCD1}">
                <a14:hiddenFill xmlns:a14="http://schemas.microsoft.com/office/drawing/2010/main">
                  <a:solidFill>
                    <a:srgbClr val="FFFFFF"/>
                  </a:solidFill>
                </a14:hiddenFill>
              </a:ext>
            </a:extLst>
          </p:spPr>
        </p:pic>
        <p:pic>
          <p:nvPicPr>
            <p:cNvPr id="57354" name="Picture 10">
              <a:extLst>
                <a:ext uri="{FF2B5EF4-FFF2-40B4-BE49-F238E27FC236}">
                  <a16:creationId xmlns:a16="http://schemas.microsoft.com/office/drawing/2014/main" id="{54CDAB62-CA23-1641-B607-22569A913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 y="3475"/>
              <a:ext cx="376" cy="376"/>
            </a:xfrm>
            <a:prstGeom prst="rect">
              <a:avLst/>
            </a:prstGeom>
            <a:noFill/>
            <a:extLst>
              <a:ext uri="{909E8E84-426E-40DD-AFC4-6F175D3DCCD1}">
                <a14:hiddenFill xmlns:a14="http://schemas.microsoft.com/office/drawing/2010/main">
                  <a:solidFill>
                    <a:srgbClr val="FFFFFF"/>
                  </a:solidFill>
                </a14:hiddenFill>
              </a:ext>
            </a:extLst>
          </p:spPr>
        </p:pic>
        <p:grpSp>
          <p:nvGrpSpPr>
            <p:cNvPr id="57355" name="Group 11">
              <a:extLst>
                <a:ext uri="{FF2B5EF4-FFF2-40B4-BE49-F238E27FC236}">
                  <a16:creationId xmlns:a16="http://schemas.microsoft.com/office/drawing/2014/main" id="{74787D41-F087-4B4C-9A7E-99E6A69D9FD0}"/>
                </a:ext>
              </a:extLst>
            </p:cNvPr>
            <p:cNvGrpSpPr>
              <a:grpSpLocks/>
            </p:cNvGrpSpPr>
            <p:nvPr/>
          </p:nvGrpSpPr>
          <p:grpSpPr bwMode="auto">
            <a:xfrm>
              <a:off x="5232" y="2880"/>
              <a:ext cx="96" cy="96"/>
              <a:chOff x="1008" y="2688"/>
              <a:chExt cx="576" cy="576"/>
            </a:xfrm>
          </p:grpSpPr>
          <p:sp>
            <p:nvSpPr>
              <p:cNvPr id="57356" name="Rectangle 12">
                <a:extLst>
                  <a:ext uri="{FF2B5EF4-FFF2-40B4-BE49-F238E27FC236}">
                    <a16:creationId xmlns:a16="http://schemas.microsoft.com/office/drawing/2014/main" id="{2EA3F883-5500-3B4A-A42B-8E5B662BEF28}"/>
                  </a:ext>
                </a:extLst>
              </p:cNvPr>
              <p:cNvSpPr>
                <a:spLocks noChangeArrowheads="1"/>
              </p:cNvSpPr>
              <p:nvPr/>
            </p:nvSpPr>
            <p:spPr bwMode="auto">
              <a:xfrm>
                <a:off x="1008" y="2688"/>
                <a:ext cx="576" cy="57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7357" name="Line 13">
                <a:extLst>
                  <a:ext uri="{FF2B5EF4-FFF2-40B4-BE49-F238E27FC236}">
                    <a16:creationId xmlns:a16="http://schemas.microsoft.com/office/drawing/2014/main" id="{04599457-2BC7-3244-9A91-B56BDE326875}"/>
                  </a:ext>
                </a:extLst>
              </p:cNvPr>
              <p:cNvSpPr>
                <a:spLocks noChangeShapeType="1"/>
              </p:cNvSpPr>
              <p:nvPr/>
            </p:nvSpPr>
            <p:spPr bwMode="auto">
              <a:xfrm>
                <a:off x="1008" y="2688"/>
                <a:ext cx="576" cy="5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7358" name="Line 14">
                <a:extLst>
                  <a:ext uri="{FF2B5EF4-FFF2-40B4-BE49-F238E27FC236}">
                    <a16:creationId xmlns:a16="http://schemas.microsoft.com/office/drawing/2014/main" id="{4E234909-15C7-9944-AFD9-97ABEA1A92C1}"/>
                  </a:ext>
                </a:extLst>
              </p:cNvPr>
              <p:cNvSpPr>
                <a:spLocks noChangeShapeType="1"/>
              </p:cNvSpPr>
              <p:nvPr/>
            </p:nvSpPr>
            <p:spPr bwMode="auto">
              <a:xfrm flipV="1">
                <a:off x="1008" y="2688"/>
                <a:ext cx="576" cy="5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pic>
        <p:nvPicPr>
          <p:cNvPr id="57359" name="Picture 15">
            <a:hlinkClick r:id="rId5" action="ppaction://hlinksldjump"/>
            <a:extLst>
              <a:ext uri="{FF2B5EF4-FFF2-40B4-BE49-F238E27FC236}">
                <a16:creationId xmlns:a16="http://schemas.microsoft.com/office/drawing/2014/main" id="{E5DBBA9D-C951-D04D-AA5D-3FA0CF511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560388"/>
            <a:ext cx="1447800" cy="393700"/>
          </a:xfrm>
          <a:prstGeom prst="rect">
            <a:avLst/>
          </a:prstGeom>
          <a:noFill/>
          <a:extLst>
            <a:ext uri="{909E8E84-426E-40DD-AFC4-6F175D3DCCD1}">
              <a14:hiddenFill xmlns:a14="http://schemas.microsoft.com/office/drawing/2010/main">
                <a:solidFill>
                  <a:srgbClr val="FFFFFF"/>
                </a:solidFill>
              </a14:hiddenFill>
            </a:ext>
          </a:extLst>
        </p:spPr>
      </p:pic>
      <p:sp>
        <p:nvSpPr>
          <p:cNvPr id="57360" name="Text Box 16">
            <a:extLst>
              <a:ext uri="{FF2B5EF4-FFF2-40B4-BE49-F238E27FC236}">
                <a16:creationId xmlns:a16="http://schemas.microsoft.com/office/drawing/2014/main" id="{35A59FF8-C0F3-C440-9CBF-802BF08A4723}"/>
              </a:ext>
            </a:extLst>
          </p:cNvPr>
          <p:cNvSpPr txBox="1">
            <a:spLocks noChangeArrowheads="1"/>
          </p:cNvSpPr>
          <p:nvPr/>
        </p:nvSpPr>
        <p:spPr bwMode="auto">
          <a:xfrm>
            <a:off x="331788" y="6553200"/>
            <a:ext cx="287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nl-NL" altLang="nl-NL" sz="1400" b="1">
                <a:latin typeface="Arial" panose="020B0604020202020204" pitchFamily="34" charset="0"/>
              </a:rPr>
              <a:t>zOEF 8112: Aanvullend optellen</a:t>
            </a:r>
          </a:p>
        </p:txBody>
      </p:sp>
      <p:sp>
        <p:nvSpPr>
          <p:cNvPr id="57361" name="AutoShape 17">
            <a:extLst>
              <a:ext uri="{FF2B5EF4-FFF2-40B4-BE49-F238E27FC236}">
                <a16:creationId xmlns:a16="http://schemas.microsoft.com/office/drawing/2014/main" id="{D26639D4-A892-6248-8A75-8FC11F59A34A}"/>
              </a:ext>
            </a:extLst>
          </p:cNvPr>
          <p:cNvSpPr>
            <a:spLocks noChangeArrowheads="1"/>
          </p:cNvSpPr>
          <p:nvPr/>
        </p:nvSpPr>
        <p:spPr bwMode="auto">
          <a:xfrm>
            <a:off x="684213" y="5373688"/>
            <a:ext cx="1368425" cy="990600"/>
          </a:xfrm>
          <a:prstGeom prst="rightArrow">
            <a:avLst>
              <a:gd name="adj1" fmla="val 50000"/>
              <a:gd name="adj2" fmla="val 34535"/>
            </a:avLst>
          </a:prstGeom>
          <a:solidFill>
            <a:srgbClr val="00B3F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altLang="nl-NL" sz="1600">
                <a:latin typeface="Arial" panose="020B0604020202020204" pitchFamily="34" charset="0"/>
              </a:rPr>
              <a:t>Volgende </a:t>
            </a:r>
          </a:p>
          <a:p>
            <a:pPr algn="ctr"/>
            <a:r>
              <a:rPr lang="nl-NL" altLang="nl-NL" sz="1600">
                <a:latin typeface="Arial" panose="020B0604020202020204" pitchFamily="34" charset="0"/>
              </a:rPr>
              <a:t>activiteit</a:t>
            </a:r>
          </a:p>
        </p:txBody>
      </p:sp>
      <p:sp>
        <p:nvSpPr>
          <p:cNvPr id="57362" name="Text Box 18">
            <a:extLst>
              <a:ext uri="{FF2B5EF4-FFF2-40B4-BE49-F238E27FC236}">
                <a16:creationId xmlns:a16="http://schemas.microsoft.com/office/drawing/2014/main" id="{5558164F-1AFE-8B48-A6B8-D5D4B172173D}"/>
              </a:ext>
            </a:extLst>
          </p:cNvPr>
          <p:cNvSpPr txBox="1">
            <a:spLocks noChangeArrowheads="1"/>
          </p:cNvSpPr>
          <p:nvPr/>
        </p:nvSpPr>
        <p:spPr bwMode="auto">
          <a:xfrm>
            <a:off x="4419600" y="2576513"/>
            <a:ext cx="685800" cy="395287"/>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nl-NL">
                <a:solidFill>
                  <a:srgbClr val="DE0000"/>
                </a:solidFill>
              </a:rPr>
              <a:t>klik</a:t>
            </a:r>
          </a:p>
        </p:txBody>
      </p:sp>
      <p:sp>
        <p:nvSpPr>
          <p:cNvPr id="57363" name="Text Box 19">
            <a:extLst>
              <a:ext uri="{FF2B5EF4-FFF2-40B4-BE49-F238E27FC236}">
                <a16:creationId xmlns:a16="http://schemas.microsoft.com/office/drawing/2014/main" id="{B4B54FAA-15A0-774E-80C2-8DF923EB124D}"/>
              </a:ext>
            </a:extLst>
          </p:cNvPr>
          <p:cNvSpPr txBox="1">
            <a:spLocks noChangeArrowheads="1"/>
          </p:cNvSpPr>
          <p:nvPr/>
        </p:nvSpPr>
        <p:spPr bwMode="auto">
          <a:xfrm>
            <a:off x="4419600" y="3429000"/>
            <a:ext cx="685800" cy="395288"/>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nl-NL">
                <a:solidFill>
                  <a:srgbClr val="DE0000"/>
                </a:solidFill>
              </a:rPr>
              <a:t>klik</a:t>
            </a:r>
          </a:p>
        </p:txBody>
      </p:sp>
      <p:sp>
        <p:nvSpPr>
          <p:cNvPr id="57364" name="Text Box 20">
            <a:extLst>
              <a:ext uri="{FF2B5EF4-FFF2-40B4-BE49-F238E27FC236}">
                <a16:creationId xmlns:a16="http://schemas.microsoft.com/office/drawing/2014/main" id="{B74DCD59-C8E6-7B48-96EC-927AC9961DD3}"/>
              </a:ext>
            </a:extLst>
          </p:cNvPr>
          <p:cNvSpPr txBox="1">
            <a:spLocks noChangeArrowheads="1"/>
          </p:cNvSpPr>
          <p:nvPr/>
        </p:nvSpPr>
        <p:spPr bwMode="auto">
          <a:xfrm>
            <a:off x="4419600" y="4267200"/>
            <a:ext cx="685800" cy="395288"/>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nl-NL">
                <a:solidFill>
                  <a:srgbClr val="DE0000"/>
                </a:solidFill>
              </a:rPr>
              <a:t>klik</a:t>
            </a:r>
          </a:p>
        </p:txBody>
      </p:sp>
      <p:sp>
        <p:nvSpPr>
          <p:cNvPr id="57365" name="Text Box 21">
            <a:extLst>
              <a:ext uri="{FF2B5EF4-FFF2-40B4-BE49-F238E27FC236}">
                <a16:creationId xmlns:a16="http://schemas.microsoft.com/office/drawing/2014/main" id="{40F21B6A-19EE-2A49-BA5D-424FFCE3614B}"/>
              </a:ext>
            </a:extLst>
          </p:cNvPr>
          <p:cNvSpPr txBox="1">
            <a:spLocks noChangeArrowheads="1"/>
          </p:cNvSpPr>
          <p:nvPr/>
        </p:nvSpPr>
        <p:spPr bwMode="auto">
          <a:xfrm>
            <a:off x="3543300" y="25400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nl-NL" sz="2800">
                <a:latin typeface="Arial" panose="020B0604020202020204" pitchFamily="34" charset="0"/>
              </a:rPr>
              <a:t>3</a:t>
            </a:r>
          </a:p>
        </p:txBody>
      </p:sp>
      <p:sp>
        <p:nvSpPr>
          <p:cNvPr id="57366" name="Text Box 22">
            <a:extLst>
              <a:ext uri="{FF2B5EF4-FFF2-40B4-BE49-F238E27FC236}">
                <a16:creationId xmlns:a16="http://schemas.microsoft.com/office/drawing/2014/main" id="{3FA003A4-4A77-2B41-8641-69B458D78BC0}"/>
              </a:ext>
            </a:extLst>
          </p:cNvPr>
          <p:cNvSpPr txBox="1">
            <a:spLocks noChangeArrowheads="1"/>
          </p:cNvSpPr>
          <p:nvPr/>
        </p:nvSpPr>
        <p:spPr bwMode="auto">
          <a:xfrm>
            <a:off x="3352800" y="3352800"/>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nl-NL" sz="2800">
                <a:latin typeface="Arial" panose="020B0604020202020204" pitchFamily="34" charset="0"/>
              </a:rPr>
              <a:t>11</a:t>
            </a:r>
          </a:p>
        </p:txBody>
      </p:sp>
      <p:sp>
        <p:nvSpPr>
          <p:cNvPr id="57367" name="Text Box 23">
            <a:extLst>
              <a:ext uri="{FF2B5EF4-FFF2-40B4-BE49-F238E27FC236}">
                <a16:creationId xmlns:a16="http://schemas.microsoft.com/office/drawing/2014/main" id="{E477C420-862B-7748-AFF6-2EE98BEF4BD3}"/>
              </a:ext>
            </a:extLst>
          </p:cNvPr>
          <p:cNvSpPr txBox="1">
            <a:spLocks noChangeArrowheads="1"/>
          </p:cNvSpPr>
          <p:nvPr/>
        </p:nvSpPr>
        <p:spPr bwMode="auto">
          <a:xfrm>
            <a:off x="3429000" y="4205288"/>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nl-NL" sz="2800">
                <a:latin typeface="Arial" panose="020B0604020202020204" pitchFamily="34" charset="0"/>
              </a:rPr>
              <a:t>22</a:t>
            </a:r>
          </a:p>
        </p:txBody>
      </p:sp>
      <p:sp>
        <p:nvSpPr>
          <p:cNvPr id="57368" name="Text Box 24">
            <a:extLst>
              <a:ext uri="{FF2B5EF4-FFF2-40B4-BE49-F238E27FC236}">
                <a16:creationId xmlns:a16="http://schemas.microsoft.com/office/drawing/2014/main" id="{96AFABD6-DC1C-A742-BA1D-FBE3BF0DFDF9}"/>
              </a:ext>
            </a:extLst>
          </p:cNvPr>
          <p:cNvSpPr txBox="1">
            <a:spLocks noChangeArrowheads="1"/>
          </p:cNvSpPr>
          <p:nvPr/>
        </p:nvSpPr>
        <p:spPr bwMode="auto">
          <a:xfrm>
            <a:off x="1530350" y="2528888"/>
            <a:ext cx="19748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800">
                <a:latin typeface="Arial" panose="020B0604020202020204" pitchFamily="34" charset="0"/>
              </a:rPr>
              <a:t>150 -147 =</a:t>
            </a:r>
            <a:r>
              <a:rPr lang="nl-NL" altLang="nl-NL"/>
              <a:t> </a:t>
            </a:r>
          </a:p>
        </p:txBody>
      </p:sp>
      <p:sp>
        <p:nvSpPr>
          <p:cNvPr id="57369" name="Text Box 25">
            <a:extLst>
              <a:ext uri="{FF2B5EF4-FFF2-40B4-BE49-F238E27FC236}">
                <a16:creationId xmlns:a16="http://schemas.microsoft.com/office/drawing/2014/main" id="{240210BF-4AC9-D54E-9025-C4FEE4B9016E}"/>
              </a:ext>
            </a:extLst>
          </p:cNvPr>
          <p:cNvSpPr txBox="1">
            <a:spLocks noChangeArrowheads="1"/>
          </p:cNvSpPr>
          <p:nvPr/>
        </p:nvSpPr>
        <p:spPr bwMode="auto">
          <a:xfrm>
            <a:off x="1295400" y="3367088"/>
            <a:ext cx="2076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800">
                <a:latin typeface="Arial" panose="020B0604020202020204" pitchFamily="34" charset="0"/>
              </a:rPr>
              <a:t>700 – 689 =</a:t>
            </a:r>
          </a:p>
        </p:txBody>
      </p:sp>
      <p:sp>
        <p:nvSpPr>
          <p:cNvPr id="57370" name="Text Box 26">
            <a:extLst>
              <a:ext uri="{FF2B5EF4-FFF2-40B4-BE49-F238E27FC236}">
                <a16:creationId xmlns:a16="http://schemas.microsoft.com/office/drawing/2014/main" id="{382C6A1C-560D-674B-811F-B6EF4D27C9AA}"/>
              </a:ext>
            </a:extLst>
          </p:cNvPr>
          <p:cNvSpPr txBox="1">
            <a:spLocks noChangeArrowheads="1"/>
          </p:cNvSpPr>
          <p:nvPr/>
        </p:nvSpPr>
        <p:spPr bwMode="auto">
          <a:xfrm>
            <a:off x="1295400" y="4191000"/>
            <a:ext cx="2076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800">
                <a:latin typeface="Arial" panose="020B0604020202020204" pitchFamily="34" charset="0"/>
              </a:rPr>
              <a:t>300 – 278 =</a:t>
            </a:r>
          </a:p>
        </p:txBody>
      </p:sp>
      <p:sp>
        <p:nvSpPr>
          <p:cNvPr id="57371" name="Text Box 27">
            <a:extLst>
              <a:ext uri="{FF2B5EF4-FFF2-40B4-BE49-F238E27FC236}">
                <a16:creationId xmlns:a16="http://schemas.microsoft.com/office/drawing/2014/main" id="{01ACDAAF-982B-3A45-B20C-402621DA5032}"/>
              </a:ext>
            </a:extLst>
          </p:cNvPr>
          <p:cNvSpPr txBox="1">
            <a:spLocks noChangeArrowheads="1"/>
          </p:cNvSpPr>
          <p:nvPr/>
        </p:nvSpPr>
        <p:spPr bwMode="auto">
          <a:xfrm>
            <a:off x="838200" y="1752600"/>
            <a:ext cx="1609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800">
                <a:solidFill>
                  <a:srgbClr val="0000FF"/>
                </a:solidFill>
                <a:latin typeface="Arial" panose="020B0604020202020204" pitchFamily="34" charset="0"/>
              </a:rPr>
              <a:t>Bereken:</a:t>
            </a:r>
          </a:p>
        </p:txBody>
      </p:sp>
      <p:sp>
        <p:nvSpPr>
          <p:cNvPr id="57372" name="Text Box 28">
            <a:extLst>
              <a:ext uri="{FF2B5EF4-FFF2-40B4-BE49-F238E27FC236}">
                <a16:creationId xmlns:a16="http://schemas.microsoft.com/office/drawing/2014/main" id="{F23507DD-9376-994D-BFAF-592D7DAB521C}"/>
              </a:ext>
            </a:extLst>
          </p:cNvPr>
          <p:cNvSpPr txBox="1">
            <a:spLocks noChangeArrowheads="1"/>
          </p:cNvSpPr>
          <p:nvPr/>
        </p:nvSpPr>
        <p:spPr bwMode="auto">
          <a:xfrm>
            <a:off x="914400" y="4800600"/>
            <a:ext cx="405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400">
                <a:solidFill>
                  <a:srgbClr val="0000FF"/>
                </a:solidFill>
                <a:latin typeface="Arial" panose="020B0604020202020204" pitchFamily="34" charset="0"/>
              </a:rPr>
              <a:t>Leg uit hoe je hebt gerekend</a:t>
            </a:r>
          </a:p>
        </p:txBody>
      </p:sp>
      <p:sp>
        <p:nvSpPr>
          <p:cNvPr id="57373" name="Text Box 29">
            <a:extLst>
              <a:ext uri="{FF2B5EF4-FFF2-40B4-BE49-F238E27FC236}">
                <a16:creationId xmlns:a16="http://schemas.microsoft.com/office/drawing/2014/main" id="{8138F39E-5190-7E41-B086-D697C154F2DF}"/>
              </a:ext>
            </a:extLst>
          </p:cNvPr>
          <p:cNvSpPr txBox="1">
            <a:spLocks noChangeArrowheads="1"/>
          </p:cNvSpPr>
          <p:nvPr/>
        </p:nvSpPr>
        <p:spPr bwMode="auto">
          <a:xfrm>
            <a:off x="879475" y="4876800"/>
            <a:ext cx="6969125"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400">
                <a:solidFill>
                  <a:srgbClr val="0000FF"/>
                </a:solidFill>
                <a:latin typeface="Arial" panose="020B0604020202020204" pitchFamily="34" charset="0"/>
              </a:rPr>
              <a:t>Bedenk zelf nog een paar van dergelijke opgaven.</a:t>
            </a:r>
          </a:p>
          <a:p>
            <a:r>
              <a:rPr lang="nl-NL" altLang="nl-NL" sz="2400">
                <a:solidFill>
                  <a:srgbClr val="0000FF"/>
                </a:solidFill>
                <a:latin typeface="Arial" panose="020B0604020202020204" pitchFamily="34" charset="0"/>
              </a:rPr>
              <a:t>En reken ze uit.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57363"/>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5736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5735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37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737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nodeType="clickEffect">
                                  <p:stCondLst>
                                    <p:cond delay="0"/>
                                  </p:stCondLst>
                                  <p:childTnLst>
                                    <p:set>
                                      <p:cBhvr>
                                        <p:cTn id="22" dur="1" fill="hold">
                                          <p:stCondLst>
                                            <p:cond delay="0"/>
                                          </p:stCondLst>
                                        </p:cTn>
                                        <p:tgtEl>
                                          <p:spTgt spid="57361"/>
                                        </p:tgtEl>
                                        <p:attrNameLst>
                                          <p:attrName>style.visibility</p:attrName>
                                        </p:attrNameLst>
                                      </p:cBhvr>
                                      <p:to>
                                        <p:strVal val="visible"/>
                                      </p:to>
                                    </p:set>
                                    <p:anim calcmode="lin" valueType="num">
                                      <p:cBhvr>
                                        <p:cTn id="23" dur="1000" fill="hold"/>
                                        <p:tgtEl>
                                          <p:spTgt spid="57361"/>
                                        </p:tgtEl>
                                        <p:attrNameLst>
                                          <p:attrName>ppt_x</p:attrName>
                                        </p:attrNameLst>
                                      </p:cBhvr>
                                      <p:tavLst>
                                        <p:tav tm="0">
                                          <p:val>
                                            <p:strVal val="#ppt_x-.2"/>
                                          </p:val>
                                        </p:tav>
                                        <p:tav tm="100000">
                                          <p:val>
                                            <p:strVal val="#ppt_x"/>
                                          </p:val>
                                        </p:tav>
                                      </p:tavLst>
                                    </p:anim>
                                    <p:anim calcmode="lin" valueType="num">
                                      <p:cBhvr>
                                        <p:cTn id="24" dur="1000" fill="hold"/>
                                        <p:tgtEl>
                                          <p:spTgt spid="57361"/>
                                        </p:tgtEl>
                                        <p:attrNameLst>
                                          <p:attrName>ppt_y</p:attrName>
                                        </p:attrNameLst>
                                      </p:cBhvr>
                                      <p:tavLst>
                                        <p:tav tm="0">
                                          <p:val>
                                            <p:strVal val="#ppt_y"/>
                                          </p:val>
                                        </p:tav>
                                        <p:tav tm="100000">
                                          <p:val>
                                            <p:strVal val="#ppt_y"/>
                                          </p:val>
                                        </p:tav>
                                      </p:tavLst>
                                    </p:anim>
                                    <p:animEffect transition="in" filter="wipe(right)" prLst="gradientSize: 0.1">
                                      <p:cBhvr>
                                        <p:cTn id="25" dur="1000"/>
                                        <p:tgtEl>
                                          <p:spTgt spid="57361"/>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573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7363"/>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xit" presetSubtype="0" fill="hold" nodeType="withEffect">
                                  <p:stCondLst>
                                    <p:cond delay="0"/>
                                  </p:stCondLst>
                                  <p:childTnLst>
                                    <p:set>
                                      <p:cBhvr>
                                        <p:cTn id="32" dur="1" fill="hold">
                                          <p:stCondLst>
                                            <p:cond delay="0"/>
                                          </p:stCondLst>
                                        </p:cTn>
                                        <p:tgtEl>
                                          <p:spTgt spid="57363"/>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57366"/>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grpId="0" nodeType="afterEffect">
                                  <p:stCondLst>
                                    <p:cond delay="1500"/>
                                  </p:stCondLst>
                                  <p:childTnLst>
                                    <p:set>
                                      <p:cBhvr>
                                        <p:cTn id="37" dur="1" fill="hold">
                                          <p:stCondLst>
                                            <p:cond delay="0"/>
                                          </p:stCondLst>
                                        </p:cTn>
                                        <p:tgtEl>
                                          <p:spTgt spid="57370"/>
                                        </p:tgtEl>
                                        <p:attrNameLst>
                                          <p:attrName>style.visibility</p:attrName>
                                        </p:attrNameLst>
                                      </p:cBhvr>
                                      <p:to>
                                        <p:strVal val="visible"/>
                                      </p:to>
                                    </p:set>
                                  </p:childTnLst>
                                </p:cTn>
                              </p:par>
                              <p:par>
                                <p:cTn id="38" presetID="1" presetClass="entr" presetSubtype="0" fill="hold" grpId="0" nodeType="withEffect">
                                  <p:stCondLst>
                                    <p:cond delay="2000"/>
                                  </p:stCondLst>
                                  <p:childTnLst>
                                    <p:set>
                                      <p:cBhvr>
                                        <p:cTn id="39" dur="1" fill="hold">
                                          <p:stCondLst>
                                            <p:cond delay="0"/>
                                          </p:stCondLst>
                                        </p:cTn>
                                        <p:tgtEl>
                                          <p:spTgt spid="57364"/>
                                        </p:tgtEl>
                                        <p:attrNameLst>
                                          <p:attrName>style.visibility</p:attrName>
                                        </p:attrNameLst>
                                      </p:cBhvr>
                                      <p:to>
                                        <p:strVal val="visible"/>
                                      </p:to>
                                    </p:set>
                                  </p:childTnLst>
                                </p:cTn>
                              </p:par>
                            </p:childTnLst>
                          </p:cTn>
                        </p:par>
                      </p:childTnLst>
                    </p:cTn>
                  </p:par>
                </p:childTnLst>
              </p:cTn>
              <p:nextCondLst>
                <p:cond evt="onClick" delay="0">
                  <p:tgtEl>
                    <p:spTgt spid="57363"/>
                  </p:tgtEl>
                </p:cond>
              </p:nextCondLst>
            </p:seq>
            <p:seq concurrent="1" nextAc="seek">
              <p:cTn id="40" restart="whenNotActive" fill="hold" evtFilter="cancelBubble" nodeType="interactiveSeq">
                <p:stCondLst>
                  <p:cond evt="onClick" delay="0">
                    <p:tgtEl>
                      <p:spTgt spid="57364"/>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 presetClass="exit" presetSubtype="0" fill="hold" nodeType="clickEffect">
                                  <p:stCondLst>
                                    <p:cond delay="0"/>
                                  </p:stCondLst>
                                  <p:childTnLst>
                                    <p:set>
                                      <p:cBhvr>
                                        <p:cTn id="44" dur="1" fill="hold">
                                          <p:stCondLst>
                                            <p:cond delay="0"/>
                                          </p:stCondLst>
                                        </p:cTn>
                                        <p:tgtEl>
                                          <p:spTgt spid="57364"/>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57367"/>
                                        </p:tgtEl>
                                        <p:attrNameLst>
                                          <p:attrName>style.visibility</p:attrName>
                                        </p:attrNameLst>
                                      </p:cBhvr>
                                      <p:to>
                                        <p:strVal val="visible"/>
                                      </p:to>
                                    </p:set>
                                  </p:childTnLst>
                                </p:cTn>
                              </p:par>
                            </p:childTnLst>
                          </p:cTn>
                        </p:par>
                      </p:childTnLst>
                    </p:cTn>
                  </p:par>
                </p:childTnLst>
              </p:cTn>
              <p:nextCondLst>
                <p:cond evt="onClick" delay="0">
                  <p:tgtEl>
                    <p:spTgt spid="57364"/>
                  </p:tgtEl>
                </p:cond>
              </p:nextCondLst>
            </p:seq>
            <p:seq concurrent="1" nextAc="seek">
              <p:cTn id="47" restart="whenNotActive" fill="hold" evtFilter="cancelBubble" nodeType="interactiveSeq">
                <p:stCondLst>
                  <p:cond evt="onClick" delay="0">
                    <p:tgtEl>
                      <p:spTgt spid="57362"/>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7365"/>
                                        </p:tgtEl>
                                        <p:attrNameLst>
                                          <p:attrName>style.visibility</p:attrName>
                                        </p:attrNameLst>
                                      </p:cBhvr>
                                      <p:to>
                                        <p:strVal val="visible"/>
                                      </p:to>
                                    </p:set>
                                  </p:childTnLst>
                                </p:cTn>
                              </p:par>
                              <p:par>
                                <p:cTn id="52" presetID="1" presetClass="exit" presetSubtype="0" fill="hold" grpId="0" nodeType="withEffect">
                                  <p:stCondLst>
                                    <p:cond delay="0"/>
                                  </p:stCondLst>
                                  <p:childTnLst>
                                    <p:set>
                                      <p:cBhvr>
                                        <p:cTn id="53" dur="1" fill="hold">
                                          <p:stCondLst>
                                            <p:cond delay="0"/>
                                          </p:stCondLst>
                                        </p:cTn>
                                        <p:tgtEl>
                                          <p:spTgt spid="57362"/>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57372"/>
                                        </p:tgtEl>
                                        <p:attrNameLst>
                                          <p:attrName>style.visibility</p:attrName>
                                        </p:attrNameLst>
                                      </p:cBhvr>
                                      <p:to>
                                        <p:strVal val="visible"/>
                                      </p:to>
                                    </p:set>
                                  </p:childTnLst>
                                </p:cTn>
                              </p:par>
                            </p:childTnLst>
                          </p:cTn>
                        </p:par>
                        <p:par>
                          <p:cTn id="56" fill="hold" nodeType="afterGroup">
                            <p:stCondLst>
                              <p:cond delay="0"/>
                            </p:stCondLst>
                            <p:childTnLst>
                              <p:par>
                                <p:cTn id="57" presetID="1" presetClass="entr" presetSubtype="0" fill="hold" grpId="0" nodeType="afterEffect">
                                  <p:stCondLst>
                                    <p:cond delay="2000"/>
                                  </p:stCondLst>
                                  <p:childTnLst>
                                    <p:set>
                                      <p:cBhvr>
                                        <p:cTn id="58" dur="1" fill="hold">
                                          <p:stCondLst>
                                            <p:cond delay="0"/>
                                          </p:stCondLst>
                                        </p:cTn>
                                        <p:tgtEl>
                                          <p:spTgt spid="57369"/>
                                        </p:tgtEl>
                                        <p:attrNameLst>
                                          <p:attrName>style.visibility</p:attrName>
                                        </p:attrNameLst>
                                      </p:cBhvr>
                                      <p:to>
                                        <p:strVal val="visible"/>
                                      </p:to>
                                    </p:set>
                                  </p:childTnLst>
                                </p:cTn>
                              </p:par>
                              <p:par>
                                <p:cTn id="59" presetID="1" presetClass="entr" presetSubtype="0" fill="hold" grpId="0" nodeType="withEffect">
                                  <p:stCondLst>
                                    <p:cond delay="2000"/>
                                  </p:stCondLst>
                                  <p:childTnLst>
                                    <p:set>
                                      <p:cBhvr>
                                        <p:cTn id="60" dur="1" fill="hold">
                                          <p:stCondLst>
                                            <p:cond delay="0"/>
                                          </p:stCondLst>
                                        </p:cTn>
                                        <p:tgtEl>
                                          <p:spTgt spid="57363"/>
                                        </p:tgtEl>
                                        <p:attrNameLst>
                                          <p:attrName>style.visibility</p:attrName>
                                        </p:attrNameLst>
                                      </p:cBhvr>
                                      <p:to>
                                        <p:strVal val="visible"/>
                                      </p:to>
                                    </p:set>
                                  </p:childTnLst>
                                </p:cTn>
                              </p:par>
                            </p:childTnLst>
                          </p:cTn>
                        </p:par>
                      </p:childTnLst>
                    </p:cTn>
                  </p:par>
                </p:childTnLst>
              </p:cTn>
              <p:nextCondLst>
                <p:cond evt="onClick" delay="0">
                  <p:tgtEl>
                    <p:spTgt spid="57362"/>
                  </p:tgtEl>
                </p:cond>
              </p:nextCondLst>
            </p:seq>
          </p:childTnLst>
        </p:cTn>
      </p:par>
    </p:tnLst>
    <p:bldLst>
      <p:bldP spid="57362" grpId="0" animBg="1"/>
      <p:bldP spid="57363" grpId="0" animBg="1"/>
      <p:bldP spid="57363" grpId="2" animBg="1"/>
      <p:bldP spid="57364" grpId="0" animBg="1"/>
      <p:bldP spid="57364" grpId="1" animBg="1"/>
      <p:bldP spid="57365" grpId="0"/>
      <p:bldP spid="57366" grpId="0"/>
      <p:bldP spid="57367" grpId="0"/>
      <p:bldP spid="57369" grpId="0"/>
      <p:bldP spid="57370" grpId="0"/>
      <p:bldP spid="57372" grpId="0"/>
      <p:bldP spid="57372" grpId="1"/>
      <p:bldP spid="57373" grpId="0" animBg="1"/>
      <p:bldP spid="5737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ACCD445-11AD-6A41-8F31-95C15B8CAD58}"/>
              </a:ext>
            </a:extLst>
          </p:cNvPr>
          <p:cNvSpPr>
            <a:spLocks noGrp="1" noChangeArrowheads="1"/>
          </p:cNvSpPr>
          <p:nvPr>
            <p:ph type="title"/>
          </p:nvPr>
        </p:nvSpPr>
        <p:spPr>
          <a:xfrm>
            <a:off x="533400" y="487363"/>
            <a:ext cx="5943600" cy="290512"/>
          </a:xfrm>
        </p:spPr>
        <p:txBody>
          <a:bodyPr/>
          <a:lstStyle/>
          <a:p>
            <a:br>
              <a:rPr lang="nl-NL" altLang="nl-NL" sz="1800">
                <a:solidFill>
                  <a:srgbClr val="FF0909"/>
                </a:solidFill>
              </a:rPr>
            </a:br>
            <a:br>
              <a:rPr lang="nl-NL" altLang="nl-NL" sz="1800">
                <a:solidFill>
                  <a:srgbClr val="FF0909"/>
                </a:solidFill>
              </a:rPr>
            </a:br>
            <a:endParaRPr lang="nl-NL" altLang="nl-NL" sz="1800">
              <a:solidFill>
                <a:srgbClr val="FF0909"/>
              </a:solidFill>
            </a:endParaRPr>
          </a:p>
        </p:txBody>
      </p:sp>
      <p:pic>
        <p:nvPicPr>
          <p:cNvPr id="59396" name="Picture 4">
            <a:extLst>
              <a:ext uri="{FF2B5EF4-FFF2-40B4-BE49-F238E27FC236}">
                <a16:creationId xmlns:a16="http://schemas.microsoft.com/office/drawing/2014/main" id="{04425552-828D-D948-B84A-1C0495E70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7920038" cy="2566988"/>
          </a:xfrm>
          <a:prstGeom prst="rect">
            <a:avLst/>
          </a:prstGeom>
          <a:noFill/>
          <a:extLst>
            <a:ext uri="{909E8E84-426E-40DD-AFC4-6F175D3DCCD1}">
              <a14:hiddenFill xmlns:a14="http://schemas.microsoft.com/office/drawing/2010/main">
                <a:solidFill>
                  <a:srgbClr val="FFFFFF"/>
                </a:solidFill>
              </a14:hiddenFill>
            </a:ext>
          </a:extLst>
        </p:spPr>
      </p:pic>
      <p:sp>
        <p:nvSpPr>
          <p:cNvPr id="59397" name="Rectangle 5">
            <a:extLst>
              <a:ext uri="{FF2B5EF4-FFF2-40B4-BE49-F238E27FC236}">
                <a16:creationId xmlns:a16="http://schemas.microsoft.com/office/drawing/2014/main" id="{660C2213-DF99-6F46-BF2B-24233420D36C}"/>
              </a:ext>
            </a:extLst>
          </p:cNvPr>
          <p:cNvSpPr>
            <a:spLocks noChangeArrowheads="1"/>
          </p:cNvSpPr>
          <p:nvPr/>
        </p:nvSpPr>
        <p:spPr bwMode="auto">
          <a:xfrm>
            <a:off x="685800" y="1524000"/>
            <a:ext cx="7620000" cy="420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2800">
                <a:latin typeface="Arial" panose="020B0604020202020204" pitchFamily="34" charset="0"/>
              </a:rPr>
              <a:t>Schat de afstand van Rotterdam naar Hengelo</a:t>
            </a:r>
          </a:p>
          <a:p>
            <a:endParaRPr lang="nl-NL" altLang="nl-NL" sz="2800">
              <a:latin typeface="Arial" panose="020B0604020202020204" pitchFamily="34" charset="0"/>
            </a:endParaRPr>
          </a:p>
          <a:p>
            <a:endParaRPr lang="nl-NL" altLang="nl-NL" sz="2400">
              <a:latin typeface="Arial" panose="020B0604020202020204" pitchFamily="34" charset="0"/>
            </a:endParaRPr>
          </a:p>
          <a:p>
            <a:endParaRPr lang="nl-NL" altLang="nl-NL" sz="2400">
              <a:latin typeface="Arial" panose="020B0604020202020204" pitchFamily="34" charset="0"/>
            </a:endParaRPr>
          </a:p>
          <a:p>
            <a:endParaRPr lang="nl-NL" altLang="nl-NL" sz="2400">
              <a:latin typeface="Arial" panose="020B0604020202020204" pitchFamily="34" charset="0"/>
            </a:endParaRPr>
          </a:p>
          <a:p>
            <a:endParaRPr lang="nl-NL" altLang="nl-NL" sz="2400">
              <a:latin typeface="Arial" panose="020B0604020202020204" pitchFamily="34" charset="0"/>
            </a:endParaRPr>
          </a:p>
          <a:p>
            <a:r>
              <a:rPr lang="nl-NL" altLang="nl-NL" sz="2400">
                <a:latin typeface="Arial" panose="020B0604020202020204" pitchFamily="34" charset="0"/>
              </a:rPr>
              <a:t> </a:t>
            </a:r>
          </a:p>
          <a:p>
            <a:endParaRPr lang="nl-NL" altLang="nl-NL" sz="2400">
              <a:latin typeface="Arial" panose="020B0604020202020204" pitchFamily="34" charset="0"/>
            </a:endParaRPr>
          </a:p>
          <a:p>
            <a:endParaRPr lang="nl-NL" altLang="nl-NL" sz="2400">
              <a:latin typeface="Arial" panose="020B0604020202020204" pitchFamily="34" charset="0"/>
            </a:endParaRPr>
          </a:p>
          <a:p>
            <a:endParaRPr lang="nl-NL" altLang="nl-NL" sz="1400">
              <a:latin typeface="Arial" panose="020B0604020202020204" pitchFamily="34" charset="0"/>
            </a:endParaRPr>
          </a:p>
          <a:p>
            <a:r>
              <a:rPr lang="nl-NL" altLang="nl-NL" sz="3200">
                <a:latin typeface="Arial" panose="020B0604020202020204" pitchFamily="34" charset="0"/>
              </a:rPr>
              <a:t>___ kilometer	</a:t>
            </a:r>
          </a:p>
        </p:txBody>
      </p:sp>
      <p:sp>
        <p:nvSpPr>
          <p:cNvPr id="59398" name="Text Box 6">
            <a:extLst>
              <a:ext uri="{FF2B5EF4-FFF2-40B4-BE49-F238E27FC236}">
                <a16:creationId xmlns:a16="http://schemas.microsoft.com/office/drawing/2014/main" id="{4C0DBB3A-0EE5-A441-A689-F396CA25ABBC}"/>
              </a:ext>
            </a:extLst>
          </p:cNvPr>
          <p:cNvSpPr txBox="1">
            <a:spLocks noChangeArrowheads="1"/>
          </p:cNvSpPr>
          <p:nvPr/>
        </p:nvSpPr>
        <p:spPr bwMode="auto">
          <a:xfrm>
            <a:off x="1828800" y="469900"/>
            <a:ext cx="3421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800"/>
              <a:t>Welk getal past?</a:t>
            </a:r>
          </a:p>
        </p:txBody>
      </p:sp>
      <p:sp>
        <p:nvSpPr>
          <p:cNvPr id="59400" name="Text Box 8">
            <a:extLst>
              <a:ext uri="{FF2B5EF4-FFF2-40B4-BE49-F238E27FC236}">
                <a16:creationId xmlns:a16="http://schemas.microsoft.com/office/drawing/2014/main" id="{8C268680-B3FB-B748-9046-F2E477BADDCB}"/>
              </a:ext>
            </a:extLst>
          </p:cNvPr>
          <p:cNvSpPr txBox="1">
            <a:spLocks noChangeArrowheads="1"/>
          </p:cNvSpPr>
          <p:nvPr/>
        </p:nvSpPr>
        <p:spPr bwMode="auto">
          <a:xfrm>
            <a:off x="685800" y="5765800"/>
            <a:ext cx="743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400">
                <a:solidFill>
                  <a:srgbClr val="0000FF"/>
                </a:solidFill>
                <a:latin typeface="Arial" panose="020B0604020202020204" pitchFamily="34" charset="0"/>
              </a:rPr>
              <a:t>Wie had de beste schatting? Hoe ver zat die ernaast?</a:t>
            </a:r>
          </a:p>
        </p:txBody>
      </p:sp>
      <p:sp>
        <p:nvSpPr>
          <p:cNvPr id="59401" name="Text Box 9">
            <a:extLst>
              <a:ext uri="{FF2B5EF4-FFF2-40B4-BE49-F238E27FC236}">
                <a16:creationId xmlns:a16="http://schemas.microsoft.com/office/drawing/2014/main" id="{F9B1E148-E865-8C4E-B6A3-32D2A6B64CC0}"/>
              </a:ext>
            </a:extLst>
          </p:cNvPr>
          <p:cNvSpPr txBox="1">
            <a:spLocks noChangeArrowheads="1"/>
          </p:cNvSpPr>
          <p:nvPr/>
        </p:nvSpPr>
        <p:spPr bwMode="auto">
          <a:xfrm>
            <a:off x="685800" y="5181600"/>
            <a:ext cx="779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800" b="1">
                <a:solidFill>
                  <a:srgbClr val="0000FF"/>
                </a:solidFill>
                <a:latin typeface="Arial" panose="020B0604020202020204" pitchFamily="34" charset="0"/>
              </a:rPr>
              <a:t>184</a:t>
            </a:r>
          </a:p>
        </p:txBody>
      </p:sp>
      <p:grpSp>
        <p:nvGrpSpPr>
          <p:cNvPr id="59402" name="Group 10">
            <a:extLst>
              <a:ext uri="{FF2B5EF4-FFF2-40B4-BE49-F238E27FC236}">
                <a16:creationId xmlns:a16="http://schemas.microsoft.com/office/drawing/2014/main" id="{FEF285D5-0025-D946-9B18-02F29003160F}"/>
              </a:ext>
            </a:extLst>
          </p:cNvPr>
          <p:cNvGrpSpPr>
            <a:grpSpLocks/>
          </p:cNvGrpSpPr>
          <p:nvPr/>
        </p:nvGrpSpPr>
        <p:grpSpPr bwMode="auto">
          <a:xfrm>
            <a:off x="5257800" y="4419600"/>
            <a:ext cx="3346450" cy="1905000"/>
            <a:chOff x="3312" y="2832"/>
            <a:chExt cx="2108" cy="1200"/>
          </a:xfrm>
        </p:grpSpPr>
        <p:sp>
          <p:nvSpPr>
            <p:cNvPr id="59403" name="AutoShape 11">
              <a:extLst>
                <a:ext uri="{FF2B5EF4-FFF2-40B4-BE49-F238E27FC236}">
                  <a16:creationId xmlns:a16="http://schemas.microsoft.com/office/drawing/2014/main" id="{8B2FD298-B4DB-1B47-98CF-F221EDD9081A}"/>
                </a:ext>
              </a:extLst>
            </p:cNvPr>
            <p:cNvSpPr>
              <a:spLocks noChangeArrowheads="1"/>
            </p:cNvSpPr>
            <p:nvPr/>
          </p:nvSpPr>
          <p:spPr bwMode="auto">
            <a:xfrm>
              <a:off x="3312" y="2832"/>
              <a:ext cx="2108" cy="1200"/>
            </a:xfrm>
            <a:prstGeom prst="roundRect">
              <a:avLst>
                <a:gd name="adj" fmla="val 16667"/>
              </a:avLst>
            </a:prstGeom>
            <a:solidFill>
              <a:srgbClr val="EAEAEA"/>
            </a:solidFill>
            <a:ln w="57150" cmpd="thinThick">
              <a:solidFill>
                <a:srgbClr val="E41A2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nl-NL" altLang="nl-NL" baseline="-25000">
                <a:latin typeface="Arial" panose="020B0604020202020204" pitchFamily="34" charset="0"/>
              </a:endParaRPr>
            </a:p>
          </p:txBody>
        </p:sp>
        <p:pic>
          <p:nvPicPr>
            <p:cNvPr id="59404" name="Picture 12">
              <a:extLst>
                <a:ext uri="{FF2B5EF4-FFF2-40B4-BE49-F238E27FC236}">
                  <a16:creationId xmlns:a16="http://schemas.microsoft.com/office/drawing/2014/main" id="{7B214D7E-D0B7-044C-89E3-2638E9E55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 y="3072"/>
              <a:ext cx="522" cy="522"/>
            </a:xfrm>
            <a:prstGeom prst="rect">
              <a:avLst/>
            </a:prstGeom>
            <a:noFill/>
            <a:extLst>
              <a:ext uri="{909E8E84-426E-40DD-AFC4-6F175D3DCCD1}">
                <a14:hiddenFill xmlns:a14="http://schemas.microsoft.com/office/drawing/2010/main">
                  <a:solidFill>
                    <a:srgbClr val="FFFFFF"/>
                  </a:solidFill>
                </a14:hiddenFill>
              </a:ext>
            </a:extLst>
          </p:spPr>
        </p:pic>
        <p:sp>
          <p:nvSpPr>
            <p:cNvPr id="59405" name="Text Box 13">
              <a:extLst>
                <a:ext uri="{FF2B5EF4-FFF2-40B4-BE49-F238E27FC236}">
                  <a16:creationId xmlns:a16="http://schemas.microsoft.com/office/drawing/2014/main" id="{522AAC60-EFD0-FE4E-954B-C95DE2F95705}"/>
                </a:ext>
              </a:extLst>
            </p:cNvPr>
            <p:cNvSpPr txBox="1">
              <a:spLocks noChangeArrowheads="1"/>
            </p:cNvSpPr>
            <p:nvPr/>
          </p:nvSpPr>
          <p:spPr bwMode="auto">
            <a:xfrm>
              <a:off x="3360" y="2880"/>
              <a:ext cx="1424" cy="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nl-NL">
                  <a:latin typeface="Arial" panose="020B0604020202020204" pitchFamily="34" charset="0"/>
                </a:rPr>
                <a:t>TIP:</a:t>
              </a:r>
            </a:p>
            <a:p>
              <a:pPr>
                <a:spcBef>
                  <a:spcPct val="50000"/>
                </a:spcBef>
              </a:pPr>
              <a:r>
                <a:rPr lang="en-US" altLang="nl-NL">
                  <a:latin typeface="Arial" panose="020B0604020202020204" pitchFamily="34" charset="0"/>
                </a:rPr>
                <a:t>Doe dit klassikaal.</a:t>
              </a:r>
            </a:p>
            <a:p>
              <a:pPr>
                <a:spcBef>
                  <a:spcPct val="50000"/>
                </a:spcBef>
              </a:pPr>
              <a:r>
                <a:rPr lang="en-US" altLang="nl-NL">
                  <a:latin typeface="Arial" panose="020B0604020202020204" pitchFamily="34" charset="0"/>
                </a:rPr>
                <a:t>Laat iedereen steeds eerst een getal opschrijven.</a:t>
              </a:r>
            </a:p>
          </p:txBody>
        </p:sp>
        <p:grpSp>
          <p:nvGrpSpPr>
            <p:cNvPr id="59406" name="Group 14">
              <a:extLst>
                <a:ext uri="{FF2B5EF4-FFF2-40B4-BE49-F238E27FC236}">
                  <a16:creationId xmlns:a16="http://schemas.microsoft.com/office/drawing/2014/main" id="{4896C050-B152-BF4F-BEF2-7717044878DD}"/>
                </a:ext>
              </a:extLst>
            </p:cNvPr>
            <p:cNvGrpSpPr>
              <a:grpSpLocks/>
            </p:cNvGrpSpPr>
            <p:nvPr/>
          </p:nvGrpSpPr>
          <p:grpSpPr bwMode="auto">
            <a:xfrm>
              <a:off x="5184" y="2880"/>
              <a:ext cx="96" cy="96"/>
              <a:chOff x="1008" y="2688"/>
              <a:chExt cx="576" cy="576"/>
            </a:xfrm>
          </p:grpSpPr>
          <p:sp>
            <p:nvSpPr>
              <p:cNvPr id="59407" name="Rectangle 15">
                <a:extLst>
                  <a:ext uri="{FF2B5EF4-FFF2-40B4-BE49-F238E27FC236}">
                    <a16:creationId xmlns:a16="http://schemas.microsoft.com/office/drawing/2014/main" id="{7A9F1632-0444-7D41-86C4-9CD83A05A938}"/>
                  </a:ext>
                </a:extLst>
              </p:cNvPr>
              <p:cNvSpPr>
                <a:spLocks noChangeArrowheads="1"/>
              </p:cNvSpPr>
              <p:nvPr/>
            </p:nvSpPr>
            <p:spPr bwMode="auto">
              <a:xfrm>
                <a:off x="1008" y="2688"/>
                <a:ext cx="576" cy="57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9408" name="Line 16">
                <a:extLst>
                  <a:ext uri="{FF2B5EF4-FFF2-40B4-BE49-F238E27FC236}">
                    <a16:creationId xmlns:a16="http://schemas.microsoft.com/office/drawing/2014/main" id="{BD22F4A0-0630-0C41-87A0-720A5B388B9B}"/>
                  </a:ext>
                </a:extLst>
              </p:cNvPr>
              <p:cNvSpPr>
                <a:spLocks noChangeShapeType="1"/>
              </p:cNvSpPr>
              <p:nvPr/>
            </p:nvSpPr>
            <p:spPr bwMode="auto">
              <a:xfrm>
                <a:off x="1008" y="2688"/>
                <a:ext cx="576" cy="5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9409" name="Line 17">
                <a:extLst>
                  <a:ext uri="{FF2B5EF4-FFF2-40B4-BE49-F238E27FC236}">
                    <a16:creationId xmlns:a16="http://schemas.microsoft.com/office/drawing/2014/main" id="{6CA68822-BED5-5443-B79D-5981FC24B0CF}"/>
                  </a:ext>
                </a:extLst>
              </p:cNvPr>
              <p:cNvSpPr>
                <a:spLocks noChangeShapeType="1"/>
              </p:cNvSpPr>
              <p:nvPr/>
            </p:nvSpPr>
            <p:spPr bwMode="auto">
              <a:xfrm flipV="1">
                <a:off x="1008" y="2688"/>
                <a:ext cx="576" cy="5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pic>
        <p:nvPicPr>
          <p:cNvPr id="59410" name="Picture 18">
            <a:hlinkClick r:id="rId5" action="ppaction://hlinksldjump"/>
            <a:extLst>
              <a:ext uri="{FF2B5EF4-FFF2-40B4-BE49-F238E27FC236}">
                <a16:creationId xmlns:a16="http://schemas.microsoft.com/office/drawing/2014/main" id="{4C67BF39-D657-BA4B-B9FF-70C1BC6298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560388"/>
            <a:ext cx="1447800" cy="393700"/>
          </a:xfrm>
          <a:prstGeom prst="rect">
            <a:avLst/>
          </a:prstGeom>
          <a:noFill/>
          <a:extLst>
            <a:ext uri="{909E8E84-426E-40DD-AFC4-6F175D3DCCD1}">
              <a14:hiddenFill xmlns:a14="http://schemas.microsoft.com/office/drawing/2010/main">
                <a:solidFill>
                  <a:srgbClr val="FFFFFF"/>
                </a:solidFill>
              </a14:hiddenFill>
            </a:ext>
          </a:extLst>
        </p:spPr>
      </p:pic>
      <p:sp>
        <p:nvSpPr>
          <p:cNvPr id="59411" name="Text Box 19">
            <a:extLst>
              <a:ext uri="{FF2B5EF4-FFF2-40B4-BE49-F238E27FC236}">
                <a16:creationId xmlns:a16="http://schemas.microsoft.com/office/drawing/2014/main" id="{E2C9D8EE-FB0F-AF49-A1A3-72CC13C29F23}"/>
              </a:ext>
            </a:extLst>
          </p:cNvPr>
          <p:cNvSpPr txBox="1">
            <a:spLocks noChangeArrowheads="1"/>
          </p:cNvSpPr>
          <p:nvPr/>
        </p:nvSpPr>
        <p:spPr bwMode="auto">
          <a:xfrm>
            <a:off x="6818313" y="5257800"/>
            <a:ext cx="1563687" cy="434975"/>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a:solidFill>
                  <a:srgbClr val="DE0000"/>
                </a:solidFill>
              </a:rPr>
              <a:t>Antwoord</a:t>
            </a:r>
          </a:p>
        </p:txBody>
      </p:sp>
      <p:sp>
        <p:nvSpPr>
          <p:cNvPr id="59415" name="Text Box 23">
            <a:extLst>
              <a:ext uri="{FF2B5EF4-FFF2-40B4-BE49-F238E27FC236}">
                <a16:creationId xmlns:a16="http://schemas.microsoft.com/office/drawing/2014/main" id="{2C66AA6C-DFA9-D349-849E-AC14B3BEF93D}"/>
              </a:ext>
            </a:extLst>
          </p:cNvPr>
          <p:cNvSpPr txBox="1">
            <a:spLocks noChangeArrowheads="1"/>
          </p:cNvSpPr>
          <p:nvPr/>
        </p:nvSpPr>
        <p:spPr bwMode="auto">
          <a:xfrm>
            <a:off x="331788" y="6553200"/>
            <a:ext cx="287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nl-NL" altLang="nl-NL" sz="1400" b="1">
                <a:latin typeface="Arial" panose="020B0604020202020204" pitchFamily="34" charset="0"/>
              </a:rPr>
              <a:t>zOEF 8112: Aanvullend optellen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940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94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4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400"/>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9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p:bldP spid="59401" grpId="0"/>
      <p:bldP spid="59411" grpId="0" animBg="1"/>
      <p:bldP spid="594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7E120B5-F291-D242-A6DD-4A9B4BE9198F}"/>
              </a:ext>
            </a:extLst>
          </p:cNvPr>
          <p:cNvSpPr>
            <a:spLocks noGrp="1" noChangeArrowheads="1"/>
          </p:cNvSpPr>
          <p:nvPr>
            <p:ph type="title"/>
          </p:nvPr>
        </p:nvSpPr>
        <p:spPr>
          <a:xfrm>
            <a:off x="533400" y="487363"/>
            <a:ext cx="5943600" cy="290512"/>
          </a:xfrm>
        </p:spPr>
        <p:txBody>
          <a:bodyPr/>
          <a:lstStyle/>
          <a:p>
            <a:br>
              <a:rPr lang="nl-NL" altLang="nl-NL" sz="1800">
                <a:solidFill>
                  <a:srgbClr val="FF0909"/>
                </a:solidFill>
              </a:rPr>
            </a:br>
            <a:br>
              <a:rPr lang="nl-NL" altLang="nl-NL" sz="1800">
                <a:solidFill>
                  <a:srgbClr val="FF0909"/>
                </a:solidFill>
              </a:rPr>
            </a:br>
            <a:endParaRPr lang="nl-NL" altLang="nl-NL" sz="1800">
              <a:solidFill>
                <a:srgbClr val="FF0909"/>
              </a:solidFill>
            </a:endParaRPr>
          </a:p>
        </p:txBody>
      </p:sp>
      <p:sp>
        <p:nvSpPr>
          <p:cNvPr id="61445" name="Rectangle 5">
            <a:extLst>
              <a:ext uri="{FF2B5EF4-FFF2-40B4-BE49-F238E27FC236}">
                <a16:creationId xmlns:a16="http://schemas.microsoft.com/office/drawing/2014/main" id="{AB0EA053-05B4-4641-896E-F9370F49B716}"/>
              </a:ext>
            </a:extLst>
          </p:cNvPr>
          <p:cNvSpPr>
            <a:spLocks noChangeArrowheads="1"/>
          </p:cNvSpPr>
          <p:nvPr/>
        </p:nvSpPr>
        <p:spPr bwMode="auto">
          <a:xfrm>
            <a:off x="609600" y="1524000"/>
            <a:ext cx="7924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2800">
                <a:latin typeface="Arial" panose="020B0604020202020204" pitchFamily="34" charset="0"/>
              </a:rPr>
              <a:t>Hoeveel weegt een kind van 12 jaar gemiddeld?</a:t>
            </a:r>
          </a:p>
          <a:p>
            <a:endParaRPr lang="nl-NL" altLang="nl-NL" sz="3200">
              <a:latin typeface="Arial" panose="020B0604020202020204" pitchFamily="34" charset="0"/>
            </a:endParaRPr>
          </a:p>
          <a:p>
            <a:r>
              <a:rPr lang="nl-NL" altLang="nl-NL" sz="2800">
                <a:latin typeface="Arial" panose="020B0604020202020204" pitchFamily="34" charset="0"/>
              </a:rPr>
              <a:t>       meisje                                       jongen</a:t>
            </a:r>
          </a:p>
          <a:p>
            <a:endParaRPr lang="nl-NL" altLang="nl-NL" sz="2800">
              <a:latin typeface="Arial" panose="020B0604020202020204" pitchFamily="34" charset="0"/>
            </a:endParaRPr>
          </a:p>
          <a:p>
            <a:endParaRPr lang="nl-NL" altLang="nl-NL" sz="3200">
              <a:latin typeface="Arial" panose="020B0604020202020204" pitchFamily="34" charset="0"/>
            </a:endParaRPr>
          </a:p>
          <a:p>
            <a:endParaRPr lang="nl-NL" altLang="nl-NL" sz="3200">
              <a:latin typeface="Arial" panose="020B0604020202020204" pitchFamily="34" charset="0"/>
            </a:endParaRPr>
          </a:p>
          <a:p>
            <a:r>
              <a:rPr lang="nl-NL" altLang="nl-NL" sz="3200">
                <a:latin typeface="Arial" panose="020B0604020202020204" pitchFamily="34" charset="0"/>
              </a:rPr>
              <a:t> </a:t>
            </a:r>
          </a:p>
          <a:p>
            <a:endParaRPr lang="nl-NL" altLang="nl-NL" sz="1400">
              <a:latin typeface="Arial" panose="020B0604020202020204" pitchFamily="34" charset="0"/>
            </a:endParaRPr>
          </a:p>
          <a:p>
            <a:r>
              <a:rPr lang="nl-NL" altLang="nl-NL" sz="2800">
                <a:latin typeface="Arial" panose="020B0604020202020204" pitchFamily="34" charset="0"/>
              </a:rPr>
              <a:t> ___ kilogram                                 ___ kilogram</a:t>
            </a:r>
          </a:p>
        </p:txBody>
      </p:sp>
      <p:sp>
        <p:nvSpPr>
          <p:cNvPr id="61447" name="Rectangle 7">
            <a:extLst>
              <a:ext uri="{FF2B5EF4-FFF2-40B4-BE49-F238E27FC236}">
                <a16:creationId xmlns:a16="http://schemas.microsoft.com/office/drawing/2014/main" id="{3258CA39-AA57-CA4C-A0B9-23CFBD40E826}"/>
              </a:ext>
            </a:extLst>
          </p:cNvPr>
          <p:cNvSpPr>
            <a:spLocks noChangeArrowheads="1"/>
          </p:cNvSpPr>
          <p:nvPr/>
        </p:nvSpPr>
        <p:spPr bwMode="auto">
          <a:xfrm>
            <a:off x="628650" y="5551488"/>
            <a:ext cx="743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nl-NL" altLang="nl-NL" sz="2400">
                <a:solidFill>
                  <a:srgbClr val="0000FF"/>
                </a:solidFill>
                <a:latin typeface="Arial" panose="020B0604020202020204" pitchFamily="34" charset="0"/>
              </a:rPr>
              <a:t>Wie had de beste schatting? Hoe ver zat die ernaast?</a:t>
            </a:r>
          </a:p>
        </p:txBody>
      </p:sp>
      <p:sp>
        <p:nvSpPr>
          <p:cNvPr id="61449" name="Text Box 9">
            <a:extLst>
              <a:ext uri="{FF2B5EF4-FFF2-40B4-BE49-F238E27FC236}">
                <a16:creationId xmlns:a16="http://schemas.microsoft.com/office/drawing/2014/main" id="{9C961427-CE70-B842-B74A-A877C12EA3F4}"/>
              </a:ext>
            </a:extLst>
          </p:cNvPr>
          <p:cNvSpPr txBox="1">
            <a:spLocks noChangeArrowheads="1"/>
          </p:cNvSpPr>
          <p:nvPr/>
        </p:nvSpPr>
        <p:spPr bwMode="auto">
          <a:xfrm>
            <a:off x="1828800" y="469900"/>
            <a:ext cx="3421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800"/>
              <a:t>Welk getal past?</a:t>
            </a:r>
          </a:p>
        </p:txBody>
      </p:sp>
      <p:sp>
        <p:nvSpPr>
          <p:cNvPr id="61450" name="Text Box 10">
            <a:extLst>
              <a:ext uri="{FF2B5EF4-FFF2-40B4-BE49-F238E27FC236}">
                <a16:creationId xmlns:a16="http://schemas.microsoft.com/office/drawing/2014/main" id="{38C9F93E-0C03-7446-A6EA-5AE7E288E12D}"/>
              </a:ext>
            </a:extLst>
          </p:cNvPr>
          <p:cNvSpPr txBox="1">
            <a:spLocks noChangeArrowheads="1"/>
          </p:cNvSpPr>
          <p:nvPr/>
        </p:nvSpPr>
        <p:spPr bwMode="auto">
          <a:xfrm>
            <a:off x="6361113" y="5661025"/>
            <a:ext cx="1563687" cy="434975"/>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a:solidFill>
                  <a:srgbClr val="DE0000"/>
                </a:solidFill>
              </a:rPr>
              <a:t>Antwoord</a:t>
            </a:r>
          </a:p>
        </p:txBody>
      </p:sp>
      <p:pic>
        <p:nvPicPr>
          <p:cNvPr id="61451" name="Picture 11">
            <a:hlinkClick r:id="rId3" action="ppaction://hlinksldjump"/>
            <a:extLst>
              <a:ext uri="{FF2B5EF4-FFF2-40B4-BE49-F238E27FC236}">
                <a16:creationId xmlns:a16="http://schemas.microsoft.com/office/drawing/2014/main" id="{03B5A76F-8C00-5C43-B085-6C9056167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560388"/>
            <a:ext cx="1447800" cy="393700"/>
          </a:xfrm>
          <a:prstGeom prst="rect">
            <a:avLst/>
          </a:prstGeom>
          <a:noFill/>
          <a:extLst>
            <a:ext uri="{909E8E84-426E-40DD-AFC4-6F175D3DCCD1}">
              <a14:hiddenFill xmlns:a14="http://schemas.microsoft.com/office/drawing/2010/main">
                <a:solidFill>
                  <a:srgbClr val="FFFFFF"/>
                </a:solidFill>
              </a14:hiddenFill>
            </a:ext>
          </a:extLst>
        </p:spPr>
      </p:pic>
      <p:grpSp>
        <p:nvGrpSpPr>
          <p:cNvPr id="61454" name="Group 14">
            <a:extLst>
              <a:ext uri="{FF2B5EF4-FFF2-40B4-BE49-F238E27FC236}">
                <a16:creationId xmlns:a16="http://schemas.microsoft.com/office/drawing/2014/main" id="{522B5F11-D981-024F-9D47-85C1EE260008}"/>
              </a:ext>
            </a:extLst>
          </p:cNvPr>
          <p:cNvGrpSpPr>
            <a:grpSpLocks/>
          </p:cNvGrpSpPr>
          <p:nvPr/>
        </p:nvGrpSpPr>
        <p:grpSpPr bwMode="auto">
          <a:xfrm>
            <a:off x="849313" y="4965700"/>
            <a:ext cx="6072187" cy="519113"/>
            <a:chOff x="400" y="3080"/>
            <a:chExt cx="3825" cy="327"/>
          </a:xfrm>
        </p:grpSpPr>
        <p:sp>
          <p:nvSpPr>
            <p:cNvPr id="61448" name="Text Box 8">
              <a:extLst>
                <a:ext uri="{FF2B5EF4-FFF2-40B4-BE49-F238E27FC236}">
                  <a16:creationId xmlns:a16="http://schemas.microsoft.com/office/drawing/2014/main" id="{7A8C489A-6262-E84A-A1DC-8CB851CF6546}"/>
                </a:ext>
              </a:extLst>
            </p:cNvPr>
            <p:cNvSpPr txBox="1">
              <a:spLocks noChangeArrowheads="1"/>
            </p:cNvSpPr>
            <p:nvPr/>
          </p:nvSpPr>
          <p:spPr bwMode="auto">
            <a:xfrm>
              <a:off x="400" y="3080"/>
              <a:ext cx="5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2800" b="1">
                  <a:solidFill>
                    <a:srgbClr val="0000FF"/>
                  </a:solidFill>
                  <a:latin typeface="Arial" panose="020B0604020202020204" pitchFamily="34" charset="0"/>
                </a:rPr>
                <a:t>43</a:t>
              </a:r>
            </a:p>
          </p:txBody>
        </p:sp>
        <p:sp>
          <p:nvSpPr>
            <p:cNvPr id="61452" name="Text Box 12">
              <a:extLst>
                <a:ext uri="{FF2B5EF4-FFF2-40B4-BE49-F238E27FC236}">
                  <a16:creationId xmlns:a16="http://schemas.microsoft.com/office/drawing/2014/main" id="{160382C9-FF7A-E34B-B882-956531C15B81}"/>
                </a:ext>
              </a:extLst>
            </p:cNvPr>
            <p:cNvSpPr txBox="1">
              <a:spLocks noChangeArrowheads="1"/>
            </p:cNvSpPr>
            <p:nvPr/>
          </p:nvSpPr>
          <p:spPr bwMode="auto">
            <a:xfrm>
              <a:off x="3696" y="3080"/>
              <a:ext cx="5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2800" b="1">
                  <a:solidFill>
                    <a:srgbClr val="0000FF"/>
                  </a:solidFill>
                  <a:latin typeface="Arial" panose="020B0604020202020204" pitchFamily="34" charset="0"/>
                </a:rPr>
                <a:t>39</a:t>
              </a:r>
            </a:p>
          </p:txBody>
        </p:sp>
      </p:grpSp>
      <p:pic>
        <p:nvPicPr>
          <p:cNvPr id="61456" name="Picture 16">
            <a:extLst>
              <a:ext uri="{FF2B5EF4-FFF2-40B4-BE49-F238E27FC236}">
                <a16:creationId xmlns:a16="http://schemas.microsoft.com/office/drawing/2014/main" id="{F1EEBC41-EC96-3D4F-9B41-57BFA350C4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514600"/>
            <a:ext cx="3124200" cy="2287588"/>
          </a:xfrm>
          <a:prstGeom prst="rect">
            <a:avLst/>
          </a:prstGeom>
          <a:noFill/>
          <a:extLst>
            <a:ext uri="{909E8E84-426E-40DD-AFC4-6F175D3DCCD1}">
              <a14:hiddenFill xmlns:a14="http://schemas.microsoft.com/office/drawing/2010/main">
                <a:solidFill>
                  <a:srgbClr val="FFFFFF"/>
                </a:solidFill>
              </a14:hiddenFill>
            </a:ext>
          </a:extLst>
        </p:spPr>
      </p:pic>
      <p:sp>
        <p:nvSpPr>
          <p:cNvPr id="61457" name="Text Box 17">
            <a:extLst>
              <a:ext uri="{FF2B5EF4-FFF2-40B4-BE49-F238E27FC236}">
                <a16:creationId xmlns:a16="http://schemas.microsoft.com/office/drawing/2014/main" id="{10452128-CD29-734B-9493-1CB9E4690C6E}"/>
              </a:ext>
            </a:extLst>
          </p:cNvPr>
          <p:cNvSpPr txBox="1">
            <a:spLocks noChangeArrowheads="1"/>
          </p:cNvSpPr>
          <p:nvPr/>
        </p:nvSpPr>
        <p:spPr bwMode="auto">
          <a:xfrm>
            <a:off x="331788" y="6553200"/>
            <a:ext cx="287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nl-NL" altLang="nl-NL" sz="1400" b="1">
                <a:latin typeface="Arial" panose="020B0604020202020204" pitchFamily="34" charset="0"/>
              </a:rPr>
              <a:t>zOEF 8112: Aanvullend optellen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7"/>
                                        </p:tgtEl>
                                        <p:attrNameLst>
                                          <p:attrName>style.visibility</p:attrName>
                                        </p:attrNameLst>
                                      </p:cBhvr>
                                      <p:to>
                                        <p:strVal val="visible"/>
                                      </p:to>
                                    </p:set>
                                  </p:childTnLst>
                                </p:cTn>
                              </p:par>
                              <p:par>
                                <p:cTn id="9" presetID="1" presetClass="exit" presetSubtype="0" fill="hold" grpId="1" nodeType="withEffect">
                                  <p:stCondLst>
                                    <p:cond delay="0"/>
                                  </p:stCondLst>
                                  <p:childTnLst>
                                    <p:set>
                                      <p:cBhvr>
                                        <p:cTn id="10" dur="1" fill="hold">
                                          <p:stCondLst>
                                            <p:cond delay="0"/>
                                          </p:stCondLst>
                                        </p:cTn>
                                        <p:tgtEl>
                                          <p:spTgt spid="614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p:bldP spid="6145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5">
            <a:extLst>
              <a:ext uri="{FF2B5EF4-FFF2-40B4-BE49-F238E27FC236}">
                <a16:creationId xmlns:a16="http://schemas.microsoft.com/office/drawing/2014/main" id="{05D0FF20-5ECC-734F-A798-7435FE3E4BCE}"/>
              </a:ext>
            </a:extLst>
          </p:cNvPr>
          <p:cNvSpPr>
            <a:spLocks noChangeArrowheads="1"/>
          </p:cNvSpPr>
          <p:nvPr/>
        </p:nvSpPr>
        <p:spPr bwMode="auto">
          <a:xfrm>
            <a:off x="685800" y="1493838"/>
            <a:ext cx="7848600" cy="408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2800">
                <a:latin typeface="Arial" panose="020B0604020202020204" pitchFamily="34" charset="0"/>
              </a:rPr>
              <a:t>Schat de windsnelheid van een orkaan van de vijfde categorie:</a:t>
            </a:r>
          </a:p>
          <a:p>
            <a:endParaRPr lang="nl-NL" altLang="nl-NL" sz="3200">
              <a:latin typeface="Arial" panose="020B0604020202020204" pitchFamily="34" charset="0"/>
            </a:endParaRPr>
          </a:p>
          <a:p>
            <a:endParaRPr lang="nl-NL" altLang="nl-NL" sz="3200">
              <a:latin typeface="Arial" panose="020B0604020202020204" pitchFamily="34" charset="0"/>
            </a:endParaRPr>
          </a:p>
          <a:p>
            <a:endParaRPr lang="nl-NL" altLang="nl-NL" sz="3200">
              <a:latin typeface="Arial" panose="020B0604020202020204" pitchFamily="34" charset="0"/>
            </a:endParaRPr>
          </a:p>
          <a:p>
            <a:endParaRPr lang="nl-NL" altLang="nl-NL" sz="3200">
              <a:latin typeface="Arial" panose="020B0604020202020204" pitchFamily="34" charset="0"/>
            </a:endParaRPr>
          </a:p>
          <a:p>
            <a:r>
              <a:rPr lang="nl-NL" altLang="nl-NL" sz="3200">
                <a:latin typeface="Arial" panose="020B0604020202020204" pitchFamily="34" charset="0"/>
              </a:rPr>
              <a:t> </a:t>
            </a:r>
          </a:p>
          <a:p>
            <a:endParaRPr lang="nl-NL" altLang="nl-NL">
              <a:latin typeface="Arial" panose="020B0604020202020204" pitchFamily="34" charset="0"/>
            </a:endParaRPr>
          </a:p>
          <a:p>
            <a:r>
              <a:rPr lang="nl-NL" altLang="nl-NL" sz="2800">
                <a:latin typeface="Arial" panose="020B0604020202020204" pitchFamily="34" charset="0"/>
              </a:rPr>
              <a:t>Windsnelheden tot ___ kilometer per uur</a:t>
            </a:r>
          </a:p>
        </p:txBody>
      </p:sp>
      <p:sp>
        <p:nvSpPr>
          <p:cNvPr id="63490" name="Rectangle 2">
            <a:extLst>
              <a:ext uri="{FF2B5EF4-FFF2-40B4-BE49-F238E27FC236}">
                <a16:creationId xmlns:a16="http://schemas.microsoft.com/office/drawing/2014/main" id="{92A27E7D-CD32-B347-9D44-4CB722FFEC2E}"/>
              </a:ext>
            </a:extLst>
          </p:cNvPr>
          <p:cNvSpPr>
            <a:spLocks noGrp="1" noChangeArrowheads="1"/>
          </p:cNvSpPr>
          <p:nvPr>
            <p:ph type="title"/>
          </p:nvPr>
        </p:nvSpPr>
        <p:spPr>
          <a:xfrm>
            <a:off x="533400" y="487363"/>
            <a:ext cx="5943600" cy="290512"/>
          </a:xfrm>
        </p:spPr>
        <p:txBody>
          <a:bodyPr/>
          <a:lstStyle/>
          <a:p>
            <a:br>
              <a:rPr lang="nl-NL" altLang="nl-NL" sz="1800">
                <a:solidFill>
                  <a:srgbClr val="FF0909"/>
                </a:solidFill>
              </a:rPr>
            </a:br>
            <a:br>
              <a:rPr lang="nl-NL" altLang="nl-NL" sz="1800">
                <a:solidFill>
                  <a:srgbClr val="FF0909"/>
                </a:solidFill>
              </a:rPr>
            </a:br>
            <a:endParaRPr lang="nl-NL" altLang="nl-NL" sz="1800">
              <a:solidFill>
                <a:srgbClr val="FF0909"/>
              </a:solidFill>
            </a:endParaRPr>
          </a:p>
        </p:txBody>
      </p:sp>
      <p:pic>
        <p:nvPicPr>
          <p:cNvPr id="63492" name="Picture 4">
            <a:extLst>
              <a:ext uri="{FF2B5EF4-FFF2-40B4-BE49-F238E27FC236}">
                <a16:creationId xmlns:a16="http://schemas.microsoft.com/office/drawing/2014/main" id="{7C63F4CA-A902-EA40-97F9-9AF9DA3EA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133600"/>
            <a:ext cx="3124200" cy="2809875"/>
          </a:xfrm>
          <a:prstGeom prst="rect">
            <a:avLst/>
          </a:prstGeom>
          <a:noFill/>
          <a:extLst>
            <a:ext uri="{909E8E84-426E-40DD-AFC4-6F175D3DCCD1}">
              <a14:hiddenFill xmlns:a14="http://schemas.microsoft.com/office/drawing/2010/main">
                <a:solidFill>
                  <a:srgbClr val="FFFFFF"/>
                </a:solidFill>
              </a14:hiddenFill>
            </a:ext>
          </a:extLst>
        </p:spPr>
      </p:pic>
      <p:grpSp>
        <p:nvGrpSpPr>
          <p:cNvPr id="63499" name="Group 11">
            <a:extLst>
              <a:ext uri="{FF2B5EF4-FFF2-40B4-BE49-F238E27FC236}">
                <a16:creationId xmlns:a16="http://schemas.microsoft.com/office/drawing/2014/main" id="{907750C8-D498-F745-B532-06E937C24F3C}"/>
              </a:ext>
            </a:extLst>
          </p:cNvPr>
          <p:cNvGrpSpPr>
            <a:grpSpLocks/>
          </p:cNvGrpSpPr>
          <p:nvPr/>
        </p:nvGrpSpPr>
        <p:grpSpPr bwMode="auto">
          <a:xfrm>
            <a:off x="704850" y="5106988"/>
            <a:ext cx="7439025" cy="1054100"/>
            <a:chOff x="444" y="3160"/>
            <a:chExt cx="4686" cy="664"/>
          </a:xfrm>
        </p:grpSpPr>
        <p:sp>
          <p:nvSpPr>
            <p:cNvPr id="63495" name="Text Box 7">
              <a:extLst>
                <a:ext uri="{FF2B5EF4-FFF2-40B4-BE49-F238E27FC236}">
                  <a16:creationId xmlns:a16="http://schemas.microsoft.com/office/drawing/2014/main" id="{F68B150A-92A3-0740-A1C8-CCD2CA2A0B57}"/>
                </a:ext>
              </a:extLst>
            </p:cNvPr>
            <p:cNvSpPr txBox="1">
              <a:spLocks noChangeArrowheads="1"/>
            </p:cNvSpPr>
            <p:nvPr/>
          </p:nvSpPr>
          <p:spPr bwMode="auto">
            <a:xfrm>
              <a:off x="2341" y="3160"/>
              <a:ext cx="49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800" b="1">
                  <a:solidFill>
                    <a:srgbClr val="0000FF"/>
                  </a:solidFill>
                  <a:latin typeface="Arial" panose="020B0604020202020204" pitchFamily="34" charset="0"/>
                </a:rPr>
                <a:t>248</a:t>
              </a:r>
            </a:p>
          </p:txBody>
        </p:sp>
        <p:sp>
          <p:nvSpPr>
            <p:cNvPr id="63496" name="Text Box 8">
              <a:extLst>
                <a:ext uri="{FF2B5EF4-FFF2-40B4-BE49-F238E27FC236}">
                  <a16:creationId xmlns:a16="http://schemas.microsoft.com/office/drawing/2014/main" id="{7286B630-3E1E-1F42-9938-01E409D5096E}"/>
                </a:ext>
              </a:extLst>
            </p:cNvPr>
            <p:cNvSpPr txBox="1">
              <a:spLocks noChangeArrowheads="1"/>
            </p:cNvSpPr>
            <p:nvPr/>
          </p:nvSpPr>
          <p:spPr bwMode="auto">
            <a:xfrm>
              <a:off x="444" y="3536"/>
              <a:ext cx="468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400">
                  <a:solidFill>
                    <a:srgbClr val="0000FF"/>
                  </a:solidFill>
                  <a:latin typeface="Arial" panose="020B0604020202020204" pitchFamily="34" charset="0"/>
                </a:rPr>
                <a:t>Wie had de beste schatting? Hoe ver zat die ernaast?</a:t>
              </a:r>
            </a:p>
          </p:txBody>
        </p:sp>
      </p:grpSp>
      <p:sp>
        <p:nvSpPr>
          <p:cNvPr id="63497" name="Text Box 9">
            <a:extLst>
              <a:ext uri="{FF2B5EF4-FFF2-40B4-BE49-F238E27FC236}">
                <a16:creationId xmlns:a16="http://schemas.microsoft.com/office/drawing/2014/main" id="{30A5CDA1-3BC4-1F40-BAC4-824759C15C29}"/>
              </a:ext>
            </a:extLst>
          </p:cNvPr>
          <p:cNvSpPr txBox="1">
            <a:spLocks noChangeArrowheads="1"/>
          </p:cNvSpPr>
          <p:nvPr/>
        </p:nvSpPr>
        <p:spPr bwMode="auto">
          <a:xfrm>
            <a:off x="1828800" y="469900"/>
            <a:ext cx="3421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800"/>
              <a:t>Welk getal past?</a:t>
            </a:r>
          </a:p>
        </p:txBody>
      </p:sp>
      <p:sp>
        <p:nvSpPr>
          <p:cNvPr id="63500" name="Text Box 12">
            <a:extLst>
              <a:ext uri="{FF2B5EF4-FFF2-40B4-BE49-F238E27FC236}">
                <a16:creationId xmlns:a16="http://schemas.microsoft.com/office/drawing/2014/main" id="{C018C2A8-1A4C-7B4C-913E-F6D5DAAFFCBB}"/>
              </a:ext>
            </a:extLst>
          </p:cNvPr>
          <p:cNvSpPr txBox="1">
            <a:spLocks noChangeArrowheads="1"/>
          </p:cNvSpPr>
          <p:nvPr/>
        </p:nvSpPr>
        <p:spPr bwMode="auto">
          <a:xfrm>
            <a:off x="6781800" y="5661025"/>
            <a:ext cx="1563688" cy="434975"/>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a:solidFill>
                  <a:srgbClr val="DE0000"/>
                </a:solidFill>
              </a:rPr>
              <a:t>Antwoord</a:t>
            </a:r>
          </a:p>
        </p:txBody>
      </p:sp>
      <p:pic>
        <p:nvPicPr>
          <p:cNvPr id="63501" name="Picture 13">
            <a:hlinkClick r:id="rId4" action="ppaction://hlinksldjump"/>
            <a:extLst>
              <a:ext uri="{FF2B5EF4-FFF2-40B4-BE49-F238E27FC236}">
                <a16:creationId xmlns:a16="http://schemas.microsoft.com/office/drawing/2014/main" id="{606FCC32-6584-E346-AC5D-45D27BACBA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60388"/>
            <a:ext cx="1447800" cy="393700"/>
          </a:xfrm>
          <a:prstGeom prst="rect">
            <a:avLst/>
          </a:prstGeom>
          <a:noFill/>
          <a:extLst>
            <a:ext uri="{909E8E84-426E-40DD-AFC4-6F175D3DCCD1}">
              <a14:hiddenFill xmlns:a14="http://schemas.microsoft.com/office/drawing/2010/main">
                <a:solidFill>
                  <a:srgbClr val="FFFFFF"/>
                </a:solidFill>
              </a14:hiddenFill>
            </a:ext>
          </a:extLst>
        </p:spPr>
      </p:pic>
      <p:sp>
        <p:nvSpPr>
          <p:cNvPr id="63502" name="Text Box 14">
            <a:extLst>
              <a:ext uri="{FF2B5EF4-FFF2-40B4-BE49-F238E27FC236}">
                <a16:creationId xmlns:a16="http://schemas.microsoft.com/office/drawing/2014/main" id="{DB4DCE41-6203-3547-ABA6-BA1AA0EF4E89}"/>
              </a:ext>
            </a:extLst>
          </p:cNvPr>
          <p:cNvSpPr txBox="1">
            <a:spLocks noChangeArrowheads="1"/>
          </p:cNvSpPr>
          <p:nvPr/>
        </p:nvSpPr>
        <p:spPr bwMode="auto">
          <a:xfrm>
            <a:off x="331788" y="6553200"/>
            <a:ext cx="287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nl-NL" altLang="nl-NL" sz="1400" b="1">
                <a:latin typeface="Arial" panose="020B0604020202020204" pitchFamily="34" charset="0"/>
              </a:rPr>
              <a:t>zOEF 8112: Aanvullend optellen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9"/>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635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5">
            <a:extLst>
              <a:ext uri="{FF2B5EF4-FFF2-40B4-BE49-F238E27FC236}">
                <a16:creationId xmlns:a16="http://schemas.microsoft.com/office/drawing/2014/main" id="{C3BBE0DB-ED42-8B43-9425-98A586031348}"/>
              </a:ext>
            </a:extLst>
          </p:cNvPr>
          <p:cNvSpPr>
            <a:spLocks noChangeArrowheads="1"/>
          </p:cNvSpPr>
          <p:nvPr/>
        </p:nvSpPr>
        <p:spPr bwMode="auto">
          <a:xfrm>
            <a:off x="609600" y="1447800"/>
            <a:ext cx="81534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2800">
                <a:latin typeface="Arial" panose="020B0604020202020204" pitchFamily="34" charset="0"/>
              </a:rPr>
              <a:t>Schat de leeftijd van de oudste vrouw van Nederland:</a:t>
            </a:r>
          </a:p>
          <a:p>
            <a:endParaRPr lang="nl-NL" altLang="nl-NL" sz="2800">
              <a:latin typeface="Arial" panose="020B0604020202020204" pitchFamily="34" charset="0"/>
            </a:endParaRPr>
          </a:p>
          <a:p>
            <a:endParaRPr lang="nl-NL" altLang="nl-NL" sz="2800">
              <a:latin typeface="Arial" panose="020B0604020202020204" pitchFamily="34" charset="0"/>
            </a:endParaRPr>
          </a:p>
          <a:p>
            <a:endParaRPr lang="nl-NL" altLang="nl-NL" sz="2800">
              <a:latin typeface="Arial" panose="020B0604020202020204" pitchFamily="34" charset="0"/>
            </a:endParaRPr>
          </a:p>
          <a:p>
            <a:endParaRPr lang="nl-NL" altLang="nl-NL" sz="2800">
              <a:latin typeface="Arial" panose="020B0604020202020204" pitchFamily="34" charset="0"/>
            </a:endParaRPr>
          </a:p>
          <a:p>
            <a:endParaRPr lang="nl-NL" altLang="nl-NL" sz="2800">
              <a:latin typeface="Arial" panose="020B0604020202020204" pitchFamily="34" charset="0"/>
            </a:endParaRPr>
          </a:p>
          <a:p>
            <a:r>
              <a:rPr lang="nl-NL" altLang="nl-NL" sz="2800">
                <a:latin typeface="Arial" panose="020B0604020202020204" pitchFamily="34" charset="0"/>
              </a:rPr>
              <a:t> </a:t>
            </a:r>
          </a:p>
          <a:p>
            <a:endParaRPr lang="nl-NL" altLang="nl-NL" sz="2800">
              <a:latin typeface="Arial" panose="020B0604020202020204" pitchFamily="34" charset="0"/>
            </a:endParaRPr>
          </a:p>
          <a:p>
            <a:r>
              <a:rPr lang="nl-NL" altLang="nl-NL" sz="2800">
                <a:latin typeface="Arial" panose="020B0604020202020204" pitchFamily="34" charset="0"/>
              </a:rPr>
              <a:t>Hendrikje van Andel-Schipper werd ___ jaar.</a:t>
            </a:r>
            <a:r>
              <a:rPr lang="nl-NL" altLang="nl-NL" sz="2800">
                <a:solidFill>
                  <a:srgbClr val="0099FF"/>
                </a:solidFill>
                <a:latin typeface="Arial" panose="020B0604020202020204" pitchFamily="34" charset="0"/>
              </a:rPr>
              <a:t>                       </a:t>
            </a:r>
            <a:endParaRPr lang="nl-NL" altLang="nl-NL" sz="3200">
              <a:solidFill>
                <a:srgbClr val="0099FF"/>
              </a:solidFill>
              <a:latin typeface="Arial" panose="020B0604020202020204" pitchFamily="34" charset="0"/>
            </a:endParaRPr>
          </a:p>
        </p:txBody>
      </p:sp>
      <p:sp>
        <p:nvSpPr>
          <p:cNvPr id="65538" name="Rectangle 2">
            <a:extLst>
              <a:ext uri="{FF2B5EF4-FFF2-40B4-BE49-F238E27FC236}">
                <a16:creationId xmlns:a16="http://schemas.microsoft.com/office/drawing/2014/main" id="{EFD95E0B-28AE-0348-959C-253BD649952B}"/>
              </a:ext>
            </a:extLst>
          </p:cNvPr>
          <p:cNvSpPr>
            <a:spLocks noGrp="1" noChangeArrowheads="1"/>
          </p:cNvSpPr>
          <p:nvPr>
            <p:ph type="title"/>
          </p:nvPr>
        </p:nvSpPr>
        <p:spPr>
          <a:xfrm>
            <a:off x="533400" y="487363"/>
            <a:ext cx="5943600" cy="290512"/>
          </a:xfrm>
        </p:spPr>
        <p:txBody>
          <a:bodyPr/>
          <a:lstStyle/>
          <a:p>
            <a:br>
              <a:rPr lang="nl-NL" altLang="nl-NL" sz="1800">
                <a:solidFill>
                  <a:srgbClr val="FF0909"/>
                </a:solidFill>
              </a:rPr>
            </a:br>
            <a:br>
              <a:rPr lang="nl-NL" altLang="nl-NL" sz="1800">
                <a:solidFill>
                  <a:srgbClr val="FF0909"/>
                </a:solidFill>
              </a:rPr>
            </a:br>
            <a:endParaRPr lang="nl-NL" altLang="nl-NL" sz="1800">
              <a:solidFill>
                <a:srgbClr val="FF0909"/>
              </a:solidFill>
            </a:endParaRPr>
          </a:p>
        </p:txBody>
      </p:sp>
      <p:pic>
        <p:nvPicPr>
          <p:cNvPr id="65540" name="Picture 4">
            <a:extLst>
              <a:ext uri="{FF2B5EF4-FFF2-40B4-BE49-F238E27FC236}">
                <a16:creationId xmlns:a16="http://schemas.microsoft.com/office/drawing/2014/main" id="{E0C84DCE-057C-F040-BE06-B5C319F2B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33600"/>
            <a:ext cx="2273300" cy="2971800"/>
          </a:xfrm>
          <a:prstGeom prst="rect">
            <a:avLst/>
          </a:prstGeom>
          <a:noFill/>
          <a:extLst>
            <a:ext uri="{909E8E84-426E-40DD-AFC4-6F175D3DCCD1}">
              <a14:hiddenFill xmlns:a14="http://schemas.microsoft.com/office/drawing/2010/main">
                <a:solidFill>
                  <a:srgbClr val="FFFFFF"/>
                </a:solidFill>
              </a14:hiddenFill>
            </a:ext>
          </a:extLst>
        </p:spPr>
      </p:pic>
      <p:grpSp>
        <p:nvGrpSpPr>
          <p:cNvPr id="65546" name="Group 10">
            <a:extLst>
              <a:ext uri="{FF2B5EF4-FFF2-40B4-BE49-F238E27FC236}">
                <a16:creationId xmlns:a16="http://schemas.microsoft.com/office/drawing/2014/main" id="{6A427E2E-D063-1A40-BF91-AE8BFE0FBA81}"/>
              </a:ext>
            </a:extLst>
          </p:cNvPr>
          <p:cNvGrpSpPr>
            <a:grpSpLocks/>
          </p:cNvGrpSpPr>
          <p:nvPr/>
        </p:nvGrpSpPr>
        <p:grpSpPr bwMode="auto">
          <a:xfrm>
            <a:off x="609600" y="5308600"/>
            <a:ext cx="7439025" cy="990600"/>
            <a:chOff x="384" y="3344"/>
            <a:chExt cx="4686" cy="624"/>
          </a:xfrm>
        </p:grpSpPr>
        <p:sp>
          <p:nvSpPr>
            <p:cNvPr id="65543" name="Text Box 7">
              <a:extLst>
                <a:ext uri="{FF2B5EF4-FFF2-40B4-BE49-F238E27FC236}">
                  <a16:creationId xmlns:a16="http://schemas.microsoft.com/office/drawing/2014/main" id="{862FDB5D-7414-2147-95AD-260965A86EC3}"/>
                </a:ext>
              </a:extLst>
            </p:cNvPr>
            <p:cNvSpPr txBox="1">
              <a:spLocks noChangeArrowheads="1"/>
            </p:cNvSpPr>
            <p:nvPr/>
          </p:nvSpPr>
          <p:spPr bwMode="auto">
            <a:xfrm>
              <a:off x="3936" y="3344"/>
              <a:ext cx="49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800" b="1">
                  <a:solidFill>
                    <a:srgbClr val="0000FF"/>
                  </a:solidFill>
                  <a:latin typeface="Arial" panose="020B0604020202020204" pitchFamily="34" charset="0"/>
                </a:rPr>
                <a:t>115</a:t>
              </a:r>
            </a:p>
          </p:txBody>
        </p:sp>
        <p:sp>
          <p:nvSpPr>
            <p:cNvPr id="65544" name="Text Box 8">
              <a:extLst>
                <a:ext uri="{FF2B5EF4-FFF2-40B4-BE49-F238E27FC236}">
                  <a16:creationId xmlns:a16="http://schemas.microsoft.com/office/drawing/2014/main" id="{60F19A5E-84F2-2E48-B6A4-C812F2A165AF}"/>
                </a:ext>
              </a:extLst>
            </p:cNvPr>
            <p:cNvSpPr txBox="1">
              <a:spLocks noChangeArrowheads="1"/>
            </p:cNvSpPr>
            <p:nvPr/>
          </p:nvSpPr>
          <p:spPr bwMode="auto">
            <a:xfrm>
              <a:off x="384" y="3680"/>
              <a:ext cx="468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400">
                  <a:solidFill>
                    <a:srgbClr val="0000FF"/>
                  </a:solidFill>
                  <a:latin typeface="Arial" panose="020B0604020202020204" pitchFamily="34" charset="0"/>
                </a:rPr>
                <a:t>Wie had de beste schatting? Hoe ver zat die ernaast?</a:t>
              </a:r>
            </a:p>
          </p:txBody>
        </p:sp>
      </p:grpSp>
      <p:sp>
        <p:nvSpPr>
          <p:cNvPr id="65545" name="Text Box 9">
            <a:extLst>
              <a:ext uri="{FF2B5EF4-FFF2-40B4-BE49-F238E27FC236}">
                <a16:creationId xmlns:a16="http://schemas.microsoft.com/office/drawing/2014/main" id="{CC4CF95B-4F15-3C40-A801-76A5973C41B8}"/>
              </a:ext>
            </a:extLst>
          </p:cNvPr>
          <p:cNvSpPr txBox="1">
            <a:spLocks noChangeArrowheads="1"/>
          </p:cNvSpPr>
          <p:nvPr/>
        </p:nvSpPr>
        <p:spPr bwMode="auto">
          <a:xfrm>
            <a:off x="1828800" y="469900"/>
            <a:ext cx="3421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800"/>
              <a:t>Welk getal past?</a:t>
            </a:r>
          </a:p>
        </p:txBody>
      </p:sp>
      <p:sp>
        <p:nvSpPr>
          <p:cNvPr id="65547" name="Text Box 11">
            <a:extLst>
              <a:ext uri="{FF2B5EF4-FFF2-40B4-BE49-F238E27FC236}">
                <a16:creationId xmlns:a16="http://schemas.microsoft.com/office/drawing/2014/main" id="{C19FF140-1DA1-9249-8812-5E887E5382AD}"/>
              </a:ext>
            </a:extLst>
          </p:cNvPr>
          <p:cNvSpPr txBox="1">
            <a:spLocks noChangeArrowheads="1"/>
          </p:cNvSpPr>
          <p:nvPr/>
        </p:nvSpPr>
        <p:spPr bwMode="auto">
          <a:xfrm>
            <a:off x="6324600" y="4648200"/>
            <a:ext cx="1563688" cy="434975"/>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a:solidFill>
                  <a:srgbClr val="DE0000"/>
                </a:solidFill>
              </a:rPr>
              <a:t>Antwoord</a:t>
            </a:r>
          </a:p>
        </p:txBody>
      </p:sp>
      <p:pic>
        <p:nvPicPr>
          <p:cNvPr id="65548" name="Picture 12">
            <a:hlinkClick r:id="rId4" action="ppaction://hlinksldjump"/>
            <a:extLst>
              <a:ext uri="{FF2B5EF4-FFF2-40B4-BE49-F238E27FC236}">
                <a16:creationId xmlns:a16="http://schemas.microsoft.com/office/drawing/2014/main" id="{BA2A2161-E075-CC4C-A2A5-26C5A98490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60388"/>
            <a:ext cx="1447800" cy="393700"/>
          </a:xfrm>
          <a:prstGeom prst="rect">
            <a:avLst/>
          </a:prstGeom>
          <a:noFill/>
          <a:extLst>
            <a:ext uri="{909E8E84-426E-40DD-AFC4-6F175D3DCCD1}">
              <a14:hiddenFill xmlns:a14="http://schemas.microsoft.com/office/drawing/2010/main">
                <a:solidFill>
                  <a:srgbClr val="FFFFFF"/>
                </a:solidFill>
              </a14:hiddenFill>
            </a:ext>
          </a:extLst>
        </p:spPr>
      </p:pic>
      <p:sp>
        <p:nvSpPr>
          <p:cNvPr id="65549" name="Text Box 13">
            <a:extLst>
              <a:ext uri="{FF2B5EF4-FFF2-40B4-BE49-F238E27FC236}">
                <a16:creationId xmlns:a16="http://schemas.microsoft.com/office/drawing/2014/main" id="{194CCF59-A302-5B4C-8E2C-B667246C8622}"/>
              </a:ext>
            </a:extLst>
          </p:cNvPr>
          <p:cNvSpPr txBox="1">
            <a:spLocks noChangeArrowheads="1"/>
          </p:cNvSpPr>
          <p:nvPr/>
        </p:nvSpPr>
        <p:spPr bwMode="auto">
          <a:xfrm>
            <a:off x="331788" y="6553200"/>
            <a:ext cx="287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nl-NL" altLang="nl-NL" sz="1400" b="1">
                <a:latin typeface="Arial" panose="020B0604020202020204" pitchFamily="34" charset="0"/>
              </a:rPr>
              <a:t>zOEF 8112: Aanvullend optellen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6"/>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655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0013639-93DA-7047-BB5F-D48617BDF196}"/>
              </a:ext>
            </a:extLst>
          </p:cNvPr>
          <p:cNvSpPr>
            <a:spLocks noGrp="1" noChangeArrowheads="1"/>
          </p:cNvSpPr>
          <p:nvPr>
            <p:ph type="title"/>
          </p:nvPr>
        </p:nvSpPr>
        <p:spPr>
          <a:xfrm>
            <a:off x="533400" y="487363"/>
            <a:ext cx="5943600" cy="290512"/>
          </a:xfrm>
        </p:spPr>
        <p:txBody>
          <a:bodyPr/>
          <a:lstStyle/>
          <a:p>
            <a:br>
              <a:rPr lang="nl-NL" altLang="nl-NL" sz="1800">
                <a:solidFill>
                  <a:srgbClr val="FF0909"/>
                </a:solidFill>
              </a:rPr>
            </a:br>
            <a:br>
              <a:rPr lang="nl-NL" altLang="nl-NL" sz="1800">
                <a:solidFill>
                  <a:srgbClr val="FF0909"/>
                </a:solidFill>
              </a:rPr>
            </a:br>
            <a:endParaRPr lang="nl-NL" altLang="nl-NL" sz="1800">
              <a:solidFill>
                <a:srgbClr val="FF0909"/>
              </a:solidFill>
            </a:endParaRPr>
          </a:p>
        </p:txBody>
      </p:sp>
      <p:pic>
        <p:nvPicPr>
          <p:cNvPr id="67588" name="Picture 4">
            <a:extLst>
              <a:ext uri="{FF2B5EF4-FFF2-40B4-BE49-F238E27FC236}">
                <a16:creationId xmlns:a16="http://schemas.microsoft.com/office/drawing/2014/main" id="{39EED377-7DF2-EF44-8D12-DD5C066C6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32138"/>
            <a:ext cx="3317875" cy="1592262"/>
          </a:xfrm>
          <a:prstGeom prst="rect">
            <a:avLst/>
          </a:prstGeom>
          <a:noFill/>
          <a:extLst>
            <a:ext uri="{909E8E84-426E-40DD-AFC4-6F175D3DCCD1}">
              <a14:hiddenFill xmlns:a14="http://schemas.microsoft.com/office/drawing/2010/main">
                <a:solidFill>
                  <a:srgbClr val="FFFFFF"/>
                </a:solidFill>
              </a14:hiddenFill>
            </a:ext>
          </a:extLst>
        </p:spPr>
      </p:pic>
      <p:pic>
        <p:nvPicPr>
          <p:cNvPr id="67589" name="Picture 5">
            <a:extLst>
              <a:ext uri="{FF2B5EF4-FFF2-40B4-BE49-F238E27FC236}">
                <a16:creationId xmlns:a16="http://schemas.microsoft.com/office/drawing/2014/main" id="{9F4F46DB-2797-C744-ADE5-736931B976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700213"/>
            <a:ext cx="3268663" cy="3117850"/>
          </a:xfrm>
          <a:prstGeom prst="rect">
            <a:avLst/>
          </a:prstGeom>
          <a:noFill/>
          <a:extLst>
            <a:ext uri="{909E8E84-426E-40DD-AFC4-6F175D3DCCD1}">
              <a14:hiddenFill xmlns:a14="http://schemas.microsoft.com/office/drawing/2010/main">
                <a:solidFill>
                  <a:srgbClr val="FFFFFF"/>
                </a:solidFill>
              </a14:hiddenFill>
            </a:ext>
          </a:extLst>
        </p:spPr>
      </p:pic>
      <p:sp>
        <p:nvSpPr>
          <p:cNvPr id="67590" name="WordArt 6">
            <a:extLst>
              <a:ext uri="{FF2B5EF4-FFF2-40B4-BE49-F238E27FC236}">
                <a16:creationId xmlns:a16="http://schemas.microsoft.com/office/drawing/2014/main" id="{C2AB67D8-67DE-F04A-BDA2-9F0DDAB0C347}"/>
              </a:ext>
            </a:extLst>
          </p:cNvPr>
          <p:cNvSpPr>
            <a:spLocks noChangeArrowheads="1" noChangeShapeType="1" noTextEdit="1"/>
          </p:cNvSpPr>
          <p:nvPr/>
        </p:nvSpPr>
        <p:spPr bwMode="auto">
          <a:xfrm rot="-1069827">
            <a:off x="5364163" y="3860800"/>
            <a:ext cx="2663825" cy="3079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nl-NL" sz="3600" kern="10">
                <a:latin typeface="Arial" panose="020B0604020202020204" pitchFamily="34" charset="0"/>
                <a:cs typeface="Arial" panose="020B0604020202020204" pitchFamily="34" charset="0"/>
              </a:rPr>
              <a:t>60 kilocalorieën</a:t>
            </a:r>
          </a:p>
        </p:txBody>
      </p:sp>
      <p:sp>
        <p:nvSpPr>
          <p:cNvPr id="67591" name="Rectangle 7">
            <a:extLst>
              <a:ext uri="{FF2B5EF4-FFF2-40B4-BE49-F238E27FC236}">
                <a16:creationId xmlns:a16="http://schemas.microsoft.com/office/drawing/2014/main" id="{C9E5A081-08B1-C044-ACBF-017687739920}"/>
              </a:ext>
            </a:extLst>
          </p:cNvPr>
          <p:cNvSpPr>
            <a:spLocks noChangeArrowheads="1"/>
          </p:cNvSpPr>
          <p:nvPr/>
        </p:nvSpPr>
        <p:spPr bwMode="auto">
          <a:xfrm>
            <a:off x="762000" y="1447800"/>
            <a:ext cx="4572000"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nl-NL" altLang="nl-NL" sz="3200">
              <a:solidFill>
                <a:srgbClr val="0000FF"/>
              </a:solidFill>
              <a:latin typeface="Arial" panose="020B0604020202020204" pitchFamily="34" charset="0"/>
            </a:endParaRPr>
          </a:p>
          <a:p>
            <a:r>
              <a:rPr lang="nl-NL" altLang="nl-NL" sz="2800">
                <a:latin typeface="Arial" panose="020B0604020202020204" pitchFamily="34" charset="0"/>
              </a:rPr>
              <a:t>Hoeveel kilocalorieën in een bakje patat?</a:t>
            </a:r>
          </a:p>
          <a:p>
            <a:endParaRPr lang="nl-NL" altLang="nl-NL" sz="3200">
              <a:latin typeface="Arial" panose="020B0604020202020204" pitchFamily="34" charset="0"/>
            </a:endParaRPr>
          </a:p>
          <a:p>
            <a:endParaRPr lang="nl-NL" altLang="nl-NL" sz="3200">
              <a:latin typeface="Arial" panose="020B0604020202020204" pitchFamily="34" charset="0"/>
            </a:endParaRPr>
          </a:p>
          <a:p>
            <a:endParaRPr lang="nl-NL" altLang="nl-NL" sz="3200">
              <a:latin typeface="Arial" panose="020B0604020202020204" pitchFamily="34" charset="0"/>
            </a:endParaRPr>
          </a:p>
          <a:p>
            <a:r>
              <a:rPr lang="nl-NL" altLang="nl-NL" sz="3200">
                <a:latin typeface="Arial" panose="020B0604020202020204" pitchFamily="34" charset="0"/>
              </a:rPr>
              <a:t> </a:t>
            </a:r>
          </a:p>
          <a:p>
            <a:endParaRPr lang="nl-NL" altLang="nl-NL" sz="3200">
              <a:latin typeface="Arial" panose="020B0604020202020204" pitchFamily="34" charset="0"/>
            </a:endParaRPr>
          </a:p>
          <a:p>
            <a:r>
              <a:rPr lang="nl-NL" altLang="nl-NL" sz="3200">
                <a:latin typeface="Arial" panose="020B0604020202020204" pitchFamily="34" charset="0"/>
              </a:rPr>
              <a:t>___ </a:t>
            </a:r>
            <a:r>
              <a:rPr lang="nl-NL" altLang="nl-NL" sz="2800">
                <a:latin typeface="Arial" panose="020B0604020202020204" pitchFamily="34" charset="0"/>
              </a:rPr>
              <a:t>kilocalorieën</a:t>
            </a:r>
          </a:p>
        </p:txBody>
      </p:sp>
      <p:sp>
        <p:nvSpPr>
          <p:cNvPr id="67592" name="Text Box 8">
            <a:extLst>
              <a:ext uri="{FF2B5EF4-FFF2-40B4-BE49-F238E27FC236}">
                <a16:creationId xmlns:a16="http://schemas.microsoft.com/office/drawing/2014/main" id="{F6C6C39C-F54C-454D-BBC0-C8C459675DA4}"/>
              </a:ext>
            </a:extLst>
          </p:cNvPr>
          <p:cNvSpPr txBox="1">
            <a:spLocks noChangeArrowheads="1"/>
          </p:cNvSpPr>
          <p:nvPr/>
        </p:nvSpPr>
        <p:spPr bwMode="auto">
          <a:xfrm>
            <a:off x="769938" y="5272088"/>
            <a:ext cx="7794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800" b="1">
                <a:solidFill>
                  <a:srgbClr val="0000FF"/>
                </a:solidFill>
                <a:latin typeface="Arial" panose="020B0604020202020204" pitchFamily="34" charset="0"/>
              </a:rPr>
              <a:t>456</a:t>
            </a:r>
          </a:p>
        </p:txBody>
      </p:sp>
      <p:sp>
        <p:nvSpPr>
          <p:cNvPr id="67593" name="Text Box 9">
            <a:extLst>
              <a:ext uri="{FF2B5EF4-FFF2-40B4-BE49-F238E27FC236}">
                <a16:creationId xmlns:a16="http://schemas.microsoft.com/office/drawing/2014/main" id="{3484C560-A9C9-9641-8CFA-D2D8F4B6F06E}"/>
              </a:ext>
            </a:extLst>
          </p:cNvPr>
          <p:cNvSpPr txBox="1">
            <a:spLocks noChangeArrowheads="1"/>
          </p:cNvSpPr>
          <p:nvPr/>
        </p:nvSpPr>
        <p:spPr bwMode="auto">
          <a:xfrm>
            <a:off x="781050" y="5780088"/>
            <a:ext cx="743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400">
                <a:solidFill>
                  <a:srgbClr val="0000FF"/>
                </a:solidFill>
                <a:latin typeface="Arial" panose="020B0604020202020204" pitchFamily="34" charset="0"/>
              </a:rPr>
              <a:t>Wie had de beste schatting? Hoe ver zat die ernaast?</a:t>
            </a:r>
          </a:p>
        </p:txBody>
      </p:sp>
      <p:sp>
        <p:nvSpPr>
          <p:cNvPr id="67594" name="Text Box 10">
            <a:extLst>
              <a:ext uri="{FF2B5EF4-FFF2-40B4-BE49-F238E27FC236}">
                <a16:creationId xmlns:a16="http://schemas.microsoft.com/office/drawing/2014/main" id="{76D27496-D329-E84B-AAE3-490CEB868893}"/>
              </a:ext>
            </a:extLst>
          </p:cNvPr>
          <p:cNvSpPr txBox="1">
            <a:spLocks noChangeArrowheads="1"/>
          </p:cNvSpPr>
          <p:nvPr/>
        </p:nvSpPr>
        <p:spPr bwMode="auto">
          <a:xfrm>
            <a:off x="1828800" y="469900"/>
            <a:ext cx="3421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800"/>
              <a:t>Welk getal past?</a:t>
            </a:r>
          </a:p>
        </p:txBody>
      </p:sp>
      <p:sp>
        <p:nvSpPr>
          <p:cNvPr id="67595" name="Text Box 11">
            <a:extLst>
              <a:ext uri="{FF2B5EF4-FFF2-40B4-BE49-F238E27FC236}">
                <a16:creationId xmlns:a16="http://schemas.microsoft.com/office/drawing/2014/main" id="{8FDFE920-60C1-0542-AE9A-1589AB027CD3}"/>
              </a:ext>
            </a:extLst>
          </p:cNvPr>
          <p:cNvSpPr txBox="1">
            <a:spLocks noChangeArrowheads="1"/>
          </p:cNvSpPr>
          <p:nvPr/>
        </p:nvSpPr>
        <p:spPr bwMode="auto">
          <a:xfrm>
            <a:off x="6553200" y="5486400"/>
            <a:ext cx="1563688" cy="434975"/>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a:solidFill>
                  <a:srgbClr val="DE0000"/>
                </a:solidFill>
              </a:rPr>
              <a:t>Antwoord</a:t>
            </a:r>
          </a:p>
        </p:txBody>
      </p:sp>
      <p:pic>
        <p:nvPicPr>
          <p:cNvPr id="67596" name="Picture 12">
            <a:hlinkClick r:id="rId5" action="ppaction://hlinksldjump"/>
            <a:extLst>
              <a:ext uri="{FF2B5EF4-FFF2-40B4-BE49-F238E27FC236}">
                <a16:creationId xmlns:a16="http://schemas.microsoft.com/office/drawing/2014/main" id="{9E07939E-1640-2942-A807-3EDE382E2A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560388"/>
            <a:ext cx="1447800" cy="393700"/>
          </a:xfrm>
          <a:prstGeom prst="rect">
            <a:avLst/>
          </a:prstGeom>
          <a:noFill/>
          <a:extLst>
            <a:ext uri="{909E8E84-426E-40DD-AFC4-6F175D3DCCD1}">
              <a14:hiddenFill xmlns:a14="http://schemas.microsoft.com/office/drawing/2010/main">
                <a:solidFill>
                  <a:srgbClr val="FFFFFF"/>
                </a:solidFill>
              </a14:hiddenFill>
            </a:ext>
          </a:extLst>
        </p:spPr>
      </p:pic>
      <p:sp>
        <p:nvSpPr>
          <p:cNvPr id="67597" name="Text Box 13">
            <a:extLst>
              <a:ext uri="{FF2B5EF4-FFF2-40B4-BE49-F238E27FC236}">
                <a16:creationId xmlns:a16="http://schemas.microsoft.com/office/drawing/2014/main" id="{8028035D-7E9D-BF4E-80EE-C951D2B5E9DB}"/>
              </a:ext>
            </a:extLst>
          </p:cNvPr>
          <p:cNvSpPr txBox="1">
            <a:spLocks noChangeArrowheads="1"/>
          </p:cNvSpPr>
          <p:nvPr/>
        </p:nvSpPr>
        <p:spPr bwMode="auto">
          <a:xfrm>
            <a:off x="331788" y="6553200"/>
            <a:ext cx="287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nl-NL" altLang="nl-NL" sz="1400" b="1">
                <a:latin typeface="Arial" panose="020B0604020202020204" pitchFamily="34" charset="0"/>
              </a:rPr>
              <a:t>zOEF 8112: Aanvullend optellen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93"/>
                                        </p:tgtEl>
                                        <p:attrNameLst>
                                          <p:attrName>style.visibility</p:attrName>
                                        </p:attrNameLst>
                                      </p:cBhvr>
                                      <p:to>
                                        <p:strVal val="visible"/>
                                      </p:to>
                                    </p:set>
                                  </p:childTnLst>
                                </p:cTn>
                              </p:par>
                              <p:par>
                                <p:cTn id="9" presetID="1" presetClass="exit" presetSubtype="0" fill="hold" grpId="1" nodeType="withEffect">
                                  <p:stCondLst>
                                    <p:cond delay="0"/>
                                  </p:stCondLst>
                                  <p:childTnLst>
                                    <p:set>
                                      <p:cBhvr>
                                        <p:cTn id="10" dur="1" fill="hold">
                                          <p:stCondLst>
                                            <p:cond delay="0"/>
                                          </p:stCondLst>
                                        </p:cTn>
                                        <p:tgtEl>
                                          <p:spTgt spid="675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p:bldP spid="67593" grpId="0"/>
      <p:bldP spid="6759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3949A83-7D6E-3C40-810D-6D71EAC57921}"/>
              </a:ext>
            </a:extLst>
          </p:cNvPr>
          <p:cNvSpPr>
            <a:spLocks noGrp="1" noChangeArrowheads="1"/>
          </p:cNvSpPr>
          <p:nvPr>
            <p:ph type="title"/>
          </p:nvPr>
        </p:nvSpPr>
        <p:spPr>
          <a:xfrm>
            <a:off x="533400" y="487363"/>
            <a:ext cx="5943600" cy="290512"/>
          </a:xfrm>
        </p:spPr>
        <p:txBody>
          <a:bodyPr/>
          <a:lstStyle/>
          <a:p>
            <a:br>
              <a:rPr lang="nl-NL" altLang="nl-NL" sz="1800">
                <a:solidFill>
                  <a:srgbClr val="FF0909"/>
                </a:solidFill>
              </a:rPr>
            </a:br>
            <a:br>
              <a:rPr lang="nl-NL" altLang="nl-NL" sz="1800">
                <a:solidFill>
                  <a:srgbClr val="FF0909"/>
                </a:solidFill>
              </a:rPr>
            </a:br>
            <a:endParaRPr lang="nl-NL" altLang="nl-NL" sz="1800">
              <a:solidFill>
                <a:srgbClr val="FF0909"/>
              </a:solidFill>
            </a:endParaRPr>
          </a:p>
        </p:txBody>
      </p:sp>
      <p:pic>
        <p:nvPicPr>
          <p:cNvPr id="69636" name="Picture 4">
            <a:extLst>
              <a:ext uri="{FF2B5EF4-FFF2-40B4-BE49-F238E27FC236}">
                <a16:creationId xmlns:a16="http://schemas.microsoft.com/office/drawing/2014/main" id="{060C2FD0-67E0-944B-8150-060731337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0"/>
            <a:ext cx="2541588" cy="4511675"/>
          </a:xfrm>
          <a:prstGeom prst="rect">
            <a:avLst/>
          </a:prstGeom>
          <a:noFill/>
          <a:extLst>
            <a:ext uri="{909E8E84-426E-40DD-AFC4-6F175D3DCCD1}">
              <a14:hiddenFill xmlns:a14="http://schemas.microsoft.com/office/drawing/2010/main">
                <a:solidFill>
                  <a:srgbClr val="FFFFFF"/>
                </a:solidFill>
              </a14:hiddenFill>
            </a:ext>
          </a:extLst>
        </p:spPr>
      </p:pic>
      <p:sp>
        <p:nvSpPr>
          <p:cNvPr id="69637" name="Rectangle 5">
            <a:extLst>
              <a:ext uri="{FF2B5EF4-FFF2-40B4-BE49-F238E27FC236}">
                <a16:creationId xmlns:a16="http://schemas.microsoft.com/office/drawing/2014/main" id="{6BD35676-73FE-0D4B-9DE4-37B23EACCEFD}"/>
              </a:ext>
            </a:extLst>
          </p:cNvPr>
          <p:cNvSpPr>
            <a:spLocks noChangeArrowheads="1"/>
          </p:cNvSpPr>
          <p:nvPr/>
        </p:nvSpPr>
        <p:spPr bwMode="auto">
          <a:xfrm>
            <a:off x="685800" y="1371600"/>
            <a:ext cx="4572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nl-NL" altLang="nl-NL" sz="2400">
              <a:latin typeface="Arial" panose="020B0604020202020204" pitchFamily="34" charset="0"/>
            </a:endParaRPr>
          </a:p>
          <a:p>
            <a:r>
              <a:rPr lang="nl-NL" altLang="nl-NL" sz="2400">
                <a:latin typeface="Arial" panose="020B0604020202020204" pitchFamily="34" charset="0"/>
              </a:rPr>
              <a:t>Hoe hoog is de Euromast?</a:t>
            </a:r>
          </a:p>
          <a:p>
            <a:endParaRPr lang="nl-NL" altLang="nl-NL" sz="2400">
              <a:latin typeface="Arial" panose="020B0604020202020204" pitchFamily="34" charset="0"/>
            </a:endParaRPr>
          </a:p>
          <a:p>
            <a:endParaRPr lang="nl-NL" altLang="nl-NL" sz="2400">
              <a:latin typeface="Arial" panose="020B0604020202020204" pitchFamily="34" charset="0"/>
            </a:endParaRPr>
          </a:p>
          <a:p>
            <a:endParaRPr lang="nl-NL" altLang="nl-NL" sz="2400">
              <a:latin typeface="Arial" panose="020B0604020202020204" pitchFamily="34" charset="0"/>
            </a:endParaRPr>
          </a:p>
          <a:p>
            <a:endParaRPr lang="nl-NL" altLang="nl-NL" sz="2400">
              <a:latin typeface="Arial" panose="020B0604020202020204" pitchFamily="34" charset="0"/>
            </a:endParaRPr>
          </a:p>
          <a:p>
            <a:r>
              <a:rPr lang="nl-NL" altLang="nl-NL" sz="2400">
                <a:latin typeface="Arial" panose="020B0604020202020204" pitchFamily="34" charset="0"/>
              </a:rPr>
              <a:t> </a:t>
            </a:r>
          </a:p>
          <a:p>
            <a:endParaRPr lang="nl-NL" altLang="nl-NL" sz="2400">
              <a:latin typeface="Arial" panose="020B0604020202020204" pitchFamily="34" charset="0"/>
            </a:endParaRPr>
          </a:p>
          <a:p>
            <a:endParaRPr lang="nl-NL" altLang="nl-NL" sz="2400">
              <a:latin typeface="Arial" panose="020B0604020202020204" pitchFamily="34" charset="0"/>
            </a:endParaRPr>
          </a:p>
          <a:p>
            <a:endParaRPr lang="nl-NL" altLang="nl-NL" sz="2400">
              <a:latin typeface="Arial" panose="020B0604020202020204" pitchFamily="34" charset="0"/>
            </a:endParaRPr>
          </a:p>
          <a:p>
            <a:r>
              <a:rPr lang="nl-NL" altLang="nl-NL" sz="2400">
                <a:latin typeface="Arial" panose="020B0604020202020204" pitchFamily="34" charset="0"/>
              </a:rPr>
              <a:t> ___  meter</a:t>
            </a:r>
          </a:p>
        </p:txBody>
      </p:sp>
      <p:sp>
        <p:nvSpPr>
          <p:cNvPr id="69638" name="Text Box 6">
            <a:extLst>
              <a:ext uri="{FF2B5EF4-FFF2-40B4-BE49-F238E27FC236}">
                <a16:creationId xmlns:a16="http://schemas.microsoft.com/office/drawing/2014/main" id="{46C18393-660F-B549-AB5B-C7BC5F408A29}"/>
              </a:ext>
            </a:extLst>
          </p:cNvPr>
          <p:cNvSpPr txBox="1">
            <a:spLocks noChangeArrowheads="1"/>
          </p:cNvSpPr>
          <p:nvPr/>
        </p:nvSpPr>
        <p:spPr bwMode="auto">
          <a:xfrm>
            <a:off x="784225" y="5783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nl-NL" altLang="nl-NL">
              <a:latin typeface="Arial" panose="020B0604020202020204" pitchFamily="34" charset="0"/>
            </a:endParaRPr>
          </a:p>
        </p:txBody>
      </p:sp>
      <p:sp>
        <p:nvSpPr>
          <p:cNvPr id="69639" name="Text Box 7">
            <a:extLst>
              <a:ext uri="{FF2B5EF4-FFF2-40B4-BE49-F238E27FC236}">
                <a16:creationId xmlns:a16="http://schemas.microsoft.com/office/drawing/2014/main" id="{0D8524FA-9495-0E49-A61B-26A51EB9D3A2}"/>
              </a:ext>
            </a:extLst>
          </p:cNvPr>
          <p:cNvSpPr txBox="1">
            <a:spLocks noChangeArrowheads="1"/>
          </p:cNvSpPr>
          <p:nvPr/>
        </p:nvSpPr>
        <p:spPr bwMode="auto">
          <a:xfrm>
            <a:off x="685800" y="4965700"/>
            <a:ext cx="779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800" b="1">
                <a:solidFill>
                  <a:srgbClr val="0000FF"/>
                </a:solidFill>
                <a:latin typeface="Arial" panose="020B0604020202020204" pitchFamily="34" charset="0"/>
              </a:rPr>
              <a:t>186</a:t>
            </a:r>
          </a:p>
        </p:txBody>
      </p:sp>
      <p:sp>
        <p:nvSpPr>
          <p:cNvPr id="69640" name="Text Box 8">
            <a:extLst>
              <a:ext uri="{FF2B5EF4-FFF2-40B4-BE49-F238E27FC236}">
                <a16:creationId xmlns:a16="http://schemas.microsoft.com/office/drawing/2014/main" id="{FE2D445B-CA36-784A-B54D-47455A4BE04D}"/>
              </a:ext>
            </a:extLst>
          </p:cNvPr>
          <p:cNvSpPr txBox="1">
            <a:spLocks noChangeArrowheads="1"/>
          </p:cNvSpPr>
          <p:nvPr/>
        </p:nvSpPr>
        <p:spPr bwMode="auto">
          <a:xfrm>
            <a:off x="685800" y="5867400"/>
            <a:ext cx="769143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400">
                <a:solidFill>
                  <a:srgbClr val="0000FF"/>
                </a:solidFill>
                <a:latin typeface="Arial" panose="020B0604020202020204" pitchFamily="34" charset="0"/>
              </a:rPr>
              <a:t>Wie had de beste schatting? Hoe ver zat die ernaast?   </a:t>
            </a:r>
          </a:p>
        </p:txBody>
      </p:sp>
      <p:sp>
        <p:nvSpPr>
          <p:cNvPr id="69641" name="Text Box 9">
            <a:extLst>
              <a:ext uri="{FF2B5EF4-FFF2-40B4-BE49-F238E27FC236}">
                <a16:creationId xmlns:a16="http://schemas.microsoft.com/office/drawing/2014/main" id="{616F93DA-B8A0-F449-85B3-DC570076649C}"/>
              </a:ext>
            </a:extLst>
          </p:cNvPr>
          <p:cNvSpPr txBox="1">
            <a:spLocks noChangeArrowheads="1"/>
          </p:cNvSpPr>
          <p:nvPr/>
        </p:nvSpPr>
        <p:spPr bwMode="auto">
          <a:xfrm>
            <a:off x="1828800" y="469900"/>
            <a:ext cx="3421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800"/>
              <a:t>Welk getal past?</a:t>
            </a:r>
          </a:p>
        </p:txBody>
      </p:sp>
      <p:sp>
        <p:nvSpPr>
          <p:cNvPr id="69642" name="Text Box 10">
            <a:extLst>
              <a:ext uri="{FF2B5EF4-FFF2-40B4-BE49-F238E27FC236}">
                <a16:creationId xmlns:a16="http://schemas.microsoft.com/office/drawing/2014/main" id="{983E5C18-3F6C-E94D-AB76-8608CE0D5EA9}"/>
              </a:ext>
            </a:extLst>
          </p:cNvPr>
          <p:cNvSpPr txBox="1">
            <a:spLocks noChangeArrowheads="1"/>
          </p:cNvSpPr>
          <p:nvPr/>
        </p:nvSpPr>
        <p:spPr bwMode="auto">
          <a:xfrm>
            <a:off x="3962400" y="5029200"/>
            <a:ext cx="1563688" cy="434975"/>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a:solidFill>
                  <a:srgbClr val="DE0000"/>
                </a:solidFill>
              </a:rPr>
              <a:t>Antwoord</a:t>
            </a:r>
          </a:p>
        </p:txBody>
      </p:sp>
      <p:pic>
        <p:nvPicPr>
          <p:cNvPr id="69643" name="Picture 11">
            <a:hlinkClick r:id="rId4" action="ppaction://hlinksldjump"/>
            <a:extLst>
              <a:ext uri="{FF2B5EF4-FFF2-40B4-BE49-F238E27FC236}">
                <a16:creationId xmlns:a16="http://schemas.microsoft.com/office/drawing/2014/main" id="{A7BFBA9E-799E-5342-BDA9-F72B245AC6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60388"/>
            <a:ext cx="1447800" cy="393700"/>
          </a:xfrm>
          <a:prstGeom prst="rect">
            <a:avLst/>
          </a:prstGeom>
          <a:noFill/>
          <a:extLst>
            <a:ext uri="{909E8E84-426E-40DD-AFC4-6F175D3DCCD1}">
              <a14:hiddenFill xmlns:a14="http://schemas.microsoft.com/office/drawing/2010/main">
                <a:solidFill>
                  <a:srgbClr val="FFFFFF"/>
                </a:solidFill>
              </a14:hiddenFill>
            </a:ext>
          </a:extLst>
        </p:spPr>
      </p:pic>
      <p:sp>
        <p:nvSpPr>
          <p:cNvPr id="69644" name="Text Box 12">
            <a:extLst>
              <a:ext uri="{FF2B5EF4-FFF2-40B4-BE49-F238E27FC236}">
                <a16:creationId xmlns:a16="http://schemas.microsoft.com/office/drawing/2014/main" id="{34E9BD90-4B43-054A-89CC-588184D6E7B3}"/>
              </a:ext>
            </a:extLst>
          </p:cNvPr>
          <p:cNvSpPr txBox="1">
            <a:spLocks noChangeArrowheads="1"/>
          </p:cNvSpPr>
          <p:nvPr/>
        </p:nvSpPr>
        <p:spPr bwMode="auto">
          <a:xfrm>
            <a:off x="331788" y="6553200"/>
            <a:ext cx="287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nl-NL" altLang="nl-NL" sz="1400" b="1">
                <a:latin typeface="Arial" panose="020B0604020202020204" pitchFamily="34" charset="0"/>
              </a:rPr>
              <a:t>zOEF 8112: Aanvullend optellen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40"/>
                                        </p:tgtEl>
                                        <p:attrNameLst>
                                          <p:attrName>style.visibility</p:attrName>
                                        </p:attrNameLst>
                                      </p:cBhvr>
                                      <p:to>
                                        <p:strVal val="visible"/>
                                      </p:to>
                                    </p:set>
                                  </p:childTnLst>
                                </p:cTn>
                              </p:par>
                              <p:par>
                                <p:cTn id="9" presetID="1" presetClass="exit" presetSubtype="0" fill="hold" grpId="1" nodeType="withEffect">
                                  <p:stCondLst>
                                    <p:cond delay="0"/>
                                  </p:stCondLst>
                                  <p:childTnLst>
                                    <p:set>
                                      <p:cBhvr>
                                        <p:cTn id="10" dur="1" fill="hold">
                                          <p:stCondLst>
                                            <p:cond delay="0"/>
                                          </p:stCondLst>
                                        </p:cTn>
                                        <p:tgtEl>
                                          <p:spTgt spid="696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p:bldP spid="69640" grpId="0" animBg="1"/>
      <p:bldP spid="6964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F440503-0FF1-2241-87FA-2B54DC0E67DA}"/>
              </a:ext>
            </a:extLst>
          </p:cNvPr>
          <p:cNvSpPr>
            <a:spLocks noGrp="1" noChangeArrowheads="1"/>
          </p:cNvSpPr>
          <p:nvPr>
            <p:ph type="title"/>
          </p:nvPr>
        </p:nvSpPr>
        <p:spPr>
          <a:xfrm>
            <a:off x="533400" y="487363"/>
            <a:ext cx="5943600" cy="290512"/>
          </a:xfrm>
        </p:spPr>
        <p:txBody>
          <a:bodyPr/>
          <a:lstStyle/>
          <a:p>
            <a:br>
              <a:rPr lang="nl-NL" altLang="nl-NL" sz="1800">
                <a:solidFill>
                  <a:srgbClr val="FF0909"/>
                </a:solidFill>
              </a:rPr>
            </a:br>
            <a:br>
              <a:rPr lang="nl-NL" altLang="nl-NL" sz="1800">
                <a:solidFill>
                  <a:srgbClr val="FF0909"/>
                </a:solidFill>
              </a:rPr>
            </a:br>
            <a:endParaRPr lang="nl-NL" altLang="nl-NL" sz="1800">
              <a:solidFill>
                <a:srgbClr val="FF0909"/>
              </a:solidFill>
            </a:endParaRPr>
          </a:p>
        </p:txBody>
      </p:sp>
      <p:sp>
        <p:nvSpPr>
          <p:cNvPr id="71685" name="Rectangle 5">
            <a:extLst>
              <a:ext uri="{FF2B5EF4-FFF2-40B4-BE49-F238E27FC236}">
                <a16:creationId xmlns:a16="http://schemas.microsoft.com/office/drawing/2014/main" id="{5ED4E0B5-A0E7-F045-A353-B33A18063B43}"/>
              </a:ext>
            </a:extLst>
          </p:cNvPr>
          <p:cNvSpPr>
            <a:spLocks noChangeArrowheads="1"/>
          </p:cNvSpPr>
          <p:nvPr/>
        </p:nvSpPr>
        <p:spPr bwMode="auto">
          <a:xfrm>
            <a:off x="762000" y="1497013"/>
            <a:ext cx="7543800" cy="42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2400">
                <a:latin typeface="Arial" panose="020B0604020202020204" pitchFamily="34" charset="0"/>
              </a:rPr>
              <a:t>Hoe heet moet de oven zijn voor het bakken van deze appeltaarten?</a:t>
            </a:r>
          </a:p>
          <a:p>
            <a:endParaRPr lang="nl-NL" altLang="nl-NL" sz="2400">
              <a:latin typeface="Arial" panose="020B0604020202020204" pitchFamily="34" charset="0"/>
            </a:endParaRPr>
          </a:p>
          <a:p>
            <a:endParaRPr lang="nl-NL" altLang="nl-NL" sz="3200">
              <a:latin typeface="Arial" panose="020B0604020202020204" pitchFamily="34" charset="0"/>
            </a:endParaRPr>
          </a:p>
          <a:p>
            <a:endParaRPr lang="nl-NL" altLang="nl-NL" sz="3200">
              <a:latin typeface="Arial" panose="020B0604020202020204" pitchFamily="34" charset="0"/>
            </a:endParaRPr>
          </a:p>
          <a:p>
            <a:endParaRPr lang="nl-NL" altLang="nl-NL" sz="3200">
              <a:latin typeface="Arial" panose="020B0604020202020204" pitchFamily="34" charset="0"/>
            </a:endParaRPr>
          </a:p>
          <a:p>
            <a:r>
              <a:rPr lang="nl-NL" altLang="nl-NL" sz="3200">
                <a:latin typeface="Arial" panose="020B0604020202020204" pitchFamily="34" charset="0"/>
              </a:rPr>
              <a:t> </a:t>
            </a:r>
          </a:p>
          <a:p>
            <a:endParaRPr lang="nl-NL" altLang="nl-NL" sz="3200">
              <a:latin typeface="Arial" panose="020B0604020202020204" pitchFamily="34" charset="0"/>
            </a:endParaRPr>
          </a:p>
          <a:p>
            <a:endParaRPr lang="nl-NL" altLang="nl-NL" sz="1200">
              <a:latin typeface="Arial" panose="020B0604020202020204" pitchFamily="34" charset="0"/>
            </a:endParaRPr>
          </a:p>
          <a:p>
            <a:r>
              <a:rPr lang="nl-NL" altLang="nl-NL" sz="3200">
                <a:latin typeface="Arial" panose="020B0604020202020204" pitchFamily="34" charset="0"/>
              </a:rPr>
              <a:t>___ </a:t>
            </a:r>
            <a:r>
              <a:rPr lang="nl-NL" altLang="nl-NL" sz="2400">
                <a:latin typeface="Arial" panose="020B0604020202020204" pitchFamily="34" charset="0"/>
              </a:rPr>
              <a:t>graden Celsius</a:t>
            </a:r>
          </a:p>
        </p:txBody>
      </p:sp>
      <p:pic>
        <p:nvPicPr>
          <p:cNvPr id="71684" name="Picture 4">
            <a:extLst>
              <a:ext uri="{FF2B5EF4-FFF2-40B4-BE49-F238E27FC236}">
                <a16:creationId xmlns:a16="http://schemas.microsoft.com/office/drawing/2014/main" id="{6F597B08-B9DA-8245-B551-0649C3D75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050" y="2351088"/>
            <a:ext cx="4222750" cy="2830512"/>
          </a:xfrm>
          <a:prstGeom prst="rect">
            <a:avLst/>
          </a:prstGeom>
          <a:noFill/>
          <a:extLst>
            <a:ext uri="{909E8E84-426E-40DD-AFC4-6F175D3DCCD1}">
              <a14:hiddenFill xmlns:a14="http://schemas.microsoft.com/office/drawing/2010/main">
                <a:solidFill>
                  <a:srgbClr val="FFFFFF"/>
                </a:solidFill>
              </a14:hiddenFill>
            </a:ext>
          </a:extLst>
        </p:spPr>
      </p:pic>
      <p:grpSp>
        <p:nvGrpSpPr>
          <p:cNvPr id="71691" name="Group 11">
            <a:extLst>
              <a:ext uri="{FF2B5EF4-FFF2-40B4-BE49-F238E27FC236}">
                <a16:creationId xmlns:a16="http://schemas.microsoft.com/office/drawing/2014/main" id="{63CA1D97-AD34-BC45-9D27-9F8AB9522E5A}"/>
              </a:ext>
            </a:extLst>
          </p:cNvPr>
          <p:cNvGrpSpPr>
            <a:grpSpLocks/>
          </p:cNvGrpSpPr>
          <p:nvPr/>
        </p:nvGrpSpPr>
        <p:grpSpPr bwMode="auto">
          <a:xfrm>
            <a:off x="777875" y="5257800"/>
            <a:ext cx="7439025" cy="977900"/>
            <a:chOff x="384" y="3352"/>
            <a:chExt cx="4686" cy="616"/>
          </a:xfrm>
        </p:grpSpPr>
        <p:sp>
          <p:nvSpPr>
            <p:cNvPr id="71687" name="Text Box 7">
              <a:extLst>
                <a:ext uri="{FF2B5EF4-FFF2-40B4-BE49-F238E27FC236}">
                  <a16:creationId xmlns:a16="http://schemas.microsoft.com/office/drawing/2014/main" id="{F77A3135-CD68-854F-8868-178128C35D75}"/>
                </a:ext>
              </a:extLst>
            </p:cNvPr>
            <p:cNvSpPr txBox="1">
              <a:spLocks noChangeArrowheads="1"/>
            </p:cNvSpPr>
            <p:nvPr/>
          </p:nvSpPr>
          <p:spPr bwMode="auto">
            <a:xfrm>
              <a:off x="384" y="3680"/>
              <a:ext cx="468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400">
                  <a:solidFill>
                    <a:srgbClr val="0000FF"/>
                  </a:solidFill>
                  <a:latin typeface="Arial" panose="020B0604020202020204" pitchFamily="34" charset="0"/>
                </a:rPr>
                <a:t>Wie had de beste schatting? Hoe ver zat die ernaast?</a:t>
              </a:r>
            </a:p>
          </p:txBody>
        </p:sp>
        <p:sp>
          <p:nvSpPr>
            <p:cNvPr id="71688" name="Text Box 8">
              <a:extLst>
                <a:ext uri="{FF2B5EF4-FFF2-40B4-BE49-F238E27FC236}">
                  <a16:creationId xmlns:a16="http://schemas.microsoft.com/office/drawing/2014/main" id="{C6F4E239-A0DF-AF41-B358-541D570C01CD}"/>
                </a:ext>
              </a:extLst>
            </p:cNvPr>
            <p:cNvSpPr txBox="1">
              <a:spLocks noChangeArrowheads="1"/>
            </p:cNvSpPr>
            <p:nvPr/>
          </p:nvSpPr>
          <p:spPr bwMode="auto">
            <a:xfrm>
              <a:off x="384" y="3352"/>
              <a:ext cx="49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800" b="1">
                  <a:solidFill>
                    <a:srgbClr val="0000FF"/>
                  </a:solidFill>
                  <a:latin typeface="Arial" panose="020B0604020202020204" pitchFamily="34" charset="0"/>
                </a:rPr>
                <a:t>175</a:t>
              </a:r>
            </a:p>
          </p:txBody>
        </p:sp>
      </p:grpSp>
      <p:sp>
        <p:nvSpPr>
          <p:cNvPr id="71689" name="Text Box 9">
            <a:extLst>
              <a:ext uri="{FF2B5EF4-FFF2-40B4-BE49-F238E27FC236}">
                <a16:creationId xmlns:a16="http://schemas.microsoft.com/office/drawing/2014/main" id="{1B77109B-899F-C045-976C-DA7EBF883BC4}"/>
              </a:ext>
            </a:extLst>
          </p:cNvPr>
          <p:cNvSpPr txBox="1">
            <a:spLocks noChangeArrowheads="1"/>
          </p:cNvSpPr>
          <p:nvPr/>
        </p:nvSpPr>
        <p:spPr bwMode="auto">
          <a:xfrm>
            <a:off x="1828800" y="469900"/>
            <a:ext cx="3421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800"/>
              <a:t>Welk getal past?</a:t>
            </a:r>
          </a:p>
        </p:txBody>
      </p:sp>
      <p:sp>
        <p:nvSpPr>
          <p:cNvPr id="71690" name="AutoShape 10">
            <a:hlinkClick r:id="rId4" action="ppaction://hlinksldjump"/>
            <a:extLst>
              <a:ext uri="{FF2B5EF4-FFF2-40B4-BE49-F238E27FC236}">
                <a16:creationId xmlns:a16="http://schemas.microsoft.com/office/drawing/2014/main" id="{7BF63776-54B3-2945-97E4-0F369F887876}"/>
              </a:ext>
            </a:extLst>
          </p:cNvPr>
          <p:cNvSpPr>
            <a:spLocks noChangeArrowheads="1"/>
          </p:cNvSpPr>
          <p:nvPr/>
        </p:nvSpPr>
        <p:spPr bwMode="auto">
          <a:xfrm>
            <a:off x="6781800" y="5334000"/>
            <a:ext cx="1600200" cy="990600"/>
          </a:xfrm>
          <a:prstGeom prst="leftArrow">
            <a:avLst>
              <a:gd name="adj1" fmla="val 50000"/>
              <a:gd name="adj2" fmla="val 40385"/>
            </a:avLst>
          </a:prstGeom>
          <a:solidFill>
            <a:srgbClr val="00BD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altLang="nl-NL" sz="1600">
                <a:latin typeface="Arial" panose="020B0604020202020204" pitchFamily="34" charset="0"/>
              </a:rPr>
              <a:t>Terug naar </a:t>
            </a:r>
          </a:p>
          <a:p>
            <a:pPr algn="ctr"/>
            <a:r>
              <a:rPr lang="nl-NL" altLang="nl-NL" sz="1600">
                <a:latin typeface="Arial" panose="020B0604020202020204" pitchFamily="34" charset="0"/>
              </a:rPr>
              <a:t>het begin</a:t>
            </a:r>
          </a:p>
        </p:txBody>
      </p:sp>
      <p:sp>
        <p:nvSpPr>
          <p:cNvPr id="71692" name="Text Box 12">
            <a:extLst>
              <a:ext uri="{FF2B5EF4-FFF2-40B4-BE49-F238E27FC236}">
                <a16:creationId xmlns:a16="http://schemas.microsoft.com/office/drawing/2014/main" id="{A4C471B6-59D6-224E-AEDE-9FD7589BFF4B}"/>
              </a:ext>
            </a:extLst>
          </p:cNvPr>
          <p:cNvSpPr txBox="1">
            <a:spLocks noChangeArrowheads="1"/>
          </p:cNvSpPr>
          <p:nvPr/>
        </p:nvSpPr>
        <p:spPr bwMode="auto">
          <a:xfrm>
            <a:off x="4343400" y="5410200"/>
            <a:ext cx="1563688" cy="434975"/>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a:solidFill>
                  <a:srgbClr val="DE0000"/>
                </a:solidFill>
              </a:rPr>
              <a:t>Antwoord</a:t>
            </a:r>
          </a:p>
        </p:txBody>
      </p:sp>
      <p:pic>
        <p:nvPicPr>
          <p:cNvPr id="71693" name="Picture 13">
            <a:hlinkClick r:id="rId5" action="ppaction://hlinksldjump"/>
            <a:extLst>
              <a:ext uri="{FF2B5EF4-FFF2-40B4-BE49-F238E27FC236}">
                <a16:creationId xmlns:a16="http://schemas.microsoft.com/office/drawing/2014/main" id="{BAC0B480-2AE0-FD46-A9F7-FD9638966D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560388"/>
            <a:ext cx="1447800" cy="393700"/>
          </a:xfrm>
          <a:prstGeom prst="rect">
            <a:avLst/>
          </a:prstGeom>
          <a:noFill/>
          <a:extLst>
            <a:ext uri="{909E8E84-426E-40DD-AFC4-6F175D3DCCD1}">
              <a14:hiddenFill xmlns:a14="http://schemas.microsoft.com/office/drawing/2010/main">
                <a:solidFill>
                  <a:srgbClr val="FFFFFF"/>
                </a:solidFill>
              </a14:hiddenFill>
            </a:ext>
          </a:extLst>
        </p:spPr>
      </p:pic>
      <p:sp>
        <p:nvSpPr>
          <p:cNvPr id="71694" name="Text Box 14">
            <a:extLst>
              <a:ext uri="{FF2B5EF4-FFF2-40B4-BE49-F238E27FC236}">
                <a16:creationId xmlns:a16="http://schemas.microsoft.com/office/drawing/2014/main" id="{11E31056-EEA6-2A4A-9F6F-2A7CEEE76EE4}"/>
              </a:ext>
            </a:extLst>
          </p:cNvPr>
          <p:cNvSpPr txBox="1">
            <a:spLocks noChangeArrowheads="1"/>
          </p:cNvSpPr>
          <p:nvPr/>
        </p:nvSpPr>
        <p:spPr bwMode="auto">
          <a:xfrm>
            <a:off x="331788" y="6553200"/>
            <a:ext cx="287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nl-NL" altLang="nl-NL" sz="1400" b="1">
                <a:latin typeface="Arial" panose="020B0604020202020204" pitchFamily="34" charset="0"/>
              </a:rPr>
              <a:t>zOEF 8112: Aanvullend optellen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690"/>
                                        </p:tgtEl>
                                        <p:attrNameLst>
                                          <p:attrName>style.visibility</p:attrName>
                                        </p:attrNameLst>
                                      </p:cBhvr>
                                      <p:to>
                                        <p:strVal val="visible"/>
                                      </p:to>
                                    </p:set>
                                  </p:childTnLst>
                                </p:cTn>
                              </p:par>
                              <p:par>
                                <p:cTn id="9" presetID="1" presetClass="exit" presetSubtype="0" fill="hold" grpId="1" nodeType="withEffect">
                                  <p:stCondLst>
                                    <p:cond delay="0"/>
                                  </p:stCondLst>
                                  <p:childTnLst>
                                    <p:set>
                                      <p:cBhvr>
                                        <p:cTn id="10" dur="1" fill="hold">
                                          <p:stCondLst>
                                            <p:cond delay="0"/>
                                          </p:stCondLst>
                                        </p:cTn>
                                        <p:tgtEl>
                                          <p:spTgt spid="716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animBg="1"/>
      <p:bldP spid="71692" grpId="1"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nl-NL" sz="1800" b="0" i="0" u="none" strike="noStrike" cap="none" normalizeH="0" baseline="0" smtClean="0">
            <a:ln>
              <a:noFill/>
            </a:ln>
            <a:solidFill>
              <a:schemeClr val="tx1"/>
            </a:solidFill>
            <a:effectLst/>
            <a:latin typeface="Arial Black"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nl-NL" sz="1800" b="0" i="0" u="none" strike="noStrike" cap="none" normalizeH="0" baseline="0" smtClean="0">
            <a:ln>
              <a:noFill/>
            </a:ln>
            <a:solidFill>
              <a:schemeClr val="tx1"/>
            </a:solidFill>
            <a:effectLst/>
            <a:latin typeface="Arial Black"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1654</TotalTime>
  <Words>937</Words>
  <Application>Microsoft Macintosh PowerPoint</Application>
  <PresentationFormat>Diavoorstelling (4:3)</PresentationFormat>
  <Paragraphs>267</Paragraphs>
  <Slides>11</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Arial Black</vt:lpstr>
      <vt:lpstr>Times New Roman</vt:lpstr>
      <vt:lpstr>Default Design</vt:lpstr>
      <vt:lpstr>PowerPoint-presentatie</vt:lpstr>
      <vt:lpstr>  </vt:lpstr>
      <vt:lpstr>  </vt:lpstr>
      <vt:lpstr>  </vt:lpstr>
      <vt:lpstr>  </vt:lpstr>
      <vt:lpstr>  </vt:lpstr>
      <vt:lpstr>  </vt:lpstr>
      <vt:lpstr>  </vt:lpstr>
      <vt:lpstr>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Jonker, V.H. (Vincent)</cp:lastModifiedBy>
  <cp:revision>91</cp:revision>
  <cp:lastPrinted>1601-01-01T00:00:00Z</cp:lastPrinted>
  <dcterms:created xsi:type="dcterms:W3CDTF">1601-01-01T00:00:00Z</dcterms:created>
  <dcterms:modified xsi:type="dcterms:W3CDTF">2020-05-23T07:20:35Z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