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16" y="-1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Afbeelding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Afbeelding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l-NL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l-NL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De Nationale Lichtmeting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Een citizen science project in het kader van het International Year of Light 2015</a:t>
            </a:r>
            <a:endParaRPr/>
          </a:p>
        </p:txBody>
      </p:sp>
      <p:pic>
        <p:nvPicPr>
          <p:cNvPr id="38" name="Afbeelding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Het doel van het experiment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431800" y="1769040"/>
            <a:ext cx="8941880" cy="438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Scholieren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een optisch instrument laten bouwen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Scholieren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collectief laten meten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De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duurzaamheid van onze verlichting in kaart  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brengen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Scholieren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enthousiasmeren over licht</a:t>
            </a:r>
            <a:endParaRPr dirty="0"/>
          </a:p>
        </p:txBody>
      </p:sp>
      <p:pic>
        <p:nvPicPr>
          <p:cNvPr id="41" name="Afbeelding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Het plan</a:t>
            </a:r>
            <a:endParaRPr/>
          </a:p>
        </p:txBody>
      </p:sp>
      <p:sp>
        <p:nvSpPr>
          <p:cNvPr id="43" name="CustomShape 2"/>
          <p:cNvSpPr/>
          <p:nvPr/>
        </p:nvSpPr>
        <p:spPr>
          <a:xfrm>
            <a:off x="2218320" y="1663920"/>
            <a:ext cx="8869680" cy="438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Scholen/klassen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vragen een lesbrief aan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Iedere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scholier bouwt zijn eigen spectrometer van huis tuin en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 keuken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spullen (stukje cd, kokertje, plakband)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-Leren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daarmee spectra van verschillende lampen herkennen</a:t>
            </a:r>
            <a:endParaRPr dirty="0"/>
          </a:p>
        </p:txBody>
      </p:sp>
      <p:pic>
        <p:nvPicPr>
          <p:cNvPr id="44" name="Afbeelding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Voorbeeld: </a:t>
            </a:r>
            <a:endParaRPr/>
          </a:p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het spectrum van een spaarlamp</a:t>
            </a:r>
            <a:endParaRPr/>
          </a:p>
        </p:txBody>
      </p:sp>
      <p:pic>
        <p:nvPicPr>
          <p:cNvPr id="46" name="Afbeelding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  <p:pic>
        <p:nvPicPr>
          <p:cNvPr id="47" name="Afbeelding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985040"/>
            <a:ext cx="8229240" cy="292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Het plan</a:t>
            </a: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2290320" y="1663920"/>
            <a:ext cx="8869680" cy="438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Scholen/klassen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vragen een lesbrief aan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Iedere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scholier bouwt zijn eigen spectrometer van huis, tuin en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keuken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spullen (stukje cd, kokertje, plakband)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Leren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daarmee spectra van verschillende lampen herkennen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Bepalen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in hoeveel huiskamers ieder type lamp wordt gebruikt</a:t>
            </a:r>
            <a:endParaRPr dirty="0"/>
          </a:p>
        </p:txBody>
      </p:sp>
      <p:pic>
        <p:nvPicPr>
          <p:cNvPr id="50" name="Afbeelding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De Lichtkaart</a:t>
            </a:r>
            <a:endParaRPr/>
          </a:p>
        </p:txBody>
      </p:sp>
      <p:sp>
        <p:nvSpPr>
          <p:cNvPr id="52" name="CustomShape 2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Scholieren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voeren hun gegeven in op een internet portaal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Gegevens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beschikbaar via een Geografisch Informatie Systeem (I.s.m. </a:t>
            </a:r>
            <a:r>
              <a:rPr lang="nl-NL" dirty="0" err="1">
                <a:solidFill>
                  <a:srgbClr val="000000"/>
                </a:solidFill>
                <a:latin typeface="Arial"/>
                <a:ea typeface="DejaVu Sans"/>
              </a:rPr>
              <a:t>Geodan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dirty="0"/>
          </a:p>
        </p:txBody>
      </p:sp>
      <p:pic>
        <p:nvPicPr>
          <p:cNvPr id="53" name="Afbeelding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EduGIS: </a:t>
            </a:r>
            <a:endParaRPr/>
          </a:p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Geografisch informatie systeem</a:t>
            </a:r>
            <a:endParaRPr/>
          </a:p>
        </p:txBody>
      </p:sp>
      <p:pic>
        <p:nvPicPr>
          <p:cNvPr id="55" name="Afbeelding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  <p:pic>
        <p:nvPicPr>
          <p:cNvPr id="56" name="Afbeelding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1609920"/>
            <a:ext cx="7131960" cy="3949920"/>
          </a:xfrm>
          <a:prstGeom prst="rect">
            <a:avLst/>
          </a:prstGeom>
          <a:ln>
            <a:noFill/>
          </a:ln>
        </p:spPr>
      </p:pic>
      <p:pic>
        <p:nvPicPr>
          <p:cNvPr id="57" name="Afbeelding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000" y="5852160"/>
            <a:ext cx="1237680" cy="123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>
                <a:solidFill>
                  <a:srgbClr val="000000"/>
                </a:solidFill>
                <a:latin typeface="Arial"/>
                <a:ea typeface="DejaVu Sans"/>
              </a:rPr>
              <a:t>Doelgroep</a:t>
            </a: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Brugklassen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, maar iedereen mag 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meedoen</a:t>
            </a:r>
            <a:endParaRPr lang="nl-NL" dirty="0"/>
          </a:p>
          <a:p>
            <a:pPr>
              <a:lnSpc>
                <a:spcPct val="100000"/>
              </a:lnSpc>
              <a:buSzPct val="45000"/>
            </a:pP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Bovenbouw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primair 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onderwijs</a:t>
            </a:r>
            <a:endParaRPr lang="nl-NL" dirty="0"/>
          </a:p>
          <a:p>
            <a:pPr>
              <a:lnSpc>
                <a:spcPct val="100000"/>
              </a:lnSpc>
              <a:buSzPct val="45000"/>
            </a:pP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Onder/bovenbouw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middelbaar 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onderwijs</a:t>
            </a:r>
            <a:endParaRPr lang="nl-NL" dirty="0"/>
          </a:p>
          <a:p>
            <a:pPr>
              <a:lnSpc>
                <a:spcPct val="100000"/>
              </a:lnSpc>
              <a:buSzPct val="45000"/>
            </a:pP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Studieverenigingen</a:t>
            </a:r>
            <a:endParaRPr lang="nl-NL" dirty="0"/>
          </a:p>
          <a:p>
            <a:pPr>
              <a:lnSpc>
                <a:spcPct val="100000"/>
              </a:lnSpc>
              <a:buSzPct val="45000"/>
            </a:pP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-…</a:t>
            </a:r>
          </a:p>
          <a:p>
            <a:pPr>
              <a:lnSpc>
                <a:spcPct val="100000"/>
              </a:lnSpc>
              <a:buSzPct val="45000"/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nl-NL" dirty="0" smtClean="0">
                <a:solidFill>
                  <a:srgbClr val="000000"/>
                </a:solidFill>
                <a:latin typeface="Arial"/>
                <a:ea typeface="DejaVu Sans"/>
              </a:rPr>
              <a:t>Voor </a:t>
            </a: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informatie, tips/advies, mail:</a:t>
            </a:r>
            <a:endParaRPr dirty="0"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nl-NL" dirty="0">
                <a:solidFill>
                  <a:srgbClr val="000000"/>
                </a:solidFill>
                <a:latin typeface="Arial"/>
                <a:ea typeface="DejaVu Sans"/>
              </a:rPr>
              <a:t>scholenexperiment@iyl2015.nl </a:t>
            </a:r>
            <a:endParaRPr dirty="0"/>
          </a:p>
        </p:txBody>
      </p:sp>
      <p:pic>
        <p:nvPicPr>
          <p:cNvPr id="60" name="Afbeelding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80" y="5457600"/>
            <a:ext cx="413856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199</Words>
  <Application>Microsoft Office PowerPoint</Application>
  <PresentationFormat>Aangepast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Frank</dc:creator>
  <cp:lastModifiedBy>Frank</cp:lastModifiedBy>
  <cp:revision>2</cp:revision>
  <dcterms:modified xsi:type="dcterms:W3CDTF">2015-01-31T16:14:28Z</dcterms:modified>
</cp:coreProperties>
</file>