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4"/>
  </p:sldMasterIdLst>
  <p:notesMasterIdLst>
    <p:notesMasterId r:id="rId25"/>
  </p:notesMasterIdLst>
  <p:handoutMasterIdLst>
    <p:handoutMasterId r:id="rId26"/>
  </p:handoutMasterIdLst>
  <p:sldIdLst>
    <p:sldId id="258" r:id="rId5"/>
    <p:sldId id="259" r:id="rId6"/>
    <p:sldId id="260" r:id="rId7"/>
    <p:sldId id="261" r:id="rId8"/>
    <p:sldId id="262" r:id="rId9"/>
    <p:sldId id="285" r:id="rId10"/>
    <p:sldId id="286" r:id="rId11"/>
    <p:sldId id="287" r:id="rId12"/>
    <p:sldId id="280" r:id="rId13"/>
    <p:sldId id="281" r:id="rId14"/>
    <p:sldId id="288" r:id="rId15"/>
    <p:sldId id="282" r:id="rId16"/>
    <p:sldId id="283" r:id="rId17"/>
    <p:sldId id="284" r:id="rId18"/>
    <p:sldId id="269" r:id="rId19"/>
    <p:sldId id="272" r:id="rId20"/>
    <p:sldId id="271" r:id="rId21"/>
    <p:sldId id="265" r:id="rId22"/>
    <p:sldId id="277" r:id="rId23"/>
    <p:sldId id="279" r:id="rId24"/>
  </p:sldIdLst>
  <p:sldSz cx="9144000" cy="6858000" type="screen4x3"/>
  <p:notesSz cx="9942513" cy="68119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009C"/>
    <a:srgbClr val="AA2A02"/>
    <a:srgbClr val="000000"/>
    <a:srgbClr val="0033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774" autoAdjust="0"/>
  </p:normalViewPr>
  <p:slideViewPr>
    <p:cSldViewPr>
      <p:cViewPr>
        <p:scale>
          <a:sx n="100" d="100"/>
          <a:sy n="100" d="100"/>
        </p:scale>
        <p:origin x="-1146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5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146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9197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3318" y="0"/>
            <a:ext cx="4309195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5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71147"/>
            <a:ext cx="4309197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5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3318" y="6471147"/>
            <a:ext cx="4309195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fld id="{8FE7B2E9-64EB-4307-ADF4-03C50DFFDF7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176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9197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3318" y="0"/>
            <a:ext cx="4309195" cy="34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4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6444" y="3236118"/>
            <a:ext cx="7289628" cy="306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 om de opmaakprofielen van de modeltekst te bewerken</a:t>
            </a:r>
          </a:p>
          <a:p>
            <a:pPr lvl="1"/>
            <a:r>
              <a:rPr lang="en-GB" noProof="0" smtClean="0"/>
              <a:t>Tweede niveau</a:t>
            </a:r>
          </a:p>
          <a:p>
            <a:pPr lvl="2"/>
            <a:r>
              <a:rPr lang="en-GB" noProof="0" smtClean="0"/>
              <a:t>Derde niveau</a:t>
            </a:r>
          </a:p>
          <a:p>
            <a:pPr lvl="3"/>
            <a:r>
              <a:rPr lang="en-GB" noProof="0" smtClean="0"/>
              <a:t>Vierde niveau</a:t>
            </a:r>
          </a:p>
          <a:p>
            <a:pPr lvl="4"/>
            <a:r>
              <a:rPr lang="en-GB" noProof="0" smtClean="0"/>
              <a:t>Vijfde niveau</a:t>
            </a:r>
          </a:p>
        </p:txBody>
      </p:sp>
      <p:sp>
        <p:nvSpPr>
          <p:cNvPr id="573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71147"/>
            <a:ext cx="4309197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3318" y="6471147"/>
            <a:ext cx="4309195" cy="34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cs typeface="Arial" charset="0"/>
              </a:defRPr>
            </a:lvl1pPr>
          </a:lstStyle>
          <a:p>
            <a:pPr>
              <a:defRPr/>
            </a:pPr>
            <a:fld id="{33ADC5BF-CE8E-4145-AD9D-02B5123EFCF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63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9E4A5C0-B99E-4777-9A17-EEE8021B84E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chtergrond_powerpoint2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8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748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F04A6421-6D18-49D0-A1D8-1BC0466E35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F4CA4968-E3BD-4245-91F3-3BD5AB01D0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389688" y="188913"/>
            <a:ext cx="1854200" cy="56165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27088" y="188913"/>
            <a:ext cx="5410200" cy="56165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E37C3846-6098-4182-9781-E980B89143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416800" cy="8636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827088" y="1600200"/>
            <a:ext cx="7416800" cy="4205288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78C3665A-E8BB-4A95-9A1E-90A21C801F9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D99FD692-2369-4AC9-9D66-6BD4BA5480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E048559B-0EDB-4D61-9B55-F29330FCA98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632200" cy="4205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1688" y="1600200"/>
            <a:ext cx="3632200" cy="4205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66866F9E-E5BA-4644-B60A-2541D455E7B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68270F84-7CDF-4C6C-A414-606AC6E4D8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0FE53FD9-A20B-4518-BFB0-5DFE603E8A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C3DBB7EE-FADB-43F6-B5C9-B44BED1662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CF36AE4E-E859-449C-8213-E9F90BCF03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   </a:t>
            </a:r>
            <a:fld id="{2BD0BC70-117F-4D6A-81FF-ECC5A5AAC1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chtergrond_powerpoint200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88913"/>
            <a:ext cx="74168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4168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7475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39975" y="6524625"/>
            <a:ext cx="59039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r>
              <a:rPr lang="nl-NL"/>
              <a:t>   </a:t>
            </a:r>
            <a:fld id="{501B0459-89AB-4C14-ADFA-0DC1CF2D17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79A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79A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79A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79A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79AB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09700" y="0"/>
            <a:ext cx="6691313" cy="1470025"/>
          </a:xfrm>
        </p:spPr>
        <p:txBody>
          <a:bodyPr/>
          <a:lstStyle/>
          <a:p>
            <a:pPr algn="ctr" eaLnBrk="1" hangingPunct="1"/>
            <a:r>
              <a:rPr lang="nl-NL" dirty="0" smtClean="0"/>
              <a:t>Woudschoten 2013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557338"/>
            <a:ext cx="6400800" cy="4032250"/>
          </a:xfrm>
        </p:spPr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r>
              <a:rPr lang="nl-NL" sz="4000" b="1" dirty="0" smtClean="0"/>
              <a:t>Sterrenkunde-opgaven</a:t>
            </a:r>
          </a:p>
          <a:p>
            <a:pPr eaLnBrk="1" hangingPunct="1"/>
            <a:r>
              <a:rPr lang="nl-NL" sz="4000" b="1" dirty="0" smtClean="0"/>
              <a:t>in de Pilot-examens Natuurkunde VWO</a:t>
            </a:r>
          </a:p>
          <a:p>
            <a:pPr eaLnBrk="1" hangingPunct="1"/>
            <a:r>
              <a:rPr lang="nl-NL" b="1" dirty="0" smtClean="0"/>
              <a:t>Pieter Smeets</a:t>
            </a:r>
          </a:p>
          <a:p>
            <a:pPr eaLnBrk="1" hangingPunct="1"/>
            <a:r>
              <a:rPr lang="nl-NL" b="1" dirty="0" smtClean="0"/>
              <a:t> Cito</a:t>
            </a:r>
          </a:p>
          <a:p>
            <a:pPr eaLnBrk="1" hangingPunct="1"/>
            <a:endParaRPr lang="nl-NL" sz="4000" b="1" dirty="0" smtClean="0"/>
          </a:p>
          <a:p>
            <a:pPr eaLnBrk="1" hangingPunct="1"/>
            <a:endParaRPr lang="en-GB" sz="2000" b="1" dirty="0" smtClean="0"/>
          </a:p>
          <a:p>
            <a:pPr eaLnBrk="1" hangingPunct="1">
              <a:buFontTx/>
              <a:buChar char="•"/>
            </a:pPr>
            <a:endParaRPr lang="en-GB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 rotWithShape="1">
          <a:blip r:embed="rId2"/>
          <a:srcRect l="25953" t="16848" r="20982" b="8967"/>
          <a:stretch/>
        </p:blipFill>
        <p:spPr bwMode="auto">
          <a:xfrm>
            <a:off x="0" y="-19398"/>
            <a:ext cx="8604448" cy="68773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9027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 </a:t>
            </a:r>
            <a:r>
              <a:rPr lang="en-US" dirty="0" err="1" smtClean="0"/>
              <a:t>centraal</a:t>
            </a:r>
            <a:r>
              <a:rPr lang="en-US" dirty="0" smtClean="0"/>
              <a:t> </a:t>
            </a:r>
            <a:r>
              <a:rPr lang="en-US" dirty="0" err="1" smtClean="0"/>
              <a:t>examen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7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fbeelding 4"/>
          <p:cNvPicPr/>
          <p:nvPr/>
        </p:nvPicPr>
        <p:blipFill rotWithShape="1">
          <a:blip r:embed="rId2"/>
          <a:srcRect l="17853" t="8423" r="19495" b="15218"/>
          <a:stretch/>
        </p:blipFill>
        <p:spPr bwMode="auto">
          <a:xfrm>
            <a:off x="0" y="0"/>
            <a:ext cx="9108504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3925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Tijdelijke aanduiding voor inhoud 4"/>
          <p:cNvPicPr>
            <a:picLocks noGrp="1"/>
          </p:cNvPicPr>
          <p:nvPr>
            <p:ph sz="half" idx="1"/>
          </p:nvPr>
        </p:nvPicPr>
        <p:blipFill rotWithShape="1">
          <a:blip r:embed="rId2"/>
          <a:srcRect l="31408" t="6250" r="33381" b="59429"/>
          <a:stretch/>
        </p:blipFill>
        <p:spPr bwMode="auto">
          <a:xfrm>
            <a:off x="0" y="0"/>
            <a:ext cx="9144000" cy="61653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5068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Afbeelding 4"/>
          <p:cNvPicPr/>
          <p:nvPr/>
        </p:nvPicPr>
        <p:blipFill rotWithShape="1">
          <a:blip r:embed="rId2"/>
          <a:srcRect l="31408" t="43937" r="33381" b="8696"/>
          <a:stretch/>
        </p:blipFill>
        <p:spPr bwMode="auto">
          <a:xfrm>
            <a:off x="0" y="0"/>
            <a:ext cx="8316416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8806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Vernieuwingen terug te vinden in de Examens?!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Nieuwe onderwerpen?</a:t>
            </a:r>
          </a:p>
          <a:p>
            <a:r>
              <a:rPr lang="nl-NL" smtClean="0"/>
              <a:t>Contextrijke opgaven?</a:t>
            </a:r>
          </a:p>
          <a:p>
            <a:r>
              <a:rPr lang="nl-NL" smtClean="0"/>
              <a:t>Meer aandacht voor redeneren?</a:t>
            </a:r>
          </a:p>
          <a:p>
            <a:r>
              <a:rPr lang="nl-NL" smtClean="0"/>
              <a:t>Meer conceptuele vragen?</a:t>
            </a:r>
          </a:p>
          <a:p>
            <a:r>
              <a:rPr lang="nl-NL" smtClean="0"/>
              <a:t>Schattingen?</a:t>
            </a:r>
          </a:p>
          <a:p>
            <a:r>
              <a:rPr lang="nl-NL" smtClean="0"/>
              <a:t>Meer gesloten vraagvormen?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Sterrenkunde-opgaven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088" y="1124744"/>
            <a:ext cx="7416800" cy="4680744"/>
          </a:xfrm>
        </p:spPr>
        <p:txBody>
          <a:bodyPr/>
          <a:lstStyle/>
          <a:p>
            <a:r>
              <a:rPr lang="nl-NL" dirty="0" smtClean="0"/>
              <a:t>2010-1	Vuurtorens in de ruimte</a:t>
            </a:r>
          </a:p>
          <a:p>
            <a:r>
              <a:rPr lang="nl-NL" dirty="0" smtClean="0"/>
              <a:t>2010-2	Maanrobotjes</a:t>
            </a:r>
          </a:p>
          <a:p>
            <a:r>
              <a:rPr lang="nl-NL" dirty="0" smtClean="0"/>
              <a:t>2011-1	Pioneer-10</a:t>
            </a:r>
          </a:p>
          <a:p>
            <a:r>
              <a:rPr lang="nl-NL" dirty="0" smtClean="0"/>
              <a:t>2011-2	Wega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	Satelliet met tether</a:t>
            </a:r>
          </a:p>
          <a:p>
            <a:r>
              <a:rPr lang="nl-NL" dirty="0" smtClean="0"/>
              <a:t>2012-1	Ringen van Saturnus</a:t>
            </a:r>
          </a:p>
          <a:p>
            <a:r>
              <a:rPr lang="nl-NL" dirty="0" smtClean="0"/>
              <a:t>2013-1	Grace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Sirius-A</a:t>
            </a:r>
          </a:p>
          <a:p>
            <a:r>
              <a:rPr lang="nl-NL" dirty="0" smtClean="0"/>
              <a:t>2013-2	Reis naar de zon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		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Discussievragen</a:t>
            </a:r>
            <a:endParaRPr lang="nl-NL" dirty="0" smtClean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200900" cy="42052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Verdeling</a:t>
            </a:r>
            <a:r>
              <a:rPr lang="en-US" dirty="0" smtClean="0"/>
              <a:t> 50% </a:t>
            </a:r>
            <a:r>
              <a:rPr lang="en-US" dirty="0" err="1" smtClean="0"/>
              <a:t>kwantitatief</a:t>
            </a:r>
            <a:r>
              <a:rPr lang="en-US" dirty="0" smtClean="0"/>
              <a:t>- 50% </a:t>
            </a:r>
            <a:r>
              <a:rPr lang="en-US" dirty="0" err="1" smtClean="0"/>
              <a:t>kwalitatief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Meer </a:t>
            </a:r>
            <a:r>
              <a:rPr lang="en-US" dirty="0" err="1"/>
              <a:t>g</a:t>
            </a:r>
            <a:r>
              <a:rPr lang="en-US" dirty="0" err="1" smtClean="0"/>
              <a:t>esloten</a:t>
            </a:r>
            <a:r>
              <a:rPr lang="en-US" dirty="0" smtClean="0"/>
              <a:t> </a:t>
            </a:r>
            <a:r>
              <a:rPr lang="en-US" dirty="0" err="1" smtClean="0"/>
              <a:t>vraagvormen</a:t>
            </a:r>
            <a:r>
              <a:rPr lang="en-US" dirty="0" smtClean="0"/>
              <a:t>?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/>
              <a:t>v</a:t>
            </a:r>
            <a:r>
              <a:rPr lang="en-US" dirty="0" err="1" smtClean="0"/>
              <a:t>oordelen</a:t>
            </a:r>
            <a:r>
              <a:rPr lang="en-US" dirty="0" smtClean="0"/>
              <a:t> /</a:t>
            </a:r>
            <a:r>
              <a:rPr lang="en-US" dirty="0" err="1" smtClean="0"/>
              <a:t>nadelen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err="1" smtClean="0"/>
              <a:t>Schatten</a:t>
            </a:r>
            <a:r>
              <a:rPr lang="en-US" dirty="0" smtClean="0"/>
              <a:t>?  </a:t>
            </a:r>
            <a:r>
              <a:rPr lang="en-US" dirty="0" err="1" smtClean="0"/>
              <a:t>Wat</a:t>
            </a:r>
            <a:r>
              <a:rPr lang="en-US" dirty="0" smtClean="0"/>
              <a:t>?  </a:t>
            </a:r>
            <a:r>
              <a:rPr lang="en-US" dirty="0" err="1" smtClean="0"/>
              <a:t>Wanneer</a:t>
            </a:r>
            <a:r>
              <a:rPr lang="en-US" dirty="0"/>
              <a:t>?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Formules</a:t>
            </a:r>
            <a:r>
              <a:rPr lang="en-US" dirty="0" smtClean="0"/>
              <a:t> / </a:t>
            </a:r>
            <a:r>
              <a:rPr lang="en-US" dirty="0" err="1" smtClean="0"/>
              <a:t>eenheden</a:t>
            </a:r>
            <a:r>
              <a:rPr lang="en-US" dirty="0" smtClean="0"/>
              <a:t> </a:t>
            </a:r>
            <a:r>
              <a:rPr lang="en-US" dirty="0" err="1" smtClean="0"/>
              <a:t>afleiden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dirty="0" err="1" smtClean="0"/>
              <a:t>Domein</a:t>
            </a:r>
            <a:r>
              <a:rPr lang="en-US" dirty="0" smtClean="0"/>
              <a:t> H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Heeft U Ideeën?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632700" cy="4205288"/>
          </a:xfrm>
        </p:spPr>
        <p:txBody>
          <a:bodyPr/>
          <a:lstStyle/>
          <a:p>
            <a:endParaRPr lang="nl-NL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9600" dirty="0" err="1" smtClean="0">
                <a:latin typeface="Calibri" pitchFamily="34" charset="0"/>
              </a:rPr>
              <a:t>Physics</a:t>
            </a:r>
            <a:r>
              <a:rPr lang="nl-NL" sz="9600" dirty="0" smtClean="0">
                <a:latin typeface="Calibri" pitchFamily="34" charset="0"/>
              </a:rPr>
              <a:t> is Fun</a:t>
            </a:r>
            <a:endParaRPr lang="nl-NL" sz="9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6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Woudschoten 2013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Voorstellen</a:t>
            </a:r>
          </a:p>
          <a:p>
            <a:r>
              <a:rPr lang="nl-NL" dirty="0" smtClean="0"/>
              <a:t>Inleiding</a:t>
            </a:r>
          </a:p>
          <a:p>
            <a:r>
              <a:rPr lang="nl-NL" dirty="0" smtClean="0"/>
              <a:t>Voorbeelden van Sterrenkunde-opgaven</a:t>
            </a:r>
          </a:p>
          <a:p>
            <a:r>
              <a:rPr lang="nl-NL" dirty="0" smtClean="0"/>
              <a:t>Ideeën?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4.bp.blogspot.com/-WsCAPJDA6yA/T0ZpZZsCkXI/AAAAAAAAAbA/3afFL0qNBho/s1600/Cito+zeker+wet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63" y="980728"/>
            <a:ext cx="8448874" cy="485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72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Woudschoten 2013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Mei 2006  Natuurkunde leeft</a:t>
            </a:r>
          </a:p>
          <a:p>
            <a:r>
              <a:rPr lang="nl-NL" dirty="0" smtClean="0"/>
              <a:t>Mei 2008  Werkversie Syllabus</a:t>
            </a:r>
          </a:p>
          <a:p>
            <a:r>
              <a:rPr lang="nl-NL" dirty="0" smtClean="0"/>
              <a:t>Juni 2010 Werkversie 2 Syllabus</a:t>
            </a:r>
          </a:p>
          <a:p>
            <a:r>
              <a:rPr lang="nl-NL" dirty="0" smtClean="0"/>
              <a:t>December 2010 Concept examenprogramma</a:t>
            </a:r>
          </a:p>
          <a:p>
            <a:r>
              <a:rPr lang="nl-NL" dirty="0" smtClean="0"/>
              <a:t>November 2011 Conceptversie Syllabus</a:t>
            </a:r>
          </a:p>
          <a:p>
            <a:r>
              <a:rPr lang="nl-NL" dirty="0" smtClean="0"/>
              <a:t>December 2011 Veldraadpleging</a:t>
            </a:r>
          </a:p>
          <a:p>
            <a:r>
              <a:rPr lang="nl-NL" dirty="0" smtClean="0"/>
              <a:t>Juni 2012 Syllabus VWO 2016</a:t>
            </a:r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Vernieuwingen?!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Nieuwe onderwerpen</a:t>
            </a:r>
          </a:p>
          <a:p>
            <a:r>
              <a:rPr lang="nl-NL" smtClean="0"/>
              <a:t>Contextrijke opgaven</a:t>
            </a:r>
          </a:p>
          <a:p>
            <a:r>
              <a:rPr lang="nl-NL" smtClean="0"/>
              <a:t>Minder rekenwerk</a:t>
            </a:r>
          </a:p>
          <a:p>
            <a:r>
              <a:rPr lang="nl-NL" smtClean="0"/>
              <a:t>Meer aandacht voor redeneren</a:t>
            </a:r>
          </a:p>
          <a:p>
            <a:r>
              <a:rPr lang="nl-NL" smtClean="0"/>
              <a:t>Meer conceptuele vragen</a:t>
            </a:r>
          </a:p>
          <a:p>
            <a:r>
              <a:rPr lang="nl-NL" smtClean="0"/>
              <a:t>Schattingen</a:t>
            </a:r>
          </a:p>
          <a:p>
            <a:r>
              <a:rPr lang="nl-NL" smtClean="0"/>
              <a:t>Meer gesloten vraagvormen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Betrokkenen </a:t>
            </a:r>
            <a:endParaRPr lang="nl-NL" smtClean="0"/>
          </a:p>
        </p:txBody>
      </p:sp>
      <p:sp>
        <p:nvSpPr>
          <p:cNvPr id="7171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Vernieuwingscommissie</a:t>
            </a:r>
            <a:r>
              <a:rPr lang="nl-NL" smtClean="0"/>
              <a:t> (VNC)</a:t>
            </a:r>
          </a:p>
          <a:p>
            <a:r>
              <a:rPr lang="en-US" smtClean="0"/>
              <a:t>Pilotdocenten</a:t>
            </a:r>
          </a:p>
          <a:p>
            <a:r>
              <a:rPr lang="en-US" smtClean="0"/>
              <a:t>Veld: alle natuurkunde docenten</a:t>
            </a:r>
          </a:p>
          <a:p>
            <a:r>
              <a:rPr lang="en-US" smtClean="0"/>
              <a:t>CvE vaksectie </a:t>
            </a:r>
          </a:p>
          <a:p>
            <a:r>
              <a:rPr lang="en-US" smtClean="0"/>
              <a:t>Moduleschrijvers</a:t>
            </a:r>
          </a:p>
        </p:txBody>
      </p:sp>
      <p:sp>
        <p:nvSpPr>
          <p:cNvPr id="7172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Cito medewerkers</a:t>
            </a:r>
          </a:p>
          <a:p>
            <a:r>
              <a:rPr lang="en-US" smtClean="0"/>
              <a:t>CG leden van Cito</a:t>
            </a:r>
          </a:p>
          <a:p>
            <a:r>
              <a:rPr lang="en-US" smtClean="0"/>
              <a:t>Vakverenigingen: NNV/NVON</a:t>
            </a:r>
          </a:p>
          <a:p>
            <a:r>
              <a:rPr lang="en-US" smtClean="0"/>
              <a:t>Uitgevers</a:t>
            </a:r>
          </a:p>
          <a:p>
            <a:r>
              <a:rPr lang="en-US" smtClean="0"/>
              <a:t>SLO evaluatie en uitrol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Hoe komt een (pilot)examen tot stand 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489825" cy="420528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VNC: Examenprogramma</a:t>
            </a:r>
          </a:p>
          <a:p>
            <a:pPr>
              <a:defRPr/>
            </a:pPr>
            <a:r>
              <a:rPr lang="nl-NL" dirty="0" smtClean="0"/>
              <a:t>Syllabuscommissie: Syllabus  </a:t>
            </a:r>
          </a:p>
          <a:p>
            <a:pPr marL="0" indent="0">
              <a:buFontTx/>
              <a:buNone/>
              <a:defRPr/>
            </a:pPr>
            <a:endParaRPr lang="nl-NL" dirty="0" smtClean="0"/>
          </a:p>
          <a:p>
            <a:pPr marL="0" indent="0">
              <a:buFontTx/>
              <a:buNone/>
              <a:defRPr/>
            </a:pPr>
            <a:r>
              <a:rPr lang="nl-NL" dirty="0" smtClean="0"/>
              <a:t>Elk jaar:</a:t>
            </a:r>
          </a:p>
          <a:p>
            <a:pPr>
              <a:defRPr/>
            </a:pPr>
            <a:r>
              <a:rPr lang="nl-NL" dirty="0" err="1" smtClean="0"/>
              <a:t>CvE</a:t>
            </a:r>
            <a:r>
              <a:rPr lang="nl-NL" dirty="0" smtClean="0"/>
              <a:t>: Constructieopdracht per jaar</a:t>
            </a:r>
          </a:p>
          <a:p>
            <a:pPr>
              <a:defRPr/>
            </a:pPr>
            <a:r>
              <a:rPr lang="nl-NL" dirty="0" smtClean="0"/>
              <a:t>Cito: Examenvoorstel</a:t>
            </a:r>
          </a:p>
          <a:p>
            <a:pPr>
              <a:defRPr/>
            </a:pPr>
            <a:r>
              <a:rPr lang="nl-NL" dirty="0" err="1" smtClean="0"/>
              <a:t>CvE</a:t>
            </a:r>
            <a:r>
              <a:rPr lang="nl-NL" dirty="0" smtClean="0"/>
              <a:t>: vaksectie stelt het examen vast</a:t>
            </a:r>
          </a:p>
        </p:txBody>
      </p:sp>
    </p:spTree>
    <p:extLst>
      <p:ext uri="{BB962C8B-B14F-4D97-AF65-F5344CB8AC3E}">
        <p14:creationId xmlns:p14="http://schemas.microsoft.com/office/powerpoint/2010/main" val="87564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Syllabus Na VWO 2016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Domeinen</a:t>
            </a:r>
          </a:p>
          <a:p>
            <a:pPr lvl="1"/>
            <a:r>
              <a:rPr lang="nl-NL" dirty="0" smtClean="0"/>
              <a:t>B2 Medische Beeldvorming</a:t>
            </a:r>
          </a:p>
          <a:p>
            <a:pPr lvl="1"/>
            <a:r>
              <a:rPr lang="nl-NL" smtClean="0"/>
              <a:t>F1 Quantumwereld</a:t>
            </a:r>
            <a:endParaRPr lang="nl-NL" dirty="0" smtClean="0"/>
          </a:p>
          <a:p>
            <a:r>
              <a:rPr lang="nl-NL" dirty="0" smtClean="0"/>
              <a:t>Voorbeeldvragen</a:t>
            </a:r>
          </a:p>
          <a:p>
            <a:r>
              <a:rPr lang="nl-NL" dirty="0" smtClean="0"/>
              <a:t>Examenwerkwoorden</a:t>
            </a:r>
          </a:p>
          <a:p>
            <a:r>
              <a:rPr lang="nl-NL" dirty="0" smtClean="0"/>
              <a:t>Vergelijking Oud en Nieuw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6098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 </a:t>
            </a:r>
            <a:r>
              <a:rPr lang="en-US" dirty="0" err="1" smtClean="0"/>
              <a:t>werkversie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7057280" cy="4205288"/>
          </a:xfrm>
        </p:spPr>
        <p:txBody>
          <a:bodyPr/>
          <a:lstStyle/>
          <a:p>
            <a:r>
              <a:rPr lang="en-US" dirty="0" smtClean="0"/>
              <a:t> Pilot-examens 2011-2015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39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1" t="12158" r="22813" b="11986"/>
          <a:stretch/>
        </p:blipFill>
        <p:spPr bwMode="auto">
          <a:xfrm>
            <a:off x="827584" y="58788"/>
            <a:ext cx="7761911" cy="67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4323535"/>
      </p:ext>
    </p:extLst>
  </p:cSld>
  <p:clrMapOvr>
    <a:masterClrMapping/>
  </p:clrMapOvr>
</p:sld>
</file>

<file path=ppt/theme/theme1.xml><?xml version="1.0" encoding="utf-8"?>
<a:theme xmlns:a="http://schemas.openxmlformats.org/drawingml/2006/main" name="Cito">
  <a:themeElements>
    <a:clrScheme name="Cito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9AB"/>
      </a:hlink>
      <a:folHlink>
        <a:srgbClr val="99CC00"/>
      </a:folHlink>
    </a:clrScheme>
    <a:fontScheme name="Ci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Ci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to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79A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311BCC07EE64BA48B0E472CF0CBD9" ma:contentTypeVersion="0" ma:contentTypeDescription="Een nieuw document maken." ma:contentTypeScope="" ma:versionID="c01fb89d999f3c73dffd0cebee28afa1">
  <xsd:schema xmlns:xsd="http://www.w3.org/2001/XMLSchema" xmlns:p="http://schemas.microsoft.com/office/2006/metadata/properties" targetNamespace="http://schemas.microsoft.com/office/2006/metadata/properties" ma:root="true" ma:fieldsID="b118b0825d757084c8d1e1ffd33f200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74EF23-2233-4517-8684-6E66BEF90677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4BA9483-C664-4A4C-924F-2D28FFDE3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B52ED5A-7BF5-4BF2-A9AF-C423BA8EC5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227</Words>
  <Application>Microsoft Office PowerPoint</Application>
  <PresentationFormat>Diavoorstelling (4:3)</PresentationFormat>
  <Paragraphs>89</Paragraphs>
  <Slides>20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Cito</vt:lpstr>
      <vt:lpstr>Woudschoten 2013</vt:lpstr>
      <vt:lpstr>Woudschoten 2013</vt:lpstr>
      <vt:lpstr>Woudschoten 2013</vt:lpstr>
      <vt:lpstr>Vernieuwingen?!</vt:lpstr>
      <vt:lpstr>Betrokkenen </vt:lpstr>
      <vt:lpstr>Hoe komt een (pilot)examen tot stand ?</vt:lpstr>
      <vt:lpstr>Syllabus Na VWO 2016</vt:lpstr>
      <vt:lpstr>Syllabus werkversie 2</vt:lpstr>
      <vt:lpstr> </vt:lpstr>
      <vt:lpstr>PowerPoint-presentatie</vt:lpstr>
      <vt:lpstr>Syllabus centraal examen 2016</vt:lpstr>
      <vt:lpstr>PowerPoint-presentatie</vt:lpstr>
      <vt:lpstr>PowerPoint-presentatie</vt:lpstr>
      <vt:lpstr>PowerPoint-presentatie</vt:lpstr>
      <vt:lpstr>Vernieuwingen terug te vinden in de Examens?!</vt:lpstr>
      <vt:lpstr>Sterrenkunde-opgaven</vt:lpstr>
      <vt:lpstr>Discussievragen</vt:lpstr>
      <vt:lpstr>Heeft U Ideeën?</vt:lpstr>
      <vt:lpstr>PowerPoint-presentatie</vt:lpstr>
      <vt:lpstr>PowerPoint-presentatie</vt:lpstr>
    </vt:vector>
  </TitlesOfParts>
  <Company>Citogroep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Cg-cursus  15 september ‘05</dc:title>
  <dc:creator>Infrastructuur en Beheer</dc:creator>
  <cp:lastModifiedBy>Pieter Smeets</cp:lastModifiedBy>
  <cp:revision>111</cp:revision>
  <cp:lastPrinted>2012-12-11T10:29:18Z</cp:lastPrinted>
  <dcterms:created xsi:type="dcterms:W3CDTF">2005-09-06T12:46:46Z</dcterms:created>
  <dcterms:modified xsi:type="dcterms:W3CDTF">2013-12-10T09:48:22Z</dcterms:modified>
</cp:coreProperties>
</file>