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89" r:id="rId3"/>
    <p:sldId id="258" r:id="rId4"/>
    <p:sldId id="290" r:id="rId5"/>
    <p:sldId id="260" r:id="rId6"/>
    <p:sldId id="284" r:id="rId7"/>
    <p:sldId id="263" r:id="rId8"/>
    <p:sldId id="264" r:id="rId9"/>
    <p:sldId id="265" r:id="rId10"/>
    <p:sldId id="266" r:id="rId11"/>
    <p:sldId id="267" r:id="rId12"/>
    <p:sldId id="291" r:id="rId13"/>
    <p:sldId id="270" r:id="rId14"/>
    <p:sldId id="271" r:id="rId15"/>
    <p:sldId id="272" r:id="rId16"/>
    <p:sldId id="273" r:id="rId17"/>
    <p:sldId id="275" r:id="rId18"/>
    <p:sldId id="277" r:id="rId19"/>
    <p:sldId id="279" r:id="rId20"/>
    <p:sldId id="280" r:id="rId21"/>
    <p:sldId id="282" r:id="rId22"/>
    <p:sldId id="283" r:id="rId23"/>
    <p:sldId id="287" r:id="rId2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-12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BB476-A5FD-49AE-B427-74B8DB9A966C}" type="datetimeFigureOut">
              <a:rPr lang="nl-NL" smtClean="0"/>
              <a:t>16-12-2013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3C793-250B-49E4-AC75-68D8FB9053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0899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BB476-A5FD-49AE-B427-74B8DB9A966C}" type="datetimeFigureOut">
              <a:rPr lang="nl-NL" smtClean="0"/>
              <a:t>16-12-2013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3C793-250B-49E4-AC75-68D8FB9053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6142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BB476-A5FD-49AE-B427-74B8DB9A966C}" type="datetimeFigureOut">
              <a:rPr lang="nl-NL" smtClean="0"/>
              <a:t>16-12-2013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3C793-250B-49E4-AC75-68D8FB9053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2114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BB476-A5FD-49AE-B427-74B8DB9A966C}" type="datetimeFigureOut">
              <a:rPr lang="nl-NL" smtClean="0"/>
              <a:t>16-12-2013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3C793-250B-49E4-AC75-68D8FB9053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2008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BB476-A5FD-49AE-B427-74B8DB9A966C}" type="datetimeFigureOut">
              <a:rPr lang="nl-NL" smtClean="0"/>
              <a:t>16-12-2013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3C793-250B-49E4-AC75-68D8FB9053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0124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BB476-A5FD-49AE-B427-74B8DB9A966C}" type="datetimeFigureOut">
              <a:rPr lang="nl-NL" smtClean="0"/>
              <a:t>16-12-2013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3C793-250B-49E4-AC75-68D8FB9053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8053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BB476-A5FD-49AE-B427-74B8DB9A966C}" type="datetimeFigureOut">
              <a:rPr lang="nl-NL" smtClean="0"/>
              <a:t>16-12-2013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3C793-250B-49E4-AC75-68D8FB9053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1975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BB476-A5FD-49AE-B427-74B8DB9A966C}" type="datetimeFigureOut">
              <a:rPr lang="nl-NL" smtClean="0"/>
              <a:t>16-12-2013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3C793-250B-49E4-AC75-68D8FB9053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0830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BB476-A5FD-49AE-B427-74B8DB9A966C}" type="datetimeFigureOut">
              <a:rPr lang="nl-NL" smtClean="0"/>
              <a:t>16-12-2013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3C793-250B-49E4-AC75-68D8FB9053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626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BB476-A5FD-49AE-B427-74B8DB9A966C}" type="datetimeFigureOut">
              <a:rPr lang="nl-NL" smtClean="0"/>
              <a:t>16-12-2013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3C793-250B-49E4-AC75-68D8FB9053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8926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BB476-A5FD-49AE-B427-74B8DB9A966C}" type="datetimeFigureOut">
              <a:rPr lang="nl-NL" smtClean="0"/>
              <a:t>16-12-2013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3C793-250B-49E4-AC75-68D8FB9053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5653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BB476-A5FD-49AE-B427-74B8DB9A966C}" type="datetimeFigureOut">
              <a:rPr lang="nl-NL" smtClean="0"/>
              <a:t>16-12-2013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3C793-250B-49E4-AC75-68D8FB9053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880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38"/>
            <a:ext cx="9144000" cy="64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28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38"/>
            <a:ext cx="9144000" cy="64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8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38"/>
            <a:ext cx="9144000" cy="64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0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38"/>
            <a:ext cx="9144000" cy="64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52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38"/>
            <a:ext cx="9144000" cy="64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2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38"/>
            <a:ext cx="9144000" cy="64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5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38"/>
            <a:ext cx="9144000" cy="64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0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38"/>
            <a:ext cx="9144000" cy="64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4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38"/>
            <a:ext cx="9144000" cy="64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7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38"/>
            <a:ext cx="9144000" cy="64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04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38"/>
            <a:ext cx="9144000" cy="64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7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38"/>
            <a:ext cx="9144000" cy="64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50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38"/>
            <a:ext cx="9144000" cy="64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18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38"/>
            <a:ext cx="9144000" cy="64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87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38"/>
            <a:ext cx="9144000" cy="64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18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38"/>
            <a:ext cx="9144000" cy="64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98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38"/>
            <a:ext cx="9144000" cy="64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9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38"/>
            <a:ext cx="9144000" cy="64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53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38"/>
            <a:ext cx="9144000" cy="64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6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38"/>
            <a:ext cx="9144000" cy="64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48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38"/>
            <a:ext cx="9144000" cy="64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0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38"/>
            <a:ext cx="9144000" cy="64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4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38"/>
            <a:ext cx="9144000" cy="64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5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Diavoorstelling (4:3)</PresentationFormat>
  <Paragraphs>0</Paragraphs>
  <Slides>23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4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Margrethe Koning</dc:creator>
  <cp:lastModifiedBy>Margrethe Koning</cp:lastModifiedBy>
  <cp:revision>7</cp:revision>
  <dcterms:created xsi:type="dcterms:W3CDTF">2013-12-10T15:12:20Z</dcterms:created>
  <dcterms:modified xsi:type="dcterms:W3CDTF">2013-12-16T14:06:28Z</dcterms:modified>
</cp:coreProperties>
</file>