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14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26F8B-6AFD-459B-ACC3-2F633C078C0D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43911-F2B4-4C6C-A55F-2FCEA6D98AA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20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26F8B-6AFD-459B-ACC3-2F633C078C0D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43911-F2B4-4C6C-A55F-2FCEA6D98AA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5793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26F8B-6AFD-459B-ACC3-2F633C078C0D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43911-F2B4-4C6C-A55F-2FCEA6D98AA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389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26F8B-6AFD-459B-ACC3-2F633C078C0D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43911-F2B4-4C6C-A55F-2FCEA6D98AA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1766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26F8B-6AFD-459B-ACC3-2F633C078C0D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43911-F2B4-4C6C-A55F-2FCEA6D98AA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36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26F8B-6AFD-459B-ACC3-2F633C078C0D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43911-F2B4-4C6C-A55F-2FCEA6D98AA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2439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26F8B-6AFD-459B-ACC3-2F633C078C0D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43911-F2B4-4C6C-A55F-2FCEA6D98AA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2258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26F8B-6AFD-459B-ACC3-2F633C078C0D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43911-F2B4-4C6C-A55F-2FCEA6D98AA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6786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26F8B-6AFD-459B-ACC3-2F633C078C0D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43911-F2B4-4C6C-A55F-2FCEA6D98AA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250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26F8B-6AFD-459B-ACC3-2F633C078C0D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43911-F2B4-4C6C-A55F-2FCEA6D98AA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8771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26F8B-6AFD-459B-ACC3-2F633C078C0D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43911-F2B4-4C6C-A55F-2FCEA6D98AA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769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26F8B-6AFD-459B-ACC3-2F633C078C0D}" type="datetimeFigureOut">
              <a:rPr lang="nl-NL" smtClean="0"/>
              <a:t>13-12-2013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43911-F2B4-4C6C-A55F-2FCEA6D98AA2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023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Users\Public\Hoekzm@public\Noordhoff\Woudschoten\fig\deBroglie-1024x36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240" y="1916832"/>
            <a:ext cx="8856984" cy="3122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87624" y="476672"/>
            <a:ext cx="6696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De Broglie atoom</a:t>
            </a:r>
            <a:endParaRPr lang="nl-N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070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nl-NL" dirty="0" smtClean="0"/>
              <a:t>Deeltje in een doos</a:t>
            </a:r>
            <a:endParaRPr lang="nl-NL" dirty="0"/>
          </a:p>
        </p:txBody>
      </p:sp>
      <p:pic>
        <p:nvPicPr>
          <p:cNvPr id="2050" name="Picture 2" descr="D:\Users\Public\Hoekzm@public\Noordhoff\Woudschoten\fig\deeltje_in_do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196752"/>
            <a:ext cx="4654550" cy="473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5257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smtClean="0"/>
              <a:t>Waar is de waarschijnlijkheid het grootst om het deeltje aan te treffen?</a:t>
            </a:r>
            <a:endParaRPr lang="nl-NL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273300"/>
            <a:ext cx="5227637" cy="231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1134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pPr algn="l"/>
            <a:r>
              <a:rPr lang="nl-NL" b="1" i="1" dirty="0" smtClean="0"/>
              <a:t>Daar</a:t>
            </a:r>
            <a:r>
              <a:rPr lang="nl-NL" dirty="0" smtClean="0"/>
              <a:t> is de waarschijnlijkheid het grootst om het deeltje aan te treffen! 		</a:t>
            </a:r>
            <a:r>
              <a:rPr lang="nl-NL" dirty="0" smtClean="0"/>
              <a:t>?#@!**##   want....</a:t>
            </a:r>
            <a:endParaRPr lang="nl-NL" dirty="0"/>
          </a:p>
        </p:txBody>
      </p:sp>
      <p:pic>
        <p:nvPicPr>
          <p:cNvPr id="3074" name="Picture 2" descr="D:\Users\Public\Hoekzm@public\Noordhoff\Woudschoten\fig\deeltje_in_doos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04257"/>
            <a:ext cx="4381128" cy="4453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0269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Users\Public\Hoekzm@public\Noordhoff\Woudschoten\fig\stoestande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20595"/>
            <a:ext cx="8458201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/>
          </a:bodyPr>
          <a:lstStyle/>
          <a:p>
            <a:pPr algn="l"/>
            <a:r>
              <a:rPr lang="nl-NL" b="1" i="1" dirty="0" smtClean="0"/>
              <a:t>Niet roterende toestanden!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31078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i="1" dirty="0" smtClean="0"/>
              <a:t>E</a:t>
            </a:r>
            <a:r>
              <a:rPr lang="nl-NL" baseline="-25000" dirty="0" smtClean="0"/>
              <a:t>k en </a:t>
            </a:r>
            <a:r>
              <a:rPr lang="nl-NL" i="1" dirty="0" smtClean="0"/>
              <a:t>E</a:t>
            </a:r>
            <a:r>
              <a:rPr lang="nl-NL" baseline="-25000" dirty="0" smtClean="0"/>
              <a:t>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 = h/</a:t>
            </a:r>
            <a:r>
              <a:rPr lang="el-GR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λ</a:t>
            </a:r>
            <a:endParaRPr lang="nl-NL" sz="4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4800" i="1" dirty="0" smtClean="0"/>
              <a:t>E</a:t>
            </a:r>
            <a:r>
              <a:rPr lang="nl-NL" sz="4800" baseline="-25000" dirty="0" smtClean="0"/>
              <a:t>k</a:t>
            </a:r>
            <a:r>
              <a:rPr lang="nl-NL" sz="4800" dirty="0" smtClean="0"/>
              <a:t> </a:t>
            </a:r>
            <a:r>
              <a:rPr lang="nl-NL" sz="4800" dirty="0"/>
              <a:t>= </a:t>
            </a:r>
            <a:r>
              <a:rPr lang="nl-NL" sz="4800" i="1" dirty="0"/>
              <a:t>p</a:t>
            </a:r>
            <a:r>
              <a:rPr lang="nl-NL" sz="4800" baseline="30000" dirty="0"/>
              <a:t>2</a:t>
            </a:r>
            <a:r>
              <a:rPr lang="nl-NL" sz="4800" dirty="0"/>
              <a:t> / 2</a:t>
            </a:r>
            <a:r>
              <a:rPr lang="nl-NL" sz="4800" i="1" dirty="0"/>
              <a:t>m </a:t>
            </a:r>
            <a:r>
              <a:rPr lang="nl-NL" sz="4800" dirty="0"/>
              <a:t>= </a:t>
            </a:r>
            <a:r>
              <a:rPr lang="nl-NL" sz="4800" i="1" dirty="0"/>
              <a:t>h</a:t>
            </a:r>
            <a:r>
              <a:rPr lang="nl-NL" sz="4800" baseline="30000" dirty="0"/>
              <a:t>2</a:t>
            </a:r>
            <a:r>
              <a:rPr lang="nl-NL" sz="4800" dirty="0" smtClean="0"/>
              <a:t>/(2</a:t>
            </a:r>
            <a:r>
              <a:rPr lang="nl-NL" sz="4800" i="1" dirty="0" smtClean="0"/>
              <a:t>mλ</a:t>
            </a:r>
            <a:r>
              <a:rPr lang="nl-NL" sz="4800" baseline="30000" dirty="0" smtClean="0"/>
              <a:t>2</a:t>
            </a:r>
            <a:r>
              <a:rPr lang="nl-NL" sz="4800" dirty="0" smtClean="0"/>
              <a:t>) </a:t>
            </a:r>
            <a:r>
              <a:rPr lang="nl-NL" sz="4800" dirty="0" smtClean="0">
                <a:sym typeface="Wingdings" panose="05000000000000000000" pitchFamily="2" charset="2"/>
              </a:rPr>
              <a:t> </a:t>
            </a:r>
            <a:r>
              <a:rPr lang="nl-NL" sz="4800" i="1" dirty="0" smtClean="0">
                <a:sym typeface="Wingdings" panose="05000000000000000000" pitchFamily="2" charset="2"/>
              </a:rPr>
              <a:t>r </a:t>
            </a:r>
            <a:r>
              <a:rPr lang="nl-NL" sz="4800" baseline="30000" dirty="0" smtClean="0"/>
              <a:t>-2</a:t>
            </a:r>
            <a:endParaRPr lang="nl-NL" sz="4800" i="1" dirty="0"/>
          </a:p>
          <a:p>
            <a:pPr marL="0" indent="0">
              <a:buNone/>
            </a:pPr>
            <a:r>
              <a:rPr lang="nl-NL" sz="4800" i="1" dirty="0" smtClean="0"/>
              <a:t>E</a:t>
            </a:r>
            <a:r>
              <a:rPr lang="nl-NL" sz="4800" baseline="-25000" dirty="0" smtClean="0"/>
              <a:t>e </a:t>
            </a:r>
            <a:r>
              <a:rPr lang="nl-NL" sz="4800" dirty="0">
                <a:sym typeface="Wingdings" panose="05000000000000000000" pitchFamily="2" charset="2"/>
              </a:rPr>
              <a:t> </a:t>
            </a:r>
            <a:r>
              <a:rPr lang="nl-NL" sz="4800" dirty="0" smtClean="0">
                <a:sym typeface="Wingdings" panose="05000000000000000000" pitchFamily="2" charset="2"/>
              </a:rPr>
              <a:t>-</a:t>
            </a:r>
            <a:r>
              <a:rPr lang="nl-NL" sz="4800" i="1" dirty="0" smtClean="0">
                <a:sym typeface="Wingdings" panose="05000000000000000000" pitchFamily="2" charset="2"/>
              </a:rPr>
              <a:t>r </a:t>
            </a:r>
            <a:r>
              <a:rPr lang="nl-NL" sz="4800" baseline="30000" dirty="0" smtClean="0"/>
              <a:t>-1</a:t>
            </a:r>
            <a:endParaRPr lang="nl-NL" sz="4800" i="1" dirty="0"/>
          </a:p>
          <a:p>
            <a:pPr marL="0" indent="0">
              <a:buNone/>
            </a:pPr>
            <a:endParaRPr lang="nl-NL" sz="40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sz="4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	Er zal wel ergens een minimum 	zitten</a:t>
            </a:r>
            <a:endParaRPr lang="nl-NL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108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4800" dirty="0" smtClean="0"/>
              <a:t>Geen rotatie, </a:t>
            </a:r>
          </a:p>
          <a:p>
            <a:pPr marL="0" indent="0">
              <a:buNone/>
            </a:pPr>
            <a:r>
              <a:rPr lang="nl-NL" sz="4800" dirty="0" smtClean="0"/>
              <a:t>maar gewoon </a:t>
            </a:r>
            <a:r>
              <a:rPr lang="nl-NL" sz="4800" i="1" dirty="0">
                <a:latin typeface="Arial" panose="020B0604020202020204" pitchFamily="34" charset="0"/>
                <a:cs typeface="Arial" panose="020B0604020202020204" pitchFamily="34" charset="0"/>
              </a:rPr>
              <a:t>p = h/</a:t>
            </a:r>
            <a:r>
              <a:rPr lang="el-GR" sz="4800" i="1" dirty="0">
                <a:latin typeface="Arial" panose="020B0604020202020204" pitchFamily="34" charset="0"/>
                <a:cs typeface="Arial" panose="020B0604020202020204" pitchFamily="34" charset="0"/>
              </a:rPr>
              <a:t>λ</a:t>
            </a:r>
            <a:endParaRPr lang="nl-NL" sz="4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81169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Users\Public\Hoekzm@public\Noordhoff\Woudschoten\fig\WB_Leo_van_Dij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9979"/>
            <a:ext cx="8818743" cy="7605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4086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75</Words>
  <Application>Microsoft Office PowerPoint</Application>
  <PresentationFormat>On-screen Show (4:3)</PresentationFormat>
  <Paragraphs>14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Deeltje in een doos</vt:lpstr>
      <vt:lpstr>Waar is de waarschijnlijkheid het grootst om het deeltje aan te treffen?</vt:lpstr>
      <vt:lpstr>Daar is de waarschijnlijkheid het grootst om het deeltje aan te treffen!   ?#@!**##   want....</vt:lpstr>
      <vt:lpstr>Niet roterende toestanden!</vt:lpstr>
      <vt:lpstr>Ek en Ee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dick</dc:creator>
  <cp:lastModifiedBy>dick</cp:lastModifiedBy>
  <cp:revision>3</cp:revision>
  <dcterms:created xsi:type="dcterms:W3CDTF">2013-12-12T23:17:32Z</dcterms:created>
  <dcterms:modified xsi:type="dcterms:W3CDTF">2013-12-12T23:42:53Z</dcterms:modified>
</cp:coreProperties>
</file>