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61" r:id="rId2"/>
    <p:sldId id="296" r:id="rId3"/>
    <p:sldId id="285" r:id="rId4"/>
    <p:sldId id="286" r:id="rId5"/>
    <p:sldId id="287" r:id="rId6"/>
    <p:sldId id="295" r:id="rId7"/>
    <p:sldId id="292" r:id="rId8"/>
    <p:sldId id="293" r:id="rId9"/>
    <p:sldId id="294" r:id="rId10"/>
    <p:sldId id="297" r:id="rId11"/>
    <p:sldId id="298" r:id="rId12"/>
    <p:sldId id="299" r:id="rId13"/>
    <p:sldId id="306" r:id="rId14"/>
    <p:sldId id="307" r:id="rId15"/>
    <p:sldId id="290" r:id="rId16"/>
    <p:sldId id="269" r:id="rId17"/>
    <p:sldId id="302" r:id="rId18"/>
    <p:sldId id="300" r:id="rId19"/>
    <p:sldId id="303" r:id="rId20"/>
    <p:sldId id="291" r:id="rId21"/>
    <p:sldId id="301" r:id="rId22"/>
    <p:sldId id="304" r:id="rId23"/>
    <p:sldId id="305" r:id="rId24"/>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3B3D3"/>
    <a:srgbClr val="573F67"/>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113A9D2-9D6B-4929-AA2D-F23B5EE8CBE7}" styleName="Estilo temático 2 - Énfasis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A111915-BE36-4E01-A7E5-04B1672EAD32}" styleName="Estilo claro 2 - Énfasis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Estilo claro 3 - Énfasis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p:cViewPr varScale="1">
        <p:scale>
          <a:sx n="68" d="100"/>
          <a:sy n="68" d="100"/>
        </p:scale>
        <p:origin x="-1440" y="-1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1754" y="-6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112" charset="0"/>
              </a:defRPr>
            </a:lvl1pPr>
          </a:lstStyle>
          <a:p>
            <a:fld id="{E67D6CE1-16F4-4760-B11C-8FCAE1E63FEF}" type="datetime1">
              <a:rPr lang="fr-FR"/>
              <a:pPr/>
              <a:t>15/12/2012</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112" charset="0"/>
              </a:defRPr>
            </a:lvl1pPr>
          </a:lstStyle>
          <a:p>
            <a:fld id="{6A0FCD97-E337-474B-968F-72B8E5E72763}" type="slidenum">
              <a:rPr lang="fr-FR"/>
              <a:pPr/>
              <a:t>‹nr.›</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112" charset="0"/>
              </a:defRPr>
            </a:lvl1pPr>
          </a:lstStyle>
          <a:p>
            <a:fld id="{730A9EE1-1FAA-4DCB-B3A9-BF5A6D9654F9}" type="datetime1">
              <a:rPr lang="fr-FR"/>
              <a:pPr/>
              <a:t>15/12/2012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112" charset="0"/>
              </a:defRPr>
            </a:lvl1pPr>
          </a:lstStyle>
          <a:p>
            <a:fld id="{273CC733-50D7-4FCD-9C80-C7B4140E3862}" type="slidenum">
              <a:rPr lang="fr-FR"/>
              <a:pPr/>
              <a:t>‹nr.›</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itchFamily="-112" charset="-128"/>
        <a:cs typeface="ＭＳ Ｐゴシック" pitchFamily="-112" charset="-128"/>
      </a:defRPr>
    </a:lvl1pPr>
    <a:lvl2pPr marL="457200" algn="l" rtl="0" eaLnBrk="0" fontAlgn="base" hangingPunct="0">
      <a:spcBef>
        <a:spcPct val="30000"/>
      </a:spcBef>
      <a:spcAft>
        <a:spcPct val="0"/>
      </a:spcAft>
      <a:defRPr sz="1200" kern="1200">
        <a:solidFill>
          <a:schemeClr val="tx1"/>
        </a:solidFill>
        <a:latin typeface="+mn-lt"/>
        <a:ea typeface="ＭＳ Ｐゴシック" pitchFamily="-112"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itchFamily="-112"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itchFamily="-112"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itchFamily="-11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titre">
    <p:spTree>
      <p:nvGrpSpPr>
        <p:cNvPr id="1" name=""/>
        <p:cNvGrpSpPr/>
        <p:nvPr/>
      </p:nvGrpSpPr>
      <p:grpSpPr>
        <a:xfrm>
          <a:off x="0" y="0"/>
          <a:ext cx="0" cy="0"/>
          <a:chOff x="0" y="0"/>
          <a:chExt cx="0" cy="0"/>
        </a:xfrm>
      </p:grpSpPr>
      <p:sp>
        <p:nvSpPr>
          <p:cNvPr id="4" name="Rectangle à coins arrondis 1"/>
          <p:cNvSpPr>
            <a:spLocks noChangeArrowheads="1"/>
          </p:cNvSpPr>
          <p:nvPr userDrawn="1"/>
        </p:nvSpPr>
        <p:spPr bwMode="auto">
          <a:xfrm>
            <a:off x="1357313" y="2357438"/>
            <a:ext cx="6429375" cy="3643312"/>
          </a:xfrm>
          <a:prstGeom prst="roundRect">
            <a:avLst>
              <a:gd name="adj" fmla="val 16667"/>
            </a:avLst>
          </a:prstGeom>
          <a:solidFill>
            <a:srgbClr val="53B3D3"/>
          </a:solidFill>
          <a:ln w="9525">
            <a:noFill/>
            <a:round/>
            <a:headEnd/>
            <a:tailEnd/>
          </a:ln>
          <a:effectLst>
            <a:outerShdw blurRad="63500" dist="20000" dir="5400000" rotWithShape="0">
              <a:srgbClr val="000000">
                <a:alpha val="37999"/>
              </a:srgbClr>
            </a:outerShdw>
          </a:effectLst>
        </p:spPr>
        <p:txBody>
          <a:bodyPr anchor="ctr"/>
          <a:lstStyle/>
          <a:p>
            <a:pPr algn="ctr" fontAlgn="auto">
              <a:spcBef>
                <a:spcPts val="0"/>
              </a:spcBef>
              <a:spcAft>
                <a:spcPts val="0"/>
              </a:spcAft>
              <a:defRPr/>
            </a:pPr>
            <a:endParaRPr lang="fr-FR">
              <a:solidFill>
                <a:schemeClr val="dk1"/>
              </a:solidFill>
              <a:latin typeface="+mn-lt"/>
              <a:cs typeface="+mn-cs"/>
            </a:endParaRPr>
          </a:p>
        </p:txBody>
      </p:sp>
      <p:sp>
        <p:nvSpPr>
          <p:cNvPr id="5" name="Rectangle 2"/>
          <p:cNvSpPr/>
          <p:nvPr userDrawn="1"/>
        </p:nvSpPr>
        <p:spPr>
          <a:xfrm>
            <a:off x="0" y="0"/>
            <a:ext cx="9144000" cy="1571612"/>
          </a:xfrm>
          <a:prstGeom prst="rect">
            <a:avLst/>
          </a:prstGeom>
          <a:solidFill>
            <a:srgbClr val="53B3D3">
              <a:alpha val="80000"/>
            </a:srgbClr>
          </a:solidFill>
          <a:ln>
            <a:noFill/>
          </a:ln>
          <a:effectLst>
            <a:glow rad="101600">
              <a:srgbClr val="53B3D3">
                <a:alpha val="60000"/>
              </a:srgbClr>
            </a:glow>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pic>
        <p:nvPicPr>
          <p:cNvPr id="6" name="Picture 3" descr="C:\Users\LAMAP\Desktop\logo cmjn nouveau.bmp"/>
          <p:cNvPicPr>
            <a:picLocks noChangeAspect="1" noChangeArrowheads="1"/>
          </p:cNvPicPr>
          <p:nvPr userDrawn="1"/>
        </p:nvPicPr>
        <p:blipFill>
          <a:blip r:embed="rId2" cstate="print"/>
          <a:srcRect/>
          <a:stretch>
            <a:fillRect/>
          </a:stretch>
        </p:blipFill>
        <p:spPr bwMode="auto">
          <a:xfrm>
            <a:off x="1785918" y="142852"/>
            <a:ext cx="1785918" cy="1313609"/>
          </a:xfrm>
          <a:prstGeom prst="roundRect">
            <a:avLst>
              <a:gd name="adj" fmla="val 5378"/>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7" name="Picture 4" descr="C:\Users\LAMAP\Desktop\Sans-titre-2.png"/>
          <p:cNvPicPr>
            <a:picLocks noChangeAspect="1" noChangeArrowheads="1"/>
          </p:cNvPicPr>
          <p:nvPr userDrawn="1"/>
        </p:nvPicPr>
        <p:blipFill>
          <a:blip r:embed="rId3" cstate="print"/>
          <a:srcRect/>
          <a:stretch>
            <a:fillRect/>
          </a:stretch>
        </p:blipFill>
        <p:spPr bwMode="auto">
          <a:xfrm>
            <a:off x="0" y="4786313"/>
            <a:ext cx="9224963" cy="2062162"/>
          </a:xfrm>
          <a:prstGeom prst="rect">
            <a:avLst/>
          </a:prstGeom>
          <a:noFill/>
          <a:ln w="9525">
            <a:noFill/>
            <a:miter lim="800000"/>
            <a:headEnd/>
            <a:tailEnd/>
          </a:ln>
        </p:spPr>
      </p:pic>
      <p:pic>
        <p:nvPicPr>
          <p:cNvPr id="8" name="Picture 2" descr="C:\Users\LAMAP\Desktop\Sans-titre-1.png"/>
          <p:cNvPicPr>
            <a:picLocks noChangeAspect="1" noChangeArrowheads="1"/>
          </p:cNvPicPr>
          <p:nvPr userDrawn="1"/>
        </p:nvPicPr>
        <p:blipFill>
          <a:blip r:embed="rId4" cstate="print"/>
          <a:srcRect/>
          <a:stretch>
            <a:fillRect/>
          </a:stretch>
        </p:blipFill>
        <p:spPr bwMode="auto">
          <a:xfrm>
            <a:off x="8061325" y="6357938"/>
            <a:ext cx="1011238" cy="417512"/>
          </a:xfrm>
          <a:prstGeom prst="rect">
            <a:avLst/>
          </a:prstGeom>
          <a:noFill/>
          <a:ln w="9525">
            <a:noFill/>
            <a:miter lim="800000"/>
            <a:headEnd/>
            <a:tailEnd/>
          </a:ln>
          <a:effectLst>
            <a:outerShdw dist="139700" dir="2700000" algn="tl" rotWithShape="0">
              <a:srgbClr val="333333">
                <a:alpha val="64998"/>
              </a:srgbClr>
            </a:outerShdw>
          </a:effectLst>
        </p:spPr>
      </p:pic>
      <p:sp>
        <p:nvSpPr>
          <p:cNvPr id="2" name="Espace réservé du titre 7"/>
          <p:cNvSpPr>
            <a:spLocks noGrp="1"/>
          </p:cNvSpPr>
          <p:nvPr>
            <p:ph type="title"/>
          </p:nvPr>
        </p:nvSpPr>
        <p:spPr>
          <a:xfrm>
            <a:off x="1628812" y="2571744"/>
            <a:ext cx="5872146" cy="3000396"/>
          </a:xfrm>
          <a:prstGeom prst="rect">
            <a:avLst/>
          </a:prstGeom>
          <a:noFill/>
          <a:ln>
            <a:noFill/>
          </a:ln>
        </p:spPr>
        <p:style>
          <a:lnRef idx="2">
            <a:schemeClr val="dk1"/>
          </a:lnRef>
          <a:fillRef idx="1001">
            <a:schemeClr val="lt1"/>
          </a:fillRef>
          <a:effectRef idx="0">
            <a:schemeClr val="dk1"/>
          </a:effectRef>
          <a:fontRef idx="none"/>
        </p:style>
        <p:txBody>
          <a:bodyPr vert="horz" lIns="91440" tIns="45720" rIns="91440" bIns="45720" rtlCol="0" anchor="ctr">
            <a:noAutofit/>
          </a:bodyPr>
          <a:lstStyle>
            <a:lvl1pPr>
              <a:defRPr>
                <a:solidFill>
                  <a:schemeClr val="tx1"/>
                </a:solidFill>
              </a:defRPr>
            </a:lvl1pPr>
          </a:lstStyle>
          <a:p>
            <a:r>
              <a:rPr lang="fr-FR" dirty="0" smtClean="0"/>
              <a:t>Cliquez pour modifier le style du titre</a:t>
            </a:r>
            <a:endParaRPr lang="fr-FR" dirty="0"/>
          </a:p>
        </p:txBody>
      </p:sp>
      <p:sp>
        <p:nvSpPr>
          <p:cNvPr id="12" name="Espace réservé du texte 11"/>
          <p:cNvSpPr>
            <a:spLocks noGrp="1"/>
          </p:cNvSpPr>
          <p:nvPr>
            <p:ph type="body" sz="quarter" idx="10"/>
          </p:nvPr>
        </p:nvSpPr>
        <p:spPr>
          <a:xfrm>
            <a:off x="3786188" y="214290"/>
            <a:ext cx="3929084" cy="1285898"/>
          </a:xfrm>
          <a:prstGeom prst="rect">
            <a:avLst/>
          </a:prstGeom>
        </p:spPr>
        <p:txBody>
          <a:bodyPr/>
          <a:lstStyle>
            <a:lvl1pPr marL="0" indent="0">
              <a:buNone/>
              <a:defRPr b="1">
                <a:solidFill>
                  <a:schemeClr val="tx1"/>
                </a:solidFill>
                <a:latin typeface="Corbel" pitchFamily="34" charset="0"/>
              </a:defRPr>
            </a:lvl1pPr>
          </a:lstStyle>
          <a:p>
            <a:pPr lvl="0"/>
            <a:r>
              <a:rPr lang="fr-FR" smtClean="0"/>
              <a:t>Cliquez pour modifier les styles du texte du masque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type 1">
    <p:spTree>
      <p:nvGrpSpPr>
        <p:cNvPr id="1" name=""/>
        <p:cNvGrpSpPr/>
        <p:nvPr/>
      </p:nvGrpSpPr>
      <p:grpSpPr>
        <a:xfrm>
          <a:off x="0" y="0"/>
          <a:ext cx="0" cy="0"/>
          <a:chOff x="0" y="0"/>
          <a:chExt cx="0" cy="0"/>
        </a:xfrm>
      </p:grpSpPr>
      <p:pic>
        <p:nvPicPr>
          <p:cNvPr id="6" name="Image 1" descr="fonds nouveaux 01.bmp"/>
          <p:cNvPicPr>
            <a:picLocks noChangeAspect="1"/>
          </p:cNvPicPr>
          <p:nvPr userDrawn="1"/>
        </p:nvPicPr>
        <p:blipFill>
          <a:blip r:embed="rId2" cstate="print"/>
          <a:srcRect/>
          <a:stretch>
            <a:fillRect/>
          </a:stretch>
        </p:blipFill>
        <p:spPr bwMode="auto">
          <a:xfrm>
            <a:off x="0" y="-5480050"/>
            <a:ext cx="9144000" cy="12338050"/>
          </a:xfrm>
          <a:prstGeom prst="rect">
            <a:avLst/>
          </a:prstGeom>
          <a:noFill/>
          <a:ln w="9525">
            <a:noFill/>
            <a:miter lim="800000"/>
            <a:headEnd/>
            <a:tailEnd/>
          </a:ln>
        </p:spPr>
      </p:pic>
      <p:sp>
        <p:nvSpPr>
          <p:cNvPr id="7" name="Rectangle 2"/>
          <p:cNvSpPr/>
          <p:nvPr userDrawn="1"/>
        </p:nvSpPr>
        <p:spPr>
          <a:xfrm>
            <a:off x="0" y="0"/>
            <a:ext cx="9144000" cy="1071546"/>
          </a:xfrm>
          <a:prstGeom prst="rect">
            <a:avLst/>
          </a:prstGeom>
          <a:solidFill>
            <a:srgbClr val="53B3D3">
              <a:alpha val="80000"/>
            </a:srgbClr>
          </a:solidFill>
          <a:ln>
            <a:noFill/>
          </a:ln>
          <a:effectLst>
            <a:glow rad="101600">
              <a:srgbClr val="53B3D3">
                <a:alpha val="60000"/>
              </a:srgbClr>
            </a:glow>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pic>
        <p:nvPicPr>
          <p:cNvPr id="8" name="Picture 2" descr="C:\Users\LAMAP\Desktop\Sans titre-1.png"/>
          <p:cNvPicPr>
            <a:picLocks noChangeAspect="1" noChangeArrowheads="1"/>
          </p:cNvPicPr>
          <p:nvPr userDrawn="1"/>
        </p:nvPicPr>
        <p:blipFill>
          <a:blip r:embed="rId3" cstate="print"/>
          <a:srcRect/>
          <a:stretch>
            <a:fillRect/>
          </a:stretch>
        </p:blipFill>
        <p:spPr bwMode="auto">
          <a:xfrm rot="999392">
            <a:off x="100013" y="65088"/>
            <a:ext cx="879475" cy="1273175"/>
          </a:xfrm>
          <a:prstGeom prst="rect">
            <a:avLst/>
          </a:prstGeom>
          <a:noFill/>
          <a:ln w="9525">
            <a:noFill/>
            <a:miter lim="800000"/>
            <a:headEnd/>
            <a:tailEnd/>
          </a:ln>
        </p:spPr>
      </p:pic>
      <p:pic>
        <p:nvPicPr>
          <p:cNvPr id="9" name="Picture 2" descr="C:\Users\LAMAP\Desktop\Sans-titre-1.png"/>
          <p:cNvPicPr>
            <a:picLocks noChangeAspect="1" noChangeArrowheads="1"/>
          </p:cNvPicPr>
          <p:nvPr userDrawn="1"/>
        </p:nvPicPr>
        <p:blipFill>
          <a:blip r:embed="rId4" cstate="print"/>
          <a:srcRect/>
          <a:stretch>
            <a:fillRect/>
          </a:stretch>
        </p:blipFill>
        <p:spPr bwMode="auto">
          <a:xfrm>
            <a:off x="8061325" y="6357938"/>
            <a:ext cx="1011238" cy="417512"/>
          </a:xfrm>
          <a:prstGeom prst="rect">
            <a:avLst/>
          </a:prstGeom>
          <a:noFill/>
          <a:ln w="9525">
            <a:noFill/>
            <a:miter lim="800000"/>
            <a:headEnd/>
            <a:tailEnd/>
          </a:ln>
          <a:effectLst>
            <a:outerShdw dist="139700" dir="2700000" algn="tl" rotWithShape="0">
              <a:srgbClr val="333333">
                <a:alpha val="64998"/>
              </a:srgbClr>
            </a:outerShdw>
          </a:effectLst>
        </p:spPr>
      </p:pic>
      <p:sp>
        <p:nvSpPr>
          <p:cNvPr id="5" name="Titre 4"/>
          <p:cNvSpPr>
            <a:spLocks noGrp="1"/>
          </p:cNvSpPr>
          <p:nvPr>
            <p:ph type="title"/>
          </p:nvPr>
        </p:nvSpPr>
        <p:spPr>
          <a:xfrm>
            <a:off x="714348" y="274638"/>
            <a:ext cx="7972452" cy="725470"/>
          </a:xfrm>
          <a:prstGeom prst="rect">
            <a:avLst/>
          </a:prstGeom>
        </p:spPr>
        <p:txBody>
          <a:bodyPr/>
          <a:lstStyle>
            <a:lvl1pPr algn="l">
              <a:defRPr sz="3600">
                <a:solidFill>
                  <a:schemeClr val="tx1"/>
                </a:solidFill>
              </a:defRPr>
            </a:lvl1pPr>
          </a:lstStyle>
          <a:p>
            <a:r>
              <a:rPr lang="fr-FR" dirty="0" smtClean="0"/>
              <a:t>Cliquez pour modifier le style du titre</a:t>
            </a:r>
            <a:endParaRPr lang="fr-FR" dirty="0"/>
          </a:p>
        </p:txBody>
      </p:sp>
      <p:sp>
        <p:nvSpPr>
          <p:cNvPr id="13" name="Espace réservé du contenu 12"/>
          <p:cNvSpPr>
            <a:spLocks noGrp="1"/>
          </p:cNvSpPr>
          <p:nvPr>
            <p:ph sz="quarter" idx="11"/>
          </p:nvPr>
        </p:nvSpPr>
        <p:spPr>
          <a:xfrm>
            <a:off x="357188" y="1428736"/>
            <a:ext cx="8429625" cy="4429125"/>
          </a:xfrm>
          <a:prstGeom prst="rect">
            <a:avLst/>
          </a:prstGeom>
        </p:spPr>
        <p:txBody>
          <a:bodyPr/>
          <a:lstStyle>
            <a:lvl1pPr>
              <a:buClr>
                <a:srgbClr val="53B3D3"/>
              </a:buClr>
              <a:buFont typeface="Wingdings 3" pitchFamily="18" charset="2"/>
              <a:buChar char=""/>
              <a:defRPr>
                <a:latin typeface="Corbel" pitchFamily="34" charset="0"/>
              </a:defRPr>
            </a:lvl1pPr>
            <a:lvl2pPr>
              <a:buClr>
                <a:srgbClr val="79C3DD"/>
              </a:buClr>
              <a:buFont typeface="Wingdings" pitchFamily="2" charset="2"/>
              <a:buChar char="§"/>
              <a:defRPr>
                <a:latin typeface="Corbel" pitchFamily="34" charset="0"/>
              </a:defRPr>
            </a:lvl2pPr>
            <a:lvl3pPr>
              <a:buClr>
                <a:srgbClr val="8ECCE2"/>
              </a:buClr>
              <a:buFont typeface="Wingdings" pitchFamily="2" charset="2"/>
              <a:buChar char="§"/>
              <a:defRPr>
                <a:latin typeface="Corbel" pitchFamily="34" charset="0"/>
              </a:defRPr>
            </a:lvl3pPr>
            <a:lvl4pPr>
              <a:buClr>
                <a:srgbClr val="A6D7E8"/>
              </a:buClr>
              <a:buFont typeface="Wingdings" pitchFamily="2" charset="2"/>
              <a:buChar char="§"/>
              <a:defRPr>
                <a:latin typeface="Corbel" pitchFamily="34" charset="0"/>
              </a:defRPr>
            </a:lvl4pPr>
            <a:lvl5pPr>
              <a:defRPr>
                <a:latin typeface="Corbel" pitchFamily="34" charset="0"/>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p:txBody>
      </p:sp>
      <p:sp>
        <p:nvSpPr>
          <p:cNvPr id="11" name="Espace réservé du texte 9"/>
          <p:cNvSpPr>
            <a:spLocks noGrp="1"/>
          </p:cNvSpPr>
          <p:nvPr>
            <p:ph type="body" sz="quarter" idx="12"/>
          </p:nvPr>
        </p:nvSpPr>
        <p:spPr>
          <a:xfrm>
            <a:off x="857224" y="6429396"/>
            <a:ext cx="7215214" cy="428604"/>
          </a:xfrm>
          <a:prstGeom prst="rect">
            <a:avLst/>
          </a:prstGeom>
        </p:spPr>
        <p:txBody>
          <a:bodyPr/>
          <a:lstStyle>
            <a:lvl1pPr algn="ctr">
              <a:buFontTx/>
              <a:buNone/>
              <a:defRPr sz="1400" i="1" baseline="0">
                <a:latin typeface="Corbel" pitchFamily="34" charset="0"/>
              </a:defRPr>
            </a:lvl1pPr>
          </a:lstStyle>
          <a:p>
            <a:pPr lvl="0"/>
            <a:r>
              <a:rPr lang="fr-FR" smtClean="0"/>
              <a:t>Cliquez pour modifier les styles du texte du masque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e type 2">
    <p:spTree>
      <p:nvGrpSpPr>
        <p:cNvPr id="1" name=""/>
        <p:cNvGrpSpPr/>
        <p:nvPr/>
      </p:nvGrpSpPr>
      <p:grpSpPr>
        <a:xfrm>
          <a:off x="0" y="0"/>
          <a:ext cx="0" cy="0"/>
          <a:chOff x="0" y="0"/>
          <a:chExt cx="0" cy="0"/>
        </a:xfrm>
      </p:grpSpPr>
      <p:pic>
        <p:nvPicPr>
          <p:cNvPr id="5" name="Picture 2" descr="C:\Users\LAMAP\Desktop\fonds nouveaux 02.bmp"/>
          <p:cNvPicPr>
            <a:picLocks noChangeAspect="1" noChangeArrowheads="1"/>
          </p:cNvPicPr>
          <p:nvPr userDrawn="1"/>
        </p:nvPicPr>
        <p:blipFill>
          <a:blip r:embed="rId2" cstate="print"/>
          <a:srcRect/>
          <a:stretch>
            <a:fillRect/>
          </a:stretch>
        </p:blipFill>
        <p:spPr bwMode="auto">
          <a:xfrm>
            <a:off x="0" y="-5480050"/>
            <a:ext cx="9144000" cy="12338050"/>
          </a:xfrm>
          <a:prstGeom prst="rect">
            <a:avLst/>
          </a:prstGeom>
          <a:noFill/>
          <a:ln w="9525">
            <a:noFill/>
            <a:miter lim="800000"/>
            <a:headEnd/>
            <a:tailEnd/>
          </a:ln>
        </p:spPr>
      </p:pic>
      <p:sp>
        <p:nvSpPr>
          <p:cNvPr id="6" name="Rectangle 2"/>
          <p:cNvSpPr/>
          <p:nvPr userDrawn="1"/>
        </p:nvSpPr>
        <p:spPr>
          <a:xfrm>
            <a:off x="0" y="0"/>
            <a:ext cx="9144000" cy="1071546"/>
          </a:xfrm>
          <a:prstGeom prst="rect">
            <a:avLst/>
          </a:prstGeom>
          <a:solidFill>
            <a:srgbClr val="53B3D3">
              <a:alpha val="80000"/>
            </a:srgbClr>
          </a:solidFill>
          <a:ln>
            <a:noFill/>
          </a:ln>
          <a:effectLst>
            <a:glow rad="101600">
              <a:srgbClr val="53B3D3">
                <a:alpha val="60000"/>
              </a:srgbClr>
            </a:glow>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pic>
        <p:nvPicPr>
          <p:cNvPr id="9" name="Picture 2" descr="C:\Users\LAMAP\Desktop\Sans titre-1.png"/>
          <p:cNvPicPr>
            <a:picLocks noChangeAspect="1" noChangeArrowheads="1"/>
          </p:cNvPicPr>
          <p:nvPr userDrawn="1"/>
        </p:nvPicPr>
        <p:blipFill>
          <a:blip r:embed="rId3" cstate="print"/>
          <a:srcRect/>
          <a:stretch>
            <a:fillRect/>
          </a:stretch>
        </p:blipFill>
        <p:spPr bwMode="auto">
          <a:xfrm rot="999392">
            <a:off x="100013" y="65088"/>
            <a:ext cx="879475" cy="1273175"/>
          </a:xfrm>
          <a:prstGeom prst="rect">
            <a:avLst/>
          </a:prstGeom>
          <a:noFill/>
          <a:ln w="9525">
            <a:noFill/>
            <a:miter lim="800000"/>
            <a:headEnd/>
            <a:tailEnd/>
          </a:ln>
        </p:spPr>
      </p:pic>
      <p:pic>
        <p:nvPicPr>
          <p:cNvPr id="11" name="Picture 2" descr="C:\Users\LAMAP\Desktop\Sans-titre-1.png"/>
          <p:cNvPicPr>
            <a:picLocks noChangeAspect="1" noChangeArrowheads="1"/>
          </p:cNvPicPr>
          <p:nvPr userDrawn="1"/>
        </p:nvPicPr>
        <p:blipFill>
          <a:blip r:embed="rId4" cstate="print"/>
          <a:srcRect/>
          <a:stretch>
            <a:fillRect/>
          </a:stretch>
        </p:blipFill>
        <p:spPr bwMode="auto">
          <a:xfrm>
            <a:off x="8061325" y="6357938"/>
            <a:ext cx="1011238" cy="417512"/>
          </a:xfrm>
          <a:prstGeom prst="rect">
            <a:avLst/>
          </a:prstGeom>
          <a:noFill/>
          <a:ln w="9525">
            <a:noFill/>
            <a:miter lim="800000"/>
            <a:headEnd/>
            <a:tailEnd/>
          </a:ln>
          <a:effectLst>
            <a:outerShdw dist="139700" dir="2700000" algn="tl" rotWithShape="0">
              <a:srgbClr val="333333">
                <a:alpha val="64998"/>
              </a:srgbClr>
            </a:outerShdw>
          </a:effectLst>
        </p:spPr>
      </p:pic>
      <p:sp>
        <p:nvSpPr>
          <p:cNvPr id="7" name="Titre 4"/>
          <p:cNvSpPr>
            <a:spLocks noGrp="1"/>
          </p:cNvSpPr>
          <p:nvPr>
            <p:ph type="title"/>
          </p:nvPr>
        </p:nvSpPr>
        <p:spPr>
          <a:xfrm>
            <a:off x="714348" y="274638"/>
            <a:ext cx="7972452" cy="725470"/>
          </a:xfrm>
          <a:prstGeom prst="rect">
            <a:avLst/>
          </a:prstGeom>
        </p:spPr>
        <p:txBody>
          <a:bodyPr/>
          <a:lstStyle>
            <a:lvl1pPr algn="l">
              <a:defRPr sz="3600">
                <a:solidFill>
                  <a:schemeClr val="tx1"/>
                </a:solidFill>
              </a:defRPr>
            </a:lvl1pPr>
          </a:lstStyle>
          <a:p>
            <a:r>
              <a:rPr lang="fr-FR" dirty="0" smtClean="0"/>
              <a:t>Cliquez pour modifier le style du titre</a:t>
            </a:r>
            <a:endParaRPr lang="fr-FR" dirty="0"/>
          </a:p>
        </p:txBody>
      </p:sp>
      <p:sp>
        <p:nvSpPr>
          <p:cNvPr id="10" name="Espace réservé du contenu 12"/>
          <p:cNvSpPr>
            <a:spLocks noGrp="1"/>
          </p:cNvSpPr>
          <p:nvPr>
            <p:ph sz="quarter" idx="11"/>
          </p:nvPr>
        </p:nvSpPr>
        <p:spPr>
          <a:xfrm>
            <a:off x="357188" y="1428736"/>
            <a:ext cx="8429625" cy="4429125"/>
          </a:xfrm>
          <a:prstGeom prst="rect">
            <a:avLst/>
          </a:prstGeom>
        </p:spPr>
        <p:txBody>
          <a:bodyPr/>
          <a:lstStyle>
            <a:lvl1pPr>
              <a:buClr>
                <a:srgbClr val="53B3D3"/>
              </a:buClr>
              <a:buFont typeface="Wingdings 3" pitchFamily="18" charset="2"/>
              <a:buChar char=""/>
              <a:defRPr>
                <a:latin typeface="Corbel" pitchFamily="34" charset="0"/>
              </a:defRPr>
            </a:lvl1pPr>
            <a:lvl2pPr>
              <a:buClr>
                <a:srgbClr val="79C3DD"/>
              </a:buClr>
              <a:buFont typeface="Wingdings" pitchFamily="2" charset="2"/>
              <a:buChar char="§"/>
              <a:defRPr>
                <a:latin typeface="Corbel" pitchFamily="34" charset="0"/>
              </a:defRPr>
            </a:lvl2pPr>
            <a:lvl3pPr>
              <a:buClr>
                <a:srgbClr val="8ECCE2"/>
              </a:buClr>
              <a:buFont typeface="Wingdings" pitchFamily="2" charset="2"/>
              <a:buChar char="§"/>
              <a:defRPr>
                <a:latin typeface="Corbel" pitchFamily="34" charset="0"/>
              </a:defRPr>
            </a:lvl3pPr>
            <a:lvl4pPr>
              <a:buClr>
                <a:srgbClr val="A6D7E8"/>
              </a:buClr>
              <a:buFont typeface="Wingdings" pitchFamily="2" charset="2"/>
              <a:buChar char="§"/>
              <a:defRPr>
                <a:latin typeface="Corbel" pitchFamily="34" charset="0"/>
              </a:defRPr>
            </a:lvl4pPr>
            <a:lvl5pPr>
              <a:defRPr>
                <a:latin typeface="Corbel" pitchFamily="34" charset="0"/>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p:txBody>
      </p:sp>
      <p:sp>
        <p:nvSpPr>
          <p:cNvPr id="8" name="Espace réservé du texte 9"/>
          <p:cNvSpPr>
            <a:spLocks noGrp="1"/>
          </p:cNvSpPr>
          <p:nvPr>
            <p:ph type="body" sz="quarter" idx="12"/>
          </p:nvPr>
        </p:nvSpPr>
        <p:spPr>
          <a:xfrm>
            <a:off x="857224" y="6429396"/>
            <a:ext cx="7215214" cy="428604"/>
          </a:xfrm>
          <a:prstGeom prst="rect">
            <a:avLst/>
          </a:prstGeom>
        </p:spPr>
        <p:txBody>
          <a:bodyPr/>
          <a:lstStyle>
            <a:lvl1pPr algn="ctr">
              <a:buFontTx/>
              <a:buNone/>
              <a:defRPr sz="1400" i="1" baseline="0">
                <a:latin typeface="Corbel" pitchFamily="34" charset="0"/>
              </a:defRPr>
            </a:lvl1pPr>
          </a:lstStyle>
          <a:p>
            <a:pPr lvl="0"/>
            <a:r>
              <a:rPr lang="fr-FR" smtClean="0"/>
              <a:t>Cliquez pour modifier les styles du texte du masque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apositive type 3">
    <p:spTree>
      <p:nvGrpSpPr>
        <p:cNvPr id="1" name=""/>
        <p:cNvGrpSpPr/>
        <p:nvPr/>
      </p:nvGrpSpPr>
      <p:grpSpPr>
        <a:xfrm>
          <a:off x="0" y="0"/>
          <a:ext cx="0" cy="0"/>
          <a:chOff x="0" y="0"/>
          <a:chExt cx="0" cy="0"/>
        </a:xfrm>
      </p:grpSpPr>
      <p:pic>
        <p:nvPicPr>
          <p:cNvPr id="5" name="Picture 2" descr="C:\Users\LAMAP\Desktop\fonds nouveaux 05.bmp"/>
          <p:cNvPicPr>
            <a:picLocks noChangeAspect="1" noChangeArrowheads="1"/>
          </p:cNvPicPr>
          <p:nvPr userDrawn="1"/>
        </p:nvPicPr>
        <p:blipFill>
          <a:blip r:embed="rId2" cstate="print"/>
          <a:srcRect/>
          <a:stretch>
            <a:fillRect/>
          </a:stretch>
        </p:blipFill>
        <p:spPr bwMode="auto">
          <a:xfrm>
            <a:off x="0" y="-5480050"/>
            <a:ext cx="9144000" cy="12338050"/>
          </a:xfrm>
          <a:prstGeom prst="rect">
            <a:avLst/>
          </a:prstGeom>
          <a:noFill/>
          <a:ln w="9525">
            <a:noFill/>
            <a:miter lim="800000"/>
            <a:headEnd/>
            <a:tailEnd/>
          </a:ln>
        </p:spPr>
      </p:pic>
      <p:sp>
        <p:nvSpPr>
          <p:cNvPr id="6" name="Rectangle 2"/>
          <p:cNvSpPr/>
          <p:nvPr userDrawn="1"/>
        </p:nvSpPr>
        <p:spPr>
          <a:xfrm>
            <a:off x="0" y="0"/>
            <a:ext cx="9144000" cy="1071546"/>
          </a:xfrm>
          <a:prstGeom prst="rect">
            <a:avLst/>
          </a:prstGeom>
          <a:solidFill>
            <a:srgbClr val="53B3D3">
              <a:alpha val="80000"/>
            </a:srgbClr>
          </a:solidFill>
          <a:ln>
            <a:noFill/>
          </a:ln>
          <a:effectLst>
            <a:glow rad="101600">
              <a:srgbClr val="53B3D3">
                <a:alpha val="60000"/>
              </a:srgbClr>
            </a:glow>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pic>
        <p:nvPicPr>
          <p:cNvPr id="7" name="Picture 2" descr="C:\Users\LAMAP\Desktop\Sans titre-1.png"/>
          <p:cNvPicPr>
            <a:picLocks noChangeAspect="1" noChangeArrowheads="1"/>
          </p:cNvPicPr>
          <p:nvPr userDrawn="1"/>
        </p:nvPicPr>
        <p:blipFill>
          <a:blip r:embed="rId3" cstate="print"/>
          <a:srcRect/>
          <a:stretch>
            <a:fillRect/>
          </a:stretch>
        </p:blipFill>
        <p:spPr bwMode="auto">
          <a:xfrm rot="999392">
            <a:off x="100013" y="65088"/>
            <a:ext cx="879475" cy="1273175"/>
          </a:xfrm>
          <a:prstGeom prst="rect">
            <a:avLst/>
          </a:prstGeom>
          <a:noFill/>
          <a:ln w="9525">
            <a:noFill/>
            <a:miter lim="800000"/>
            <a:headEnd/>
            <a:tailEnd/>
          </a:ln>
        </p:spPr>
      </p:pic>
      <p:pic>
        <p:nvPicPr>
          <p:cNvPr id="9" name="Picture 2" descr="C:\Users\LAMAP\Desktop\Sans-titre-1.png"/>
          <p:cNvPicPr>
            <a:picLocks noChangeAspect="1" noChangeArrowheads="1"/>
          </p:cNvPicPr>
          <p:nvPr userDrawn="1"/>
        </p:nvPicPr>
        <p:blipFill>
          <a:blip r:embed="rId4" cstate="print"/>
          <a:srcRect/>
          <a:stretch>
            <a:fillRect/>
          </a:stretch>
        </p:blipFill>
        <p:spPr bwMode="auto">
          <a:xfrm>
            <a:off x="8061325" y="6357938"/>
            <a:ext cx="1011238" cy="417512"/>
          </a:xfrm>
          <a:prstGeom prst="rect">
            <a:avLst/>
          </a:prstGeom>
          <a:noFill/>
          <a:ln w="9525">
            <a:noFill/>
            <a:miter lim="800000"/>
            <a:headEnd/>
            <a:tailEnd/>
          </a:ln>
          <a:effectLst>
            <a:outerShdw dist="139700" dir="2700000" algn="tl" rotWithShape="0">
              <a:srgbClr val="333333">
                <a:alpha val="64998"/>
              </a:srgbClr>
            </a:outerShdw>
          </a:effectLst>
        </p:spPr>
      </p:pic>
      <p:sp>
        <p:nvSpPr>
          <p:cNvPr id="8" name="Titre 4"/>
          <p:cNvSpPr>
            <a:spLocks noGrp="1"/>
          </p:cNvSpPr>
          <p:nvPr>
            <p:ph type="title"/>
          </p:nvPr>
        </p:nvSpPr>
        <p:spPr>
          <a:xfrm>
            <a:off x="714348" y="274638"/>
            <a:ext cx="7972452" cy="725470"/>
          </a:xfrm>
          <a:prstGeom prst="rect">
            <a:avLst/>
          </a:prstGeom>
        </p:spPr>
        <p:txBody>
          <a:bodyPr/>
          <a:lstStyle>
            <a:lvl1pPr algn="l">
              <a:defRPr sz="3600">
                <a:solidFill>
                  <a:schemeClr val="tx1"/>
                </a:solidFill>
              </a:defRPr>
            </a:lvl1pPr>
          </a:lstStyle>
          <a:p>
            <a:r>
              <a:rPr lang="fr-FR" dirty="0" smtClean="0"/>
              <a:t>Cliquez pour modifier le style du titre</a:t>
            </a:r>
            <a:endParaRPr lang="fr-FR" dirty="0"/>
          </a:p>
        </p:txBody>
      </p:sp>
      <p:sp>
        <p:nvSpPr>
          <p:cNvPr id="11" name="Espace réservé du contenu 12"/>
          <p:cNvSpPr>
            <a:spLocks noGrp="1"/>
          </p:cNvSpPr>
          <p:nvPr>
            <p:ph sz="quarter" idx="11"/>
          </p:nvPr>
        </p:nvSpPr>
        <p:spPr>
          <a:xfrm>
            <a:off x="357188" y="1428736"/>
            <a:ext cx="8429625" cy="4429125"/>
          </a:xfrm>
          <a:prstGeom prst="rect">
            <a:avLst/>
          </a:prstGeom>
        </p:spPr>
        <p:txBody>
          <a:bodyPr/>
          <a:lstStyle>
            <a:lvl1pPr>
              <a:buClr>
                <a:srgbClr val="53B3D3"/>
              </a:buClr>
              <a:buFont typeface="Wingdings 3" pitchFamily="18" charset="2"/>
              <a:buChar char=""/>
              <a:defRPr>
                <a:latin typeface="Corbel" pitchFamily="34" charset="0"/>
              </a:defRPr>
            </a:lvl1pPr>
            <a:lvl2pPr>
              <a:buClr>
                <a:srgbClr val="79C3DD"/>
              </a:buClr>
              <a:buFont typeface="Wingdings" pitchFamily="2" charset="2"/>
              <a:buChar char="§"/>
              <a:defRPr>
                <a:latin typeface="Corbel" pitchFamily="34" charset="0"/>
              </a:defRPr>
            </a:lvl2pPr>
            <a:lvl3pPr>
              <a:buClr>
                <a:srgbClr val="8ECCE2"/>
              </a:buClr>
              <a:buFont typeface="Wingdings" pitchFamily="2" charset="2"/>
              <a:buChar char="§"/>
              <a:defRPr>
                <a:latin typeface="Corbel" pitchFamily="34" charset="0"/>
              </a:defRPr>
            </a:lvl3pPr>
            <a:lvl4pPr>
              <a:buClr>
                <a:srgbClr val="A6D7E8"/>
              </a:buClr>
              <a:buFont typeface="Wingdings" pitchFamily="2" charset="2"/>
              <a:buChar char="§"/>
              <a:defRPr>
                <a:latin typeface="Corbel" pitchFamily="34" charset="0"/>
              </a:defRPr>
            </a:lvl4pPr>
            <a:lvl5pPr>
              <a:defRPr>
                <a:latin typeface="Corbel" pitchFamily="34" charset="0"/>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p:txBody>
      </p:sp>
      <p:sp>
        <p:nvSpPr>
          <p:cNvPr id="12" name="Espace réservé du texte 9"/>
          <p:cNvSpPr>
            <a:spLocks noGrp="1"/>
          </p:cNvSpPr>
          <p:nvPr>
            <p:ph type="body" sz="quarter" idx="12"/>
          </p:nvPr>
        </p:nvSpPr>
        <p:spPr>
          <a:xfrm>
            <a:off x="857224" y="6429396"/>
            <a:ext cx="7215214" cy="428604"/>
          </a:xfrm>
          <a:prstGeom prst="rect">
            <a:avLst/>
          </a:prstGeom>
        </p:spPr>
        <p:txBody>
          <a:bodyPr/>
          <a:lstStyle>
            <a:lvl1pPr algn="ctr">
              <a:buFontTx/>
              <a:buNone/>
              <a:defRPr sz="1400" i="1" baseline="0">
                <a:latin typeface="Corbel" pitchFamily="34" charset="0"/>
              </a:defRPr>
            </a:lvl1pPr>
          </a:lstStyle>
          <a:p>
            <a:pPr lvl="0"/>
            <a:r>
              <a:rPr lang="fr-FR" smtClean="0"/>
              <a:t>Cliquez pour modifier les styles du texte du masque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apositive type 4">
    <p:spTree>
      <p:nvGrpSpPr>
        <p:cNvPr id="1" name=""/>
        <p:cNvGrpSpPr/>
        <p:nvPr/>
      </p:nvGrpSpPr>
      <p:grpSpPr>
        <a:xfrm>
          <a:off x="0" y="0"/>
          <a:ext cx="0" cy="0"/>
          <a:chOff x="0" y="0"/>
          <a:chExt cx="0" cy="0"/>
        </a:xfrm>
      </p:grpSpPr>
      <p:pic>
        <p:nvPicPr>
          <p:cNvPr id="5" name="Picture 2" descr="C:\Users\LAMAP\Desktop\fonds nouveaux 06.bmp"/>
          <p:cNvPicPr>
            <a:picLocks noChangeAspect="1" noChangeArrowheads="1"/>
          </p:cNvPicPr>
          <p:nvPr userDrawn="1"/>
        </p:nvPicPr>
        <p:blipFill>
          <a:blip r:embed="rId2" cstate="print"/>
          <a:srcRect/>
          <a:stretch>
            <a:fillRect/>
          </a:stretch>
        </p:blipFill>
        <p:spPr bwMode="auto">
          <a:xfrm>
            <a:off x="0" y="-5480050"/>
            <a:ext cx="9144000" cy="12338050"/>
          </a:xfrm>
          <a:prstGeom prst="rect">
            <a:avLst/>
          </a:prstGeom>
          <a:noFill/>
          <a:ln w="9525">
            <a:noFill/>
            <a:miter lim="800000"/>
            <a:headEnd/>
            <a:tailEnd/>
          </a:ln>
        </p:spPr>
      </p:pic>
      <p:sp>
        <p:nvSpPr>
          <p:cNvPr id="6" name="Rectangle 2"/>
          <p:cNvSpPr/>
          <p:nvPr userDrawn="1"/>
        </p:nvSpPr>
        <p:spPr>
          <a:xfrm>
            <a:off x="0" y="0"/>
            <a:ext cx="9144000" cy="1071546"/>
          </a:xfrm>
          <a:prstGeom prst="rect">
            <a:avLst/>
          </a:prstGeom>
          <a:solidFill>
            <a:srgbClr val="53B3D3">
              <a:alpha val="80000"/>
            </a:srgbClr>
          </a:solidFill>
          <a:ln>
            <a:noFill/>
          </a:ln>
          <a:effectLst>
            <a:glow rad="101600">
              <a:srgbClr val="53B3D3">
                <a:alpha val="60000"/>
              </a:srgbClr>
            </a:glow>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pic>
        <p:nvPicPr>
          <p:cNvPr id="8" name="Picture 2" descr="C:\Users\LAMAP\Desktop\Sans titre-1.png"/>
          <p:cNvPicPr>
            <a:picLocks noChangeAspect="1" noChangeArrowheads="1"/>
          </p:cNvPicPr>
          <p:nvPr userDrawn="1"/>
        </p:nvPicPr>
        <p:blipFill>
          <a:blip r:embed="rId3" cstate="print"/>
          <a:srcRect/>
          <a:stretch>
            <a:fillRect/>
          </a:stretch>
        </p:blipFill>
        <p:spPr bwMode="auto">
          <a:xfrm rot="999392">
            <a:off x="100013" y="65088"/>
            <a:ext cx="879475" cy="1273175"/>
          </a:xfrm>
          <a:prstGeom prst="rect">
            <a:avLst/>
          </a:prstGeom>
          <a:noFill/>
          <a:ln w="9525">
            <a:noFill/>
            <a:miter lim="800000"/>
            <a:headEnd/>
            <a:tailEnd/>
          </a:ln>
        </p:spPr>
      </p:pic>
      <p:pic>
        <p:nvPicPr>
          <p:cNvPr id="9" name="Picture 2" descr="C:\Users\LAMAP\Desktop\Sans-titre-1.png"/>
          <p:cNvPicPr>
            <a:picLocks noChangeAspect="1" noChangeArrowheads="1"/>
          </p:cNvPicPr>
          <p:nvPr userDrawn="1"/>
        </p:nvPicPr>
        <p:blipFill>
          <a:blip r:embed="rId4" cstate="print"/>
          <a:srcRect/>
          <a:stretch>
            <a:fillRect/>
          </a:stretch>
        </p:blipFill>
        <p:spPr bwMode="auto">
          <a:xfrm>
            <a:off x="8061325" y="6357938"/>
            <a:ext cx="1011238" cy="417512"/>
          </a:xfrm>
          <a:prstGeom prst="rect">
            <a:avLst/>
          </a:prstGeom>
          <a:noFill/>
          <a:ln w="9525">
            <a:noFill/>
            <a:miter lim="800000"/>
            <a:headEnd/>
            <a:tailEnd/>
          </a:ln>
          <a:effectLst>
            <a:outerShdw dist="139700" dir="2700000" algn="tl" rotWithShape="0">
              <a:srgbClr val="333333">
                <a:alpha val="64998"/>
              </a:srgbClr>
            </a:outerShdw>
          </a:effectLst>
        </p:spPr>
      </p:pic>
      <p:sp>
        <p:nvSpPr>
          <p:cNvPr id="7" name="Titre 4"/>
          <p:cNvSpPr>
            <a:spLocks noGrp="1"/>
          </p:cNvSpPr>
          <p:nvPr>
            <p:ph type="title"/>
          </p:nvPr>
        </p:nvSpPr>
        <p:spPr>
          <a:xfrm>
            <a:off x="714348" y="274638"/>
            <a:ext cx="7972452" cy="725470"/>
          </a:xfrm>
          <a:prstGeom prst="rect">
            <a:avLst/>
          </a:prstGeom>
        </p:spPr>
        <p:txBody>
          <a:bodyPr/>
          <a:lstStyle>
            <a:lvl1pPr algn="l">
              <a:defRPr sz="3600">
                <a:solidFill>
                  <a:schemeClr val="tx1"/>
                </a:solidFill>
              </a:defRPr>
            </a:lvl1pPr>
          </a:lstStyle>
          <a:p>
            <a:r>
              <a:rPr lang="fr-FR" dirty="0" smtClean="0"/>
              <a:t>Cliquez pour modifier le style du titre</a:t>
            </a:r>
            <a:endParaRPr lang="fr-FR" dirty="0"/>
          </a:p>
        </p:txBody>
      </p:sp>
      <p:sp>
        <p:nvSpPr>
          <p:cNvPr id="10" name="Espace réservé du contenu 12"/>
          <p:cNvSpPr>
            <a:spLocks noGrp="1"/>
          </p:cNvSpPr>
          <p:nvPr>
            <p:ph sz="quarter" idx="11"/>
          </p:nvPr>
        </p:nvSpPr>
        <p:spPr>
          <a:xfrm>
            <a:off x="357188" y="1428736"/>
            <a:ext cx="8429625" cy="4429125"/>
          </a:xfrm>
          <a:prstGeom prst="rect">
            <a:avLst/>
          </a:prstGeom>
        </p:spPr>
        <p:txBody>
          <a:bodyPr/>
          <a:lstStyle>
            <a:lvl1pPr>
              <a:buClr>
                <a:srgbClr val="53B3D3"/>
              </a:buClr>
              <a:buFont typeface="Wingdings 3" pitchFamily="18" charset="2"/>
              <a:buChar char=""/>
              <a:defRPr>
                <a:latin typeface="Corbel" pitchFamily="34" charset="0"/>
              </a:defRPr>
            </a:lvl1pPr>
            <a:lvl2pPr>
              <a:buClr>
                <a:srgbClr val="79C3DD"/>
              </a:buClr>
              <a:buFont typeface="Wingdings" pitchFamily="2" charset="2"/>
              <a:buChar char="§"/>
              <a:defRPr>
                <a:latin typeface="Corbel" pitchFamily="34" charset="0"/>
              </a:defRPr>
            </a:lvl2pPr>
            <a:lvl3pPr>
              <a:buClr>
                <a:srgbClr val="8ECCE2"/>
              </a:buClr>
              <a:buFont typeface="Wingdings" pitchFamily="2" charset="2"/>
              <a:buChar char="§"/>
              <a:defRPr>
                <a:latin typeface="Corbel" pitchFamily="34" charset="0"/>
              </a:defRPr>
            </a:lvl3pPr>
            <a:lvl4pPr>
              <a:buClr>
                <a:srgbClr val="A6D7E8"/>
              </a:buClr>
              <a:buFont typeface="Wingdings" pitchFamily="2" charset="2"/>
              <a:buChar char="§"/>
              <a:defRPr>
                <a:latin typeface="Corbel" pitchFamily="34" charset="0"/>
              </a:defRPr>
            </a:lvl4pPr>
            <a:lvl5pPr>
              <a:defRPr>
                <a:latin typeface="Corbel" pitchFamily="34" charset="0"/>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p:txBody>
      </p:sp>
      <p:sp>
        <p:nvSpPr>
          <p:cNvPr id="11" name="Espace réservé du texte 9"/>
          <p:cNvSpPr>
            <a:spLocks noGrp="1"/>
          </p:cNvSpPr>
          <p:nvPr>
            <p:ph type="body" sz="quarter" idx="12"/>
          </p:nvPr>
        </p:nvSpPr>
        <p:spPr>
          <a:xfrm>
            <a:off x="857224" y="6429396"/>
            <a:ext cx="7215214" cy="428604"/>
          </a:xfrm>
          <a:prstGeom prst="rect">
            <a:avLst/>
          </a:prstGeom>
        </p:spPr>
        <p:txBody>
          <a:bodyPr/>
          <a:lstStyle>
            <a:lvl1pPr algn="ctr">
              <a:buFontTx/>
              <a:buNone/>
              <a:defRPr sz="1400" i="1" baseline="0">
                <a:latin typeface="Corbel" pitchFamily="34" charset="0"/>
              </a:defRPr>
            </a:lvl1pPr>
          </a:lstStyle>
          <a:p>
            <a:pPr lvl="0"/>
            <a:r>
              <a:rPr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apositive type 5">
    <p:spTree>
      <p:nvGrpSpPr>
        <p:cNvPr id="1" name=""/>
        <p:cNvGrpSpPr/>
        <p:nvPr/>
      </p:nvGrpSpPr>
      <p:grpSpPr>
        <a:xfrm>
          <a:off x="0" y="0"/>
          <a:ext cx="0" cy="0"/>
          <a:chOff x="0" y="0"/>
          <a:chExt cx="0" cy="0"/>
        </a:xfrm>
      </p:grpSpPr>
      <p:pic>
        <p:nvPicPr>
          <p:cNvPr id="5" name="Picture 2" descr="C:\Users\LAMAP\Desktop\fonds nouveaux 07.bmp"/>
          <p:cNvPicPr>
            <a:picLocks noChangeAspect="1" noChangeArrowheads="1"/>
          </p:cNvPicPr>
          <p:nvPr userDrawn="1"/>
        </p:nvPicPr>
        <p:blipFill>
          <a:blip r:embed="rId2" cstate="print"/>
          <a:srcRect/>
          <a:stretch>
            <a:fillRect/>
          </a:stretch>
        </p:blipFill>
        <p:spPr bwMode="auto">
          <a:xfrm>
            <a:off x="0" y="-5480050"/>
            <a:ext cx="9144000" cy="12338050"/>
          </a:xfrm>
          <a:prstGeom prst="rect">
            <a:avLst/>
          </a:prstGeom>
          <a:noFill/>
          <a:ln w="9525">
            <a:noFill/>
            <a:miter lim="800000"/>
            <a:headEnd/>
            <a:tailEnd/>
          </a:ln>
        </p:spPr>
      </p:pic>
      <p:sp>
        <p:nvSpPr>
          <p:cNvPr id="6" name="Rectangle 2"/>
          <p:cNvSpPr/>
          <p:nvPr userDrawn="1"/>
        </p:nvSpPr>
        <p:spPr>
          <a:xfrm>
            <a:off x="0" y="0"/>
            <a:ext cx="9144000" cy="1071546"/>
          </a:xfrm>
          <a:prstGeom prst="rect">
            <a:avLst/>
          </a:prstGeom>
          <a:solidFill>
            <a:srgbClr val="53B3D3">
              <a:alpha val="80000"/>
            </a:srgbClr>
          </a:solidFill>
          <a:ln>
            <a:noFill/>
          </a:ln>
          <a:effectLst>
            <a:glow rad="101600">
              <a:srgbClr val="53B3D3">
                <a:alpha val="60000"/>
              </a:srgbClr>
            </a:glow>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pic>
        <p:nvPicPr>
          <p:cNvPr id="8" name="Picture 2" descr="C:\Users\LAMAP\Desktop\Sans titre-1.png"/>
          <p:cNvPicPr>
            <a:picLocks noChangeAspect="1" noChangeArrowheads="1"/>
          </p:cNvPicPr>
          <p:nvPr userDrawn="1"/>
        </p:nvPicPr>
        <p:blipFill>
          <a:blip r:embed="rId3" cstate="print"/>
          <a:srcRect/>
          <a:stretch>
            <a:fillRect/>
          </a:stretch>
        </p:blipFill>
        <p:spPr bwMode="auto">
          <a:xfrm rot="999392">
            <a:off x="100013" y="65088"/>
            <a:ext cx="879475" cy="1273175"/>
          </a:xfrm>
          <a:prstGeom prst="rect">
            <a:avLst/>
          </a:prstGeom>
          <a:noFill/>
          <a:ln w="9525">
            <a:noFill/>
            <a:miter lim="800000"/>
            <a:headEnd/>
            <a:tailEnd/>
          </a:ln>
        </p:spPr>
      </p:pic>
      <p:pic>
        <p:nvPicPr>
          <p:cNvPr id="9" name="Picture 2" descr="C:\Users\LAMAP\Desktop\Sans-titre-1.png"/>
          <p:cNvPicPr>
            <a:picLocks noChangeAspect="1" noChangeArrowheads="1"/>
          </p:cNvPicPr>
          <p:nvPr userDrawn="1"/>
        </p:nvPicPr>
        <p:blipFill>
          <a:blip r:embed="rId4" cstate="print"/>
          <a:srcRect/>
          <a:stretch>
            <a:fillRect/>
          </a:stretch>
        </p:blipFill>
        <p:spPr bwMode="auto">
          <a:xfrm>
            <a:off x="8061325" y="6357938"/>
            <a:ext cx="1011238" cy="417512"/>
          </a:xfrm>
          <a:prstGeom prst="rect">
            <a:avLst/>
          </a:prstGeom>
          <a:noFill/>
          <a:ln w="9525">
            <a:noFill/>
            <a:miter lim="800000"/>
            <a:headEnd/>
            <a:tailEnd/>
          </a:ln>
          <a:effectLst>
            <a:outerShdw dist="139700" dir="2700000" algn="tl" rotWithShape="0">
              <a:srgbClr val="333333">
                <a:alpha val="64998"/>
              </a:srgbClr>
            </a:outerShdw>
          </a:effectLst>
        </p:spPr>
      </p:pic>
      <p:sp>
        <p:nvSpPr>
          <p:cNvPr id="7" name="Titre 4"/>
          <p:cNvSpPr>
            <a:spLocks noGrp="1"/>
          </p:cNvSpPr>
          <p:nvPr>
            <p:ph type="title"/>
          </p:nvPr>
        </p:nvSpPr>
        <p:spPr>
          <a:xfrm>
            <a:off x="714348" y="274638"/>
            <a:ext cx="7972452" cy="725470"/>
          </a:xfrm>
          <a:prstGeom prst="rect">
            <a:avLst/>
          </a:prstGeom>
        </p:spPr>
        <p:txBody>
          <a:bodyPr/>
          <a:lstStyle>
            <a:lvl1pPr algn="l">
              <a:defRPr sz="3600">
                <a:solidFill>
                  <a:schemeClr val="tx1"/>
                </a:solidFill>
              </a:defRPr>
            </a:lvl1pPr>
          </a:lstStyle>
          <a:p>
            <a:r>
              <a:rPr lang="fr-FR" dirty="0" smtClean="0"/>
              <a:t>Cliquez pour modifier le style du titre</a:t>
            </a:r>
            <a:endParaRPr lang="fr-FR" dirty="0"/>
          </a:p>
        </p:txBody>
      </p:sp>
      <p:sp>
        <p:nvSpPr>
          <p:cNvPr id="10" name="Espace réservé du contenu 12"/>
          <p:cNvSpPr>
            <a:spLocks noGrp="1"/>
          </p:cNvSpPr>
          <p:nvPr>
            <p:ph sz="quarter" idx="11"/>
          </p:nvPr>
        </p:nvSpPr>
        <p:spPr>
          <a:xfrm>
            <a:off x="357188" y="1428736"/>
            <a:ext cx="8429625" cy="4429125"/>
          </a:xfrm>
          <a:prstGeom prst="rect">
            <a:avLst/>
          </a:prstGeom>
        </p:spPr>
        <p:txBody>
          <a:bodyPr/>
          <a:lstStyle>
            <a:lvl1pPr>
              <a:buClr>
                <a:srgbClr val="53B3D3"/>
              </a:buClr>
              <a:buFont typeface="Wingdings 3" pitchFamily="18" charset="2"/>
              <a:buChar char=""/>
              <a:defRPr>
                <a:latin typeface="Corbel" pitchFamily="34" charset="0"/>
              </a:defRPr>
            </a:lvl1pPr>
            <a:lvl2pPr>
              <a:buClr>
                <a:srgbClr val="79C3DD"/>
              </a:buClr>
              <a:buFont typeface="Wingdings" pitchFamily="2" charset="2"/>
              <a:buChar char="§"/>
              <a:defRPr>
                <a:latin typeface="Corbel" pitchFamily="34" charset="0"/>
              </a:defRPr>
            </a:lvl2pPr>
            <a:lvl3pPr>
              <a:buClr>
                <a:srgbClr val="8ECCE2"/>
              </a:buClr>
              <a:buFont typeface="Wingdings" pitchFamily="2" charset="2"/>
              <a:buChar char="§"/>
              <a:defRPr>
                <a:latin typeface="Corbel" pitchFamily="34" charset="0"/>
              </a:defRPr>
            </a:lvl3pPr>
            <a:lvl4pPr>
              <a:buClr>
                <a:srgbClr val="A6D7E8"/>
              </a:buClr>
              <a:buFont typeface="Wingdings" pitchFamily="2" charset="2"/>
              <a:buChar char="§"/>
              <a:defRPr>
                <a:latin typeface="Corbel" pitchFamily="34" charset="0"/>
              </a:defRPr>
            </a:lvl4pPr>
            <a:lvl5pPr>
              <a:defRPr>
                <a:latin typeface="Corbel" pitchFamily="34" charset="0"/>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p:txBody>
      </p:sp>
      <p:sp>
        <p:nvSpPr>
          <p:cNvPr id="11" name="Espace réservé du texte 9"/>
          <p:cNvSpPr>
            <a:spLocks noGrp="1"/>
          </p:cNvSpPr>
          <p:nvPr>
            <p:ph type="body" sz="quarter" idx="12"/>
          </p:nvPr>
        </p:nvSpPr>
        <p:spPr>
          <a:xfrm>
            <a:off x="857224" y="6429396"/>
            <a:ext cx="7215214" cy="428604"/>
          </a:xfrm>
          <a:prstGeom prst="rect">
            <a:avLst/>
          </a:prstGeom>
        </p:spPr>
        <p:txBody>
          <a:bodyPr/>
          <a:lstStyle>
            <a:lvl1pPr algn="ctr">
              <a:buFontTx/>
              <a:buNone/>
              <a:defRPr sz="1400" i="1" baseline="0">
                <a:latin typeface="Corbel" pitchFamily="34" charset="0"/>
              </a:defRPr>
            </a:lvl1pPr>
          </a:lstStyle>
          <a:p>
            <a:pPr lvl="0"/>
            <a:r>
              <a:rPr lang="fr-FR" smtClean="0"/>
              <a:t>Cliquez pour modifier les styles du texte du masque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apositive type 6">
    <p:spTree>
      <p:nvGrpSpPr>
        <p:cNvPr id="1" name=""/>
        <p:cNvGrpSpPr/>
        <p:nvPr/>
      </p:nvGrpSpPr>
      <p:grpSpPr>
        <a:xfrm>
          <a:off x="0" y="0"/>
          <a:ext cx="0" cy="0"/>
          <a:chOff x="0" y="0"/>
          <a:chExt cx="0" cy="0"/>
        </a:xfrm>
      </p:grpSpPr>
      <p:pic>
        <p:nvPicPr>
          <p:cNvPr id="5" name="Picture 2" descr="C:\Users\LAMAP\Desktop\fonds nouveaux 09.bmp"/>
          <p:cNvPicPr>
            <a:picLocks noChangeAspect="1" noChangeArrowheads="1"/>
          </p:cNvPicPr>
          <p:nvPr userDrawn="1"/>
        </p:nvPicPr>
        <p:blipFill>
          <a:blip r:embed="rId2" cstate="print"/>
          <a:srcRect/>
          <a:stretch>
            <a:fillRect/>
          </a:stretch>
        </p:blipFill>
        <p:spPr bwMode="auto">
          <a:xfrm>
            <a:off x="0" y="-5480050"/>
            <a:ext cx="9144000" cy="12338050"/>
          </a:xfrm>
          <a:prstGeom prst="rect">
            <a:avLst/>
          </a:prstGeom>
          <a:noFill/>
          <a:ln w="9525">
            <a:noFill/>
            <a:miter lim="800000"/>
            <a:headEnd/>
            <a:tailEnd/>
          </a:ln>
        </p:spPr>
      </p:pic>
      <p:sp>
        <p:nvSpPr>
          <p:cNvPr id="6" name="Rectangle 2"/>
          <p:cNvSpPr/>
          <p:nvPr userDrawn="1"/>
        </p:nvSpPr>
        <p:spPr>
          <a:xfrm>
            <a:off x="0" y="0"/>
            <a:ext cx="9144000" cy="1071546"/>
          </a:xfrm>
          <a:prstGeom prst="rect">
            <a:avLst/>
          </a:prstGeom>
          <a:solidFill>
            <a:srgbClr val="53B3D3">
              <a:alpha val="80000"/>
            </a:srgbClr>
          </a:solidFill>
          <a:ln>
            <a:noFill/>
          </a:ln>
          <a:effectLst>
            <a:glow rad="101600">
              <a:srgbClr val="53B3D3">
                <a:alpha val="60000"/>
              </a:srgbClr>
            </a:glow>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pic>
        <p:nvPicPr>
          <p:cNvPr id="8" name="Picture 2" descr="C:\Users\LAMAP\Desktop\Sans titre-1.png"/>
          <p:cNvPicPr>
            <a:picLocks noChangeAspect="1" noChangeArrowheads="1"/>
          </p:cNvPicPr>
          <p:nvPr userDrawn="1"/>
        </p:nvPicPr>
        <p:blipFill>
          <a:blip r:embed="rId3" cstate="print"/>
          <a:srcRect/>
          <a:stretch>
            <a:fillRect/>
          </a:stretch>
        </p:blipFill>
        <p:spPr bwMode="auto">
          <a:xfrm rot="999392">
            <a:off x="100013" y="65088"/>
            <a:ext cx="879475" cy="1273175"/>
          </a:xfrm>
          <a:prstGeom prst="rect">
            <a:avLst/>
          </a:prstGeom>
          <a:noFill/>
          <a:ln w="9525">
            <a:noFill/>
            <a:miter lim="800000"/>
            <a:headEnd/>
            <a:tailEnd/>
          </a:ln>
        </p:spPr>
      </p:pic>
      <p:pic>
        <p:nvPicPr>
          <p:cNvPr id="10" name="Picture 2" descr="C:\Users\LAMAP\Desktop\Sans-titre-1.png"/>
          <p:cNvPicPr>
            <a:picLocks noChangeAspect="1" noChangeArrowheads="1"/>
          </p:cNvPicPr>
          <p:nvPr userDrawn="1"/>
        </p:nvPicPr>
        <p:blipFill>
          <a:blip r:embed="rId4" cstate="print"/>
          <a:srcRect/>
          <a:stretch>
            <a:fillRect/>
          </a:stretch>
        </p:blipFill>
        <p:spPr bwMode="auto">
          <a:xfrm>
            <a:off x="8061325" y="6357938"/>
            <a:ext cx="1011238" cy="417512"/>
          </a:xfrm>
          <a:prstGeom prst="rect">
            <a:avLst/>
          </a:prstGeom>
          <a:noFill/>
          <a:ln w="9525">
            <a:noFill/>
            <a:miter lim="800000"/>
            <a:headEnd/>
            <a:tailEnd/>
          </a:ln>
          <a:effectLst>
            <a:outerShdw dist="139700" dir="2700000" algn="tl" rotWithShape="0">
              <a:srgbClr val="333333">
                <a:alpha val="64998"/>
              </a:srgbClr>
            </a:outerShdw>
          </a:effectLst>
        </p:spPr>
      </p:pic>
      <p:sp>
        <p:nvSpPr>
          <p:cNvPr id="7" name="Titre 4"/>
          <p:cNvSpPr>
            <a:spLocks noGrp="1"/>
          </p:cNvSpPr>
          <p:nvPr>
            <p:ph type="title"/>
          </p:nvPr>
        </p:nvSpPr>
        <p:spPr>
          <a:xfrm>
            <a:off x="714348" y="274638"/>
            <a:ext cx="7972452" cy="725470"/>
          </a:xfrm>
          <a:prstGeom prst="rect">
            <a:avLst/>
          </a:prstGeom>
        </p:spPr>
        <p:txBody>
          <a:bodyPr/>
          <a:lstStyle>
            <a:lvl1pPr algn="l">
              <a:defRPr sz="3600">
                <a:solidFill>
                  <a:schemeClr val="tx1"/>
                </a:solidFill>
              </a:defRPr>
            </a:lvl1pPr>
          </a:lstStyle>
          <a:p>
            <a:r>
              <a:rPr lang="fr-FR" dirty="0" smtClean="0"/>
              <a:t>Cliquez pour modifier le style du titre</a:t>
            </a:r>
            <a:endParaRPr lang="fr-FR" dirty="0"/>
          </a:p>
        </p:txBody>
      </p:sp>
      <p:sp>
        <p:nvSpPr>
          <p:cNvPr id="11" name="Espace réservé du contenu 12"/>
          <p:cNvSpPr>
            <a:spLocks noGrp="1"/>
          </p:cNvSpPr>
          <p:nvPr>
            <p:ph sz="quarter" idx="11"/>
          </p:nvPr>
        </p:nvSpPr>
        <p:spPr>
          <a:xfrm>
            <a:off x="357188" y="1428736"/>
            <a:ext cx="8429625" cy="4429125"/>
          </a:xfrm>
          <a:prstGeom prst="rect">
            <a:avLst/>
          </a:prstGeom>
        </p:spPr>
        <p:txBody>
          <a:bodyPr/>
          <a:lstStyle>
            <a:lvl1pPr>
              <a:buClr>
                <a:srgbClr val="53B3D3"/>
              </a:buClr>
              <a:buFont typeface="Wingdings 3" pitchFamily="18" charset="2"/>
              <a:buChar char=""/>
              <a:defRPr>
                <a:latin typeface="Corbel" pitchFamily="34" charset="0"/>
              </a:defRPr>
            </a:lvl1pPr>
            <a:lvl2pPr>
              <a:buClr>
                <a:srgbClr val="79C3DD"/>
              </a:buClr>
              <a:buFont typeface="Wingdings" pitchFamily="2" charset="2"/>
              <a:buChar char="§"/>
              <a:defRPr>
                <a:latin typeface="Corbel" pitchFamily="34" charset="0"/>
              </a:defRPr>
            </a:lvl2pPr>
            <a:lvl3pPr>
              <a:buClr>
                <a:srgbClr val="8ECCE2"/>
              </a:buClr>
              <a:buFont typeface="Wingdings" pitchFamily="2" charset="2"/>
              <a:buChar char="§"/>
              <a:defRPr>
                <a:latin typeface="Corbel" pitchFamily="34" charset="0"/>
              </a:defRPr>
            </a:lvl3pPr>
            <a:lvl4pPr>
              <a:buClr>
                <a:srgbClr val="A6D7E8"/>
              </a:buClr>
              <a:buFont typeface="Wingdings" pitchFamily="2" charset="2"/>
              <a:buChar char="§"/>
              <a:defRPr>
                <a:latin typeface="Corbel" pitchFamily="34" charset="0"/>
              </a:defRPr>
            </a:lvl4pPr>
            <a:lvl5pPr>
              <a:defRPr>
                <a:latin typeface="Corbel" pitchFamily="34" charset="0"/>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p:txBody>
      </p:sp>
      <p:sp>
        <p:nvSpPr>
          <p:cNvPr id="9" name="Espace réservé du texte 9"/>
          <p:cNvSpPr>
            <a:spLocks noGrp="1"/>
          </p:cNvSpPr>
          <p:nvPr>
            <p:ph type="body" sz="quarter" idx="12"/>
          </p:nvPr>
        </p:nvSpPr>
        <p:spPr>
          <a:xfrm>
            <a:off x="857224" y="6429396"/>
            <a:ext cx="7215214" cy="428604"/>
          </a:xfrm>
          <a:prstGeom prst="rect">
            <a:avLst/>
          </a:prstGeom>
        </p:spPr>
        <p:txBody>
          <a:bodyPr/>
          <a:lstStyle>
            <a:lvl1pPr algn="ctr">
              <a:buFontTx/>
              <a:buNone/>
              <a:defRPr sz="1400" i="1" baseline="0">
                <a:latin typeface="Corbel" pitchFamily="34" charset="0"/>
              </a:defRPr>
            </a:lvl1pPr>
          </a:lstStyle>
          <a:p>
            <a:pPr lvl="0"/>
            <a:r>
              <a:rPr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Lst>
  <p:txStyles>
    <p:titleStyle>
      <a:lvl1pPr algn="ctr" rtl="0" eaLnBrk="0" fontAlgn="base" hangingPunct="0">
        <a:spcBef>
          <a:spcPct val="0"/>
        </a:spcBef>
        <a:spcAft>
          <a:spcPct val="0"/>
        </a:spcAft>
        <a:defRPr sz="4800" b="1" kern="1200">
          <a:solidFill>
            <a:srgbClr val="53B3D3"/>
          </a:solidFill>
          <a:latin typeface="Corbel" pitchFamily="34" charset="0"/>
          <a:ea typeface="ＭＳ Ｐゴシック" pitchFamily="-112" charset="-128"/>
          <a:cs typeface="ＭＳ Ｐゴシック" pitchFamily="-112" charset="-128"/>
        </a:defRPr>
      </a:lvl1pPr>
      <a:lvl2pPr algn="ctr" rtl="0" eaLnBrk="0" fontAlgn="base" hangingPunct="0">
        <a:spcBef>
          <a:spcPct val="0"/>
        </a:spcBef>
        <a:spcAft>
          <a:spcPct val="0"/>
        </a:spcAft>
        <a:defRPr sz="4800" b="1">
          <a:solidFill>
            <a:srgbClr val="53B3D3"/>
          </a:solidFill>
          <a:latin typeface="Corbel" pitchFamily="-112" charset="0"/>
          <a:ea typeface="ＭＳ Ｐゴシック" pitchFamily="-112" charset="-128"/>
          <a:cs typeface="ＭＳ Ｐゴシック" pitchFamily="-112" charset="-128"/>
        </a:defRPr>
      </a:lvl2pPr>
      <a:lvl3pPr algn="ctr" rtl="0" eaLnBrk="0" fontAlgn="base" hangingPunct="0">
        <a:spcBef>
          <a:spcPct val="0"/>
        </a:spcBef>
        <a:spcAft>
          <a:spcPct val="0"/>
        </a:spcAft>
        <a:defRPr sz="4800" b="1">
          <a:solidFill>
            <a:srgbClr val="53B3D3"/>
          </a:solidFill>
          <a:latin typeface="Corbel" pitchFamily="-112" charset="0"/>
          <a:ea typeface="ＭＳ Ｐゴシック" pitchFamily="-112" charset="-128"/>
          <a:cs typeface="ＭＳ Ｐゴシック" pitchFamily="-112" charset="-128"/>
        </a:defRPr>
      </a:lvl3pPr>
      <a:lvl4pPr algn="ctr" rtl="0" eaLnBrk="0" fontAlgn="base" hangingPunct="0">
        <a:spcBef>
          <a:spcPct val="0"/>
        </a:spcBef>
        <a:spcAft>
          <a:spcPct val="0"/>
        </a:spcAft>
        <a:defRPr sz="4800" b="1">
          <a:solidFill>
            <a:srgbClr val="53B3D3"/>
          </a:solidFill>
          <a:latin typeface="Corbel" pitchFamily="-112" charset="0"/>
          <a:ea typeface="ＭＳ Ｐゴシック" pitchFamily="-112" charset="-128"/>
          <a:cs typeface="ＭＳ Ｐゴシック" pitchFamily="-112" charset="-128"/>
        </a:defRPr>
      </a:lvl4pPr>
      <a:lvl5pPr algn="ctr" rtl="0" eaLnBrk="0" fontAlgn="base" hangingPunct="0">
        <a:spcBef>
          <a:spcPct val="0"/>
        </a:spcBef>
        <a:spcAft>
          <a:spcPct val="0"/>
        </a:spcAft>
        <a:defRPr sz="4800" b="1">
          <a:solidFill>
            <a:srgbClr val="53B3D3"/>
          </a:solidFill>
          <a:latin typeface="Corbel" pitchFamily="-112" charset="0"/>
          <a:ea typeface="ＭＳ Ｐゴシック" pitchFamily="-112" charset="-128"/>
          <a:cs typeface="ＭＳ Ｐゴシック" pitchFamily="-112" charset="-128"/>
        </a:defRPr>
      </a:lvl5pPr>
      <a:lvl6pPr marL="457200" algn="ctr" rtl="0" fontAlgn="base">
        <a:spcBef>
          <a:spcPct val="0"/>
        </a:spcBef>
        <a:spcAft>
          <a:spcPct val="0"/>
        </a:spcAft>
        <a:defRPr sz="4800" b="1">
          <a:solidFill>
            <a:srgbClr val="53B3D3"/>
          </a:solidFill>
          <a:latin typeface="Corbel" pitchFamily="-112" charset="0"/>
        </a:defRPr>
      </a:lvl6pPr>
      <a:lvl7pPr marL="914400" algn="ctr" rtl="0" fontAlgn="base">
        <a:spcBef>
          <a:spcPct val="0"/>
        </a:spcBef>
        <a:spcAft>
          <a:spcPct val="0"/>
        </a:spcAft>
        <a:defRPr sz="4800" b="1">
          <a:solidFill>
            <a:srgbClr val="53B3D3"/>
          </a:solidFill>
          <a:latin typeface="Corbel" pitchFamily="-112" charset="0"/>
        </a:defRPr>
      </a:lvl7pPr>
      <a:lvl8pPr marL="1371600" algn="ctr" rtl="0" fontAlgn="base">
        <a:spcBef>
          <a:spcPct val="0"/>
        </a:spcBef>
        <a:spcAft>
          <a:spcPct val="0"/>
        </a:spcAft>
        <a:defRPr sz="4800" b="1">
          <a:solidFill>
            <a:srgbClr val="53B3D3"/>
          </a:solidFill>
          <a:latin typeface="Corbel" pitchFamily="-112" charset="0"/>
        </a:defRPr>
      </a:lvl8pPr>
      <a:lvl9pPr marL="1828800" algn="ctr" rtl="0" fontAlgn="base">
        <a:spcBef>
          <a:spcPct val="0"/>
        </a:spcBef>
        <a:spcAft>
          <a:spcPct val="0"/>
        </a:spcAft>
        <a:defRPr sz="4800" b="1">
          <a:solidFill>
            <a:srgbClr val="53B3D3"/>
          </a:solidFill>
          <a:latin typeface="Corbel" pitchFamily="-112"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pitchFamily="-112" charset="-128"/>
          <a:cs typeface="ＭＳ Ｐゴシック" pitchFamily="-112"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pitchFamily="-112"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pitchFamily="-112"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itchFamily="-112"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itchFamily="-112"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fibonacci.uni-bayreuth.de/resources/resources-for-implementing-inquiry.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uadroTexto 4"/>
          <p:cNvSpPr txBox="1">
            <a:spLocks noChangeArrowheads="1"/>
          </p:cNvSpPr>
          <p:nvPr/>
        </p:nvSpPr>
        <p:spPr bwMode="auto">
          <a:xfrm>
            <a:off x="4038600" y="457200"/>
            <a:ext cx="5105400" cy="369332"/>
          </a:xfrm>
          <a:prstGeom prst="rect">
            <a:avLst/>
          </a:prstGeom>
          <a:noFill/>
          <a:ln w="9525">
            <a:noFill/>
            <a:miter lim="800000"/>
            <a:headEnd/>
            <a:tailEnd/>
          </a:ln>
        </p:spPr>
        <p:txBody>
          <a:bodyPr>
            <a:spAutoFit/>
          </a:bodyPr>
          <a:lstStyle/>
          <a:p>
            <a:r>
              <a:rPr lang="en-GB" dirty="0" err="1" smtClean="0"/>
              <a:t>Woudschoten</a:t>
            </a:r>
            <a:r>
              <a:rPr lang="en-GB" dirty="0" smtClean="0"/>
              <a:t> </a:t>
            </a:r>
            <a:r>
              <a:rPr lang="en-GB" dirty="0" err="1" smtClean="0"/>
              <a:t>conferentie</a:t>
            </a:r>
            <a:r>
              <a:rPr lang="en-GB" dirty="0" smtClean="0"/>
              <a:t>, Dec 2012</a:t>
            </a:r>
            <a:endParaRPr lang="en-GB" dirty="0"/>
          </a:p>
        </p:txBody>
      </p:sp>
      <p:sp>
        <p:nvSpPr>
          <p:cNvPr id="11267" name="CuadroTexto 5"/>
          <p:cNvSpPr txBox="1">
            <a:spLocks noChangeArrowheads="1"/>
          </p:cNvSpPr>
          <p:nvPr/>
        </p:nvSpPr>
        <p:spPr bwMode="auto">
          <a:xfrm>
            <a:off x="1547664" y="2743200"/>
            <a:ext cx="6271592" cy="2215991"/>
          </a:xfrm>
          <a:prstGeom prst="rect">
            <a:avLst/>
          </a:prstGeom>
          <a:noFill/>
          <a:ln w="9525">
            <a:noFill/>
            <a:miter lim="800000"/>
            <a:headEnd/>
            <a:tailEnd/>
          </a:ln>
        </p:spPr>
        <p:txBody>
          <a:bodyPr wrap="square">
            <a:spAutoFit/>
          </a:bodyPr>
          <a:lstStyle/>
          <a:p>
            <a:pPr algn="ctr"/>
            <a:r>
              <a:rPr lang="en-GB" sz="4400" dirty="0" smtClean="0"/>
              <a:t>DKO vzw  </a:t>
            </a:r>
            <a:r>
              <a:rPr lang="en-GB" sz="4000" dirty="0" smtClean="0"/>
              <a:t>TC2</a:t>
            </a:r>
          </a:p>
          <a:p>
            <a:pPr algn="ctr"/>
            <a:endParaRPr lang="en-GB" sz="4000" dirty="0" smtClean="0"/>
          </a:p>
          <a:p>
            <a:pPr algn="ctr"/>
            <a:r>
              <a:rPr lang="en-GB" sz="3600" dirty="0" smtClean="0"/>
              <a:t>w</a:t>
            </a:r>
            <a:r>
              <a:rPr lang="en-GB" sz="3600" dirty="0" smtClean="0"/>
              <a:t>im.peeters.int@telenet.be</a:t>
            </a:r>
            <a:endParaRPr lang="en-GB" sz="2400" dirty="0"/>
          </a:p>
          <a:p>
            <a:pPr algn="ct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   Waarschuwing</a:t>
            </a:r>
            <a:endParaRPr lang="nl-BE" dirty="0"/>
          </a:p>
        </p:txBody>
      </p:sp>
      <p:sp>
        <p:nvSpPr>
          <p:cNvPr id="3" name="Tijdelijke aanduiding voor inhoud 2"/>
          <p:cNvSpPr>
            <a:spLocks noGrp="1"/>
          </p:cNvSpPr>
          <p:nvPr>
            <p:ph sz="quarter" idx="11"/>
          </p:nvPr>
        </p:nvSpPr>
        <p:spPr/>
        <p:txBody>
          <a:bodyPr/>
          <a:lstStyle/>
          <a:p>
            <a:r>
              <a:rPr lang="en-GB" dirty="0" smtClean="0"/>
              <a:t>The </a:t>
            </a:r>
            <a:r>
              <a:rPr lang="en-GB" i="1" dirty="0" smtClean="0"/>
              <a:t>Tools for Enhancing Inquiry in Science Education</a:t>
            </a:r>
            <a:r>
              <a:rPr lang="en-GB" dirty="0" smtClean="0"/>
              <a:t>: </a:t>
            </a:r>
            <a:endParaRPr lang="nl-BE" dirty="0" smtClean="0"/>
          </a:p>
          <a:p>
            <a:pPr lvl="0"/>
            <a:r>
              <a:rPr lang="en-GB" dirty="0" smtClean="0"/>
              <a:t>were </a:t>
            </a:r>
            <a:r>
              <a:rPr lang="en-GB" dirty="0" smtClean="0">
                <a:solidFill>
                  <a:schemeClr val="accent6">
                    <a:lumMod val="75000"/>
                  </a:schemeClr>
                </a:solidFill>
              </a:rPr>
              <a:t>not</a:t>
            </a:r>
            <a:r>
              <a:rPr lang="en-GB" dirty="0" smtClean="0"/>
              <a:t> designed to score teachers on their teaching;</a:t>
            </a:r>
            <a:endParaRPr lang="nl-BE" dirty="0" smtClean="0"/>
          </a:p>
          <a:p>
            <a:r>
              <a:rPr lang="en-GB" dirty="0" smtClean="0"/>
              <a:t>do </a:t>
            </a:r>
            <a:r>
              <a:rPr lang="en-GB" dirty="0" smtClean="0">
                <a:solidFill>
                  <a:schemeClr val="accent6">
                    <a:lumMod val="75000"/>
                  </a:schemeClr>
                </a:solidFill>
              </a:rPr>
              <a:t>not convey </a:t>
            </a:r>
            <a:r>
              <a:rPr lang="en-GB" dirty="0" smtClean="0"/>
              <a:t>all positive features of science teaching practise, only those specific to an inquiry-based pedagogy.</a:t>
            </a:r>
            <a:endParaRPr lang="nl-BE" dirty="0" smtClean="0"/>
          </a:p>
          <a:p>
            <a:endParaRPr lang="nl-BE" dirty="0"/>
          </a:p>
        </p:txBody>
      </p:sp>
      <p:sp>
        <p:nvSpPr>
          <p:cNvPr id="4" name="Tijdelijke aanduiding voor tekst 3"/>
          <p:cNvSpPr>
            <a:spLocks noGrp="1"/>
          </p:cNvSpPr>
          <p:nvPr>
            <p:ph type="body" sz="quarter" idx="12"/>
          </p:nvPr>
        </p:nvSpPr>
        <p:spPr/>
        <p:txBody>
          <a:bodyPr/>
          <a:lstStyle/>
          <a:p>
            <a:endParaRPr lang="nl-BE"/>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   We gaan het eens doen, ok?</a:t>
            </a:r>
            <a:endParaRPr lang="nl-BE" dirty="0"/>
          </a:p>
        </p:txBody>
      </p:sp>
      <p:sp>
        <p:nvSpPr>
          <p:cNvPr id="3" name="Tijdelijke aanduiding voor inhoud 2"/>
          <p:cNvSpPr>
            <a:spLocks noGrp="1"/>
          </p:cNvSpPr>
          <p:nvPr>
            <p:ph sz="quarter" idx="11"/>
          </p:nvPr>
        </p:nvSpPr>
        <p:spPr/>
        <p:txBody>
          <a:bodyPr/>
          <a:lstStyle/>
          <a:p>
            <a:r>
              <a:rPr lang="en-GB" sz="2400" dirty="0" smtClean="0"/>
              <a:t>There are many features of classroom practise that indicate </a:t>
            </a:r>
            <a:r>
              <a:rPr lang="en-GB" sz="2400" dirty="0" smtClean="0">
                <a:solidFill>
                  <a:schemeClr val="accent6">
                    <a:lumMod val="75000"/>
                  </a:schemeClr>
                </a:solidFill>
              </a:rPr>
              <a:t>good practise in teaching science which are not specifically related to learning through inquiry</a:t>
            </a:r>
            <a:r>
              <a:rPr lang="en-GB" sz="2400" dirty="0" smtClean="0"/>
              <a:t>. The tool would be very long if all of these were included, weakening its focus on inquiry. These important general aspects of good practise are listed here and teachers are urged to check that these are in place before turning to the features that indicate inquiry-based practise</a:t>
            </a:r>
          </a:p>
          <a:p>
            <a:r>
              <a:rPr lang="en-GB" sz="2400" dirty="0" smtClean="0">
                <a:solidFill>
                  <a:schemeClr val="accent6">
                    <a:lumMod val="75000"/>
                  </a:schemeClr>
                </a:solidFill>
              </a:rPr>
              <a:t>Spend enough time reading the questions </a:t>
            </a:r>
            <a:r>
              <a:rPr lang="en-GB" sz="2400" dirty="0" smtClean="0"/>
              <a:t>and the examples of the form and discussing them with peers before using the form.</a:t>
            </a:r>
            <a:endParaRPr lang="nl-BE" sz="2400" dirty="0" smtClean="0"/>
          </a:p>
          <a:p>
            <a:endParaRPr lang="nl-BE" dirty="0"/>
          </a:p>
        </p:txBody>
      </p:sp>
      <p:sp>
        <p:nvSpPr>
          <p:cNvPr id="4" name="Tijdelijke aanduiding voor tekst 3"/>
          <p:cNvSpPr>
            <a:spLocks noGrp="1"/>
          </p:cNvSpPr>
          <p:nvPr>
            <p:ph type="body" sz="quarter" idx="12"/>
          </p:nvPr>
        </p:nvSpPr>
        <p:spPr/>
        <p:txBody>
          <a:bodyPr/>
          <a:lstStyle/>
          <a:p>
            <a:endParaRPr lang="nl-BE"/>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BE"/>
          </a:p>
        </p:txBody>
      </p:sp>
      <p:sp>
        <p:nvSpPr>
          <p:cNvPr id="3" name="Tijdelijke aanduiding voor inhoud 2"/>
          <p:cNvSpPr>
            <a:spLocks noGrp="1"/>
          </p:cNvSpPr>
          <p:nvPr>
            <p:ph sz="quarter" idx="11"/>
          </p:nvPr>
        </p:nvSpPr>
        <p:spPr/>
        <p:txBody>
          <a:bodyPr/>
          <a:lstStyle/>
          <a:p>
            <a:r>
              <a:rPr lang="en-GB" sz="2800" dirty="0" smtClean="0"/>
              <a:t>Don’t work on all the questions at the same time: select a few questions relevant to the aspects of your teaching that you think need most attention and to the type of work you are doing with your pupils. </a:t>
            </a:r>
            <a:r>
              <a:rPr lang="en-GB" sz="2800" dirty="0" err="1" smtClean="0">
                <a:solidFill>
                  <a:schemeClr val="accent6">
                    <a:lumMod val="75000"/>
                  </a:schemeClr>
                </a:solidFill>
              </a:rPr>
              <a:t>Maar</a:t>
            </a:r>
            <a:r>
              <a:rPr lang="en-GB" sz="2800" dirty="0" smtClean="0">
                <a:solidFill>
                  <a:schemeClr val="accent6">
                    <a:lumMod val="75000"/>
                  </a:schemeClr>
                </a:solidFill>
              </a:rPr>
              <a:t>: </a:t>
            </a:r>
            <a:r>
              <a:rPr lang="en-GB" sz="2800" dirty="0" err="1" smtClean="0">
                <a:solidFill>
                  <a:schemeClr val="accent6">
                    <a:lumMod val="75000"/>
                  </a:schemeClr>
                </a:solidFill>
              </a:rPr>
              <a:t>hier</a:t>
            </a:r>
            <a:r>
              <a:rPr lang="en-GB" sz="2800" dirty="0" smtClean="0">
                <a:solidFill>
                  <a:schemeClr val="accent6">
                    <a:lumMod val="75000"/>
                  </a:schemeClr>
                </a:solidFill>
              </a:rPr>
              <a:t>, in </a:t>
            </a:r>
            <a:r>
              <a:rPr lang="en-GB" sz="2800" dirty="0" err="1" smtClean="0">
                <a:solidFill>
                  <a:schemeClr val="accent6">
                    <a:lumMod val="75000"/>
                  </a:schemeClr>
                </a:solidFill>
              </a:rPr>
              <a:t>deze</a:t>
            </a:r>
            <a:r>
              <a:rPr lang="en-GB" sz="2800" dirty="0" smtClean="0">
                <a:solidFill>
                  <a:schemeClr val="accent6">
                    <a:lumMod val="75000"/>
                  </a:schemeClr>
                </a:solidFill>
              </a:rPr>
              <a:t> context, </a:t>
            </a:r>
            <a:r>
              <a:rPr lang="en-GB" sz="2800" dirty="0" err="1" smtClean="0">
                <a:solidFill>
                  <a:schemeClr val="accent6">
                    <a:lumMod val="75000"/>
                  </a:schemeClr>
                </a:solidFill>
              </a:rPr>
              <a:t>gaan</a:t>
            </a:r>
            <a:r>
              <a:rPr lang="en-GB" sz="2800" dirty="0" smtClean="0">
                <a:solidFill>
                  <a:schemeClr val="accent6">
                    <a:lumMod val="75000"/>
                  </a:schemeClr>
                </a:solidFill>
              </a:rPr>
              <a:t> we </a:t>
            </a:r>
            <a:r>
              <a:rPr lang="en-GB" sz="2800" dirty="0" err="1" smtClean="0">
                <a:solidFill>
                  <a:schemeClr val="accent6">
                    <a:lumMod val="75000"/>
                  </a:schemeClr>
                </a:solidFill>
              </a:rPr>
              <a:t>dat</a:t>
            </a:r>
            <a:r>
              <a:rPr lang="en-GB" sz="2800" dirty="0" smtClean="0">
                <a:solidFill>
                  <a:schemeClr val="accent6">
                    <a:lumMod val="75000"/>
                  </a:schemeClr>
                </a:solidFill>
              </a:rPr>
              <a:t> </a:t>
            </a:r>
            <a:r>
              <a:rPr lang="en-GB" sz="2800" dirty="0" err="1" smtClean="0">
                <a:solidFill>
                  <a:schemeClr val="accent6">
                    <a:lumMod val="75000"/>
                  </a:schemeClr>
                </a:solidFill>
              </a:rPr>
              <a:t>wel</a:t>
            </a:r>
            <a:r>
              <a:rPr lang="en-GB" sz="2800" dirty="0" smtClean="0">
                <a:solidFill>
                  <a:schemeClr val="accent6">
                    <a:lumMod val="75000"/>
                  </a:schemeClr>
                </a:solidFill>
              </a:rPr>
              <a:t> </a:t>
            </a:r>
            <a:r>
              <a:rPr lang="en-GB" sz="2800" dirty="0" err="1" smtClean="0">
                <a:solidFill>
                  <a:schemeClr val="accent6">
                    <a:lumMod val="75000"/>
                  </a:schemeClr>
                </a:solidFill>
              </a:rPr>
              <a:t>doen</a:t>
            </a:r>
            <a:r>
              <a:rPr lang="en-GB" sz="2800" dirty="0" smtClean="0">
                <a:solidFill>
                  <a:schemeClr val="accent6">
                    <a:lumMod val="75000"/>
                  </a:schemeClr>
                </a:solidFill>
              </a:rPr>
              <a:t>!</a:t>
            </a:r>
          </a:p>
          <a:p>
            <a:r>
              <a:rPr lang="en-GB" sz="2800" dirty="0" smtClean="0"/>
              <a:t>The use of the </a:t>
            </a:r>
            <a:r>
              <a:rPr lang="en-GB" sz="2800" i="1" dirty="0" smtClean="0"/>
              <a:t>Tools for Enhancing Inquiry</a:t>
            </a:r>
            <a:r>
              <a:rPr lang="en-GB" sz="2800" dirty="0" smtClean="0"/>
              <a:t> can be adapted to the age of the pupils and the stage of development of their inquiry skills. </a:t>
            </a:r>
            <a:r>
              <a:rPr lang="en-GB" sz="2800" dirty="0" err="1" smtClean="0">
                <a:solidFill>
                  <a:schemeClr val="accent6">
                    <a:lumMod val="75000"/>
                  </a:schemeClr>
                </a:solidFill>
              </a:rPr>
              <a:t>Dus</a:t>
            </a:r>
            <a:r>
              <a:rPr lang="en-GB" sz="2800" dirty="0" smtClean="0">
                <a:solidFill>
                  <a:schemeClr val="accent6">
                    <a:lumMod val="75000"/>
                  </a:schemeClr>
                </a:solidFill>
              </a:rPr>
              <a:t> </a:t>
            </a:r>
            <a:r>
              <a:rPr lang="en-GB" sz="2800" dirty="0" err="1" smtClean="0">
                <a:solidFill>
                  <a:schemeClr val="accent6">
                    <a:lumMod val="75000"/>
                  </a:schemeClr>
                </a:solidFill>
              </a:rPr>
              <a:t>jouw</a:t>
            </a:r>
            <a:r>
              <a:rPr lang="en-GB" sz="2800" dirty="0" smtClean="0">
                <a:solidFill>
                  <a:schemeClr val="accent6">
                    <a:lumMod val="75000"/>
                  </a:schemeClr>
                </a:solidFill>
              </a:rPr>
              <a:t> </a:t>
            </a:r>
            <a:r>
              <a:rPr lang="en-GB" sz="2800" dirty="0" err="1" smtClean="0">
                <a:solidFill>
                  <a:schemeClr val="accent6">
                    <a:lumMod val="75000"/>
                  </a:schemeClr>
                </a:solidFill>
              </a:rPr>
              <a:t>interpretatie</a:t>
            </a:r>
            <a:r>
              <a:rPr lang="en-GB" sz="2800" dirty="0" smtClean="0">
                <a:solidFill>
                  <a:schemeClr val="accent6">
                    <a:lumMod val="75000"/>
                  </a:schemeClr>
                </a:solidFill>
              </a:rPr>
              <a:t> </a:t>
            </a:r>
            <a:r>
              <a:rPr lang="en-GB" sz="2800" dirty="0" err="1" smtClean="0">
                <a:solidFill>
                  <a:schemeClr val="accent6">
                    <a:lumMod val="75000"/>
                  </a:schemeClr>
                </a:solidFill>
              </a:rPr>
              <a:t>naar</a:t>
            </a:r>
            <a:r>
              <a:rPr lang="en-GB" sz="2800" dirty="0" smtClean="0">
                <a:solidFill>
                  <a:schemeClr val="accent6">
                    <a:lumMod val="75000"/>
                  </a:schemeClr>
                </a:solidFill>
              </a:rPr>
              <a:t> </a:t>
            </a:r>
            <a:r>
              <a:rPr lang="en-GB" sz="2800" dirty="0" err="1" smtClean="0">
                <a:solidFill>
                  <a:schemeClr val="accent6">
                    <a:lumMod val="75000"/>
                  </a:schemeClr>
                </a:solidFill>
              </a:rPr>
              <a:t>jouw</a:t>
            </a:r>
            <a:r>
              <a:rPr lang="en-GB" sz="2800" dirty="0" smtClean="0">
                <a:solidFill>
                  <a:schemeClr val="accent6">
                    <a:lumMod val="75000"/>
                  </a:schemeClr>
                </a:solidFill>
              </a:rPr>
              <a:t> </a:t>
            </a:r>
            <a:r>
              <a:rPr lang="en-GB" sz="2800" dirty="0" err="1" smtClean="0">
                <a:solidFill>
                  <a:schemeClr val="accent6">
                    <a:lumMod val="75000"/>
                  </a:schemeClr>
                </a:solidFill>
              </a:rPr>
              <a:t>leerlingen</a:t>
            </a:r>
            <a:r>
              <a:rPr lang="en-GB" sz="2800" dirty="0" smtClean="0">
                <a:solidFill>
                  <a:schemeClr val="accent6">
                    <a:lumMod val="75000"/>
                  </a:schemeClr>
                </a:solidFill>
              </a:rPr>
              <a:t> is </a:t>
            </a:r>
            <a:r>
              <a:rPr lang="en-GB" sz="2800" dirty="0" err="1" smtClean="0">
                <a:solidFill>
                  <a:schemeClr val="accent6">
                    <a:lumMod val="75000"/>
                  </a:schemeClr>
                </a:solidFill>
              </a:rPr>
              <a:t>mogelijk</a:t>
            </a:r>
            <a:r>
              <a:rPr lang="en-GB" sz="2800" dirty="0" smtClean="0">
                <a:solidFill>
                  <a:schemeClr val="accent6">
                    <a:lumMod val="75000"/>
                  </a:schemeClr>
                </a:solidFill>
              </a:rPr>
              <a:t>, je </a:t>
            </a:r>
            <a:r>
              <a:rPr lang="en-GB" sz="2800" dirty="0" err="1" smtClean="0">
                <a:solidFill>
                  <a:schemeClr val="accent6">
                    <a:lumMod val="75000"/>
                  </a:schemeClr>
                </a:solidFill>
              </a:rPr>
              <a:t>moet</a:t>
            </a:r>
            <a:r>
              <a:rPr lang="en-GB" sz="2800" dirty="0" smtClean="0">
                <a:solidFill>
                  <a:schemeClr val="accent6">
                    <a:lumMod val="75000"/>
                  </a:schemeClr>
                </a:solidFill>
              </a:rPr>
              <a:t> </a:t>
            </a:r>
            <a:r>
              <a:rPr lang="en-GB" sz="2800" dirty="0" err="1" smtClean="0">
                <a:solidFill>
                  <a:schemeClr val="accent6">
                    <a:lumMod val="75000"/>
                  </a:schemeClr>
                </a:solidFill>
              </a:rPr>
              <a:t>dat</a:t>
            </a:r>
            <a:r>
              <a:rPr lang="en-GB" sz="2800" dirty="0" smtClean="0">
                <a:solidFill>
                  <a:schemeClr val="accent6">
                    <a:lumMod val="75000"/>
                  </a:schemeClr>
                </a:solidFill>
              </a:rPr>
              <a:t> </a:t>
            </a:r>
            <a:r>
              <a:rPr lang="en-GB" sz="2800" dirty="0" err="1" smtClean="0">
                <a:solidFill>
                  <a:schemeClr val="accent6">
                    <a:lumMod val="75000"/>
                  </a:schemeClr>
                </a:solidFill>
              </a:rPr>
              <a:t>doen</a:t>
            </a:r>
            <a:r>
              <a:rPr lang="en-GB" sz="2800" dirty="0" smtClean="0">
                <a:solidFill>
                  <a:schemeClr val="accent6">
                    <a:lumMod val="75000"/>
                  </a:schemeClr>
                </a:solidFill>
              </a:rPr>
              <a:t>!</a:t>
            </a:r>
            <a:endParaRPr lang="nl-BE" sz="2800" dirty="0">
              <a:solidFill>
                <a:schemeClr val="accent6">
                  <a:lumMod val="75000"/>
                </a:schemeClr>
              </a:solidFill>
            </a:endParaRPr>
          </a:p>
        </p:txBody>
      </p:sp>
      <p:sp>
        <p:nvSpPr>
          <p:cNvPr id="4" name="Tijdelijke aanduiding voor tekst 3"/>
          <p:cNvSpPr>
            <a:spLocks noGrp="1"/>
          </p:cNvSpPr>
          <p:nvPr>
            <p:ph type="body" sz="quarter" idx="12"/>
          </p:nvPr>
        </p:nvSpPr>
        <p:spPr/>
        <p:txBody>
          <a:bodyPr/>
          <a:lstStyle/>
          <a:p>
            <a:endParaRPr lang="nl-BE"/>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3608" y="274638"/>
            <a:ext cx="7643192" cy="725470"/>
          </a:xfrm>
        </p:spPr>
        <p:txBody>
          <a:bodyPr/>
          <a:lstStyle/>
          <a:p>
            <a:r>
              <a:rPr lang="nl-BE" dirty="0" smtClean="0"/>
              <a:t>Aan de slag</a:t>
            </a:r>
            <a:endParaRPr lang="nl-BE" dirty="0"/>
          </a:p>
        </p:txBody>
      </p:sp>
      <p:sp>
        <p:nvSpPr>
          <p:cNvPr id="3" name="Tijdelijke aanduiding voor inhoud 2"/>
          <p:cNvSpPr>
            <a:spLocks noGrp="1"/>
          </p:cNvSpPr>
          <p:nvPr>
            <p:ph sz="quarter" idx="11"/>
          </p:nvPr>
        </p:nvSpPr>
        <p:spPr>
          <a:xfrm>
            <a:off x="357188" y="1428736"/>
            <a:ext cx="8429625" cy="4952592"/>
          </a:xfrm>
        </p:spPr>
        <p:txBody>
          <a:bodyPr/>
          <a:lstStyle/>
          <a:p>
            <a:r>
              <a:rPr lang="nl-BE" dirty="0" smtClean="0"/>
              <a:t>Overleg per twee elk thema, om de beurt neemt iemand de leiding: graag commentaar in de commentaarkolom </a:t>
            </a:r>
            <a:r>
              <a:rPr lang="nl-BE" dirty="0" smtClean="0">
                <a:solidFill>
                  <a:srgbClr val="FF0000"/>
                </a:solidFill>
              </a:rPr>
              <a:t>voor mij</a:t>
            </a:r>
          </a:p>
          <a:p>
            <a:r>
              <a:rPr lang="nl-BE" dirty="0" smtClean="0"/>
              <a:t>Beslis  op het tweede blad (</a:t>
            </a:r>
            <a:r>
              <a:rPr lang="nl-BE" dirty="0" smtClean="0">
                <a:solidFill>
                  <a:srgbClr val="FF0000"/>
                </a:solidFill>
              </a:rPr>
              <a:t>voor u</a:t>
            </a:r>
            <a:r>
              <a:rPr lang="nl-BE" dirty="0" smtClean="0"/>
              <a:t>) snel over</a:t>
            </a:r>
          </a:p>
          <a:p>
            <a:pPr lvl="1">
              <a:buNone/>
            </a:pPr>
            <a:r>
              <a:rPr lang="nl-BE" dirty="0" smtClean="0"/>
              <a:t> “ja” = ik doe dat inderdaad dikwijls</a:t>
            </a:r>
          </a:p>
          <a:p>
            <a:pPr lvl="1">
              <a:buNone/>
            </a:pPr>
            <a:r>
              <a:rPr lang="nl-BE" dirty="0" smtClean="0"/>
              <a:t> “nee”= ik doet dat slechts of en toe, bijna nooit,…</a:t>
            </a:r>
          </a:p>
          <a:p>
            <a:pPr lvl="1">
              <a:buNone/>
            </a:pPr>
            <a:r>
              <a:rPr lang="nl-BE" dirty="0" smtClean="0"/>
              <a:t> “Niet van Toepassing”= is niet relevant voor mijn situatie</a:t>
            </a:r>
          </a:p>
          <a:p>
            <a:pPr>
              <a:buNone/>
            </a:pPr>
            <a:r>
              <a:rPr lang="nl-BE" dirty="0" smtClean="0"/>
              <a:t>Straks:  introspectie op tweede blad</a:t>
            </a:r>
          </a:p>
          <a:p>
            <a:pPr lvl="1">
              <a:buNone/>
            </a:pPr>
            <a:endParaRPr lang="nl-BE" dirty="0"/>
          </a:p>
        </p:txBody>
      </p:sp>
      <p:sp>
        <p:nvSpPr>
          <p:cNvPr id="4" name="Tijdelijke aanduiding voor tekst 3"/>
          <p:cNvSpPr>
            <a:spLocks noGrp="1"/>
          </p:cNvSpPr>
          <p:nvPr>
            <p:ph type="body" sz="quarter" idx="12"/>
          </p:nvPr>
        </p:nvSpPr>
        <p:spPr/>
        <p:txBody>
          <a:bodyPr/>
          <a:lstStyle/>
          <a:p>
            <a:endParaRPr lang="nl-BE"/>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    Introspectie</a:t>
            </a:r>
            <a:endParaRPr lang="nl-BE" dirty="0"/>
          </a:p>
        </p:txBody>
      </p:sp>
      <p:sp>
        <p:nvSpPr>
          <p:cNvPr id="3" name="Tijdelijke aanduiding voor inhoud 2"/>
          <p:cNvSpPr>
            <a:spLocks noGrp="1"/>
          </p:cNvSpPr>
          <p:nvPr>
            <p:ph sz="quarter" idx="11"/>
          </p:nvPr>
        </p:nvSpPr>
        <p:spPr/>
        <p:txBody>
          <a:bodyPr/>
          <a:lstStyle/>
          <a:p>
            <a:r>
              <a:rPr lang="nl-BE" dirty="0" smtClean="0"/>
              <a:t>Duid de DRIE zaken aan waar je echt goed in bent</a:t>
            </a:r>
          </a:p>
          <a:p>
            <a:r>
              <a:rPr lang="nl-BE" dirty="0" smtClean="0"/>
              <a:t>Duid TWEE zaken aan waar je eigenlijk echt moet gaan aan werken</a:t>
            </a:r>
          </a:p>
          <a:p>
            <a:endParaRPr lang="nl-BE" dirty="0" smtClean="0"/>
          </a:p>
          <a:p>
            <a:r>
              <a:rPr lang="nl-BE" dirty="0" smtClean="0"/>
              <a:t>Veel succes!</a:t>
            </a:r>
            <a:endParaRPr lang="nl-BE" dirty="0"/>
          </a:p>
        </p:txBody>
      </p:sp>
      <p:sp>
        <p:nvSpPr>
          <p:cNvPr id="4" name="Tijdelijke aanduiding voor tekst 3"/>
          <p:cNvSpPr>
            <a:spLocks noGrp="1"/>
          </p:cNvSpPr>
          <p:nvPr>
            <p:ph type="body" sz="quarter" idx="12"/>
          </p:nvPr>
        </p:nvSpPr>
        <p:spPr/>
        <p:txBody>
          <a:bodyPr/>
          <a:lstStyle/>
          <a:p>
            <a:endParaRPr lang="nl-BE"/>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403648" y="274638"/>
            <a:ext cx="7283152" cy="725470"/>
          </a:xfrm>
        </p:spPr>
        <p:txBody>
          <a:bodyPr/>
          <a:lstStyle/>
          <a:p>
            <a:r>
              <a:rPr lang="nl-BE" dirty="0" smtClean="0"/>
              <a:t>Reclame</a:t>
            </a:r>
            <a:endParaRPr lang="nl-BE" dirty="0"/>
          </a:p>
        </p:txBody>
      </p:sp>
      <p:sp>
        <p:nvSpPr>
          <p:cNvPr id="3" name="Tijdelijke aanduiding voor inhoud 2"/>
          <p:cNvSpPr>
            <a:spLocks noGrp="1"/>
          </p:cNvSpPr>
          <p:nvPr>
            <p:ph sz="quarter" idx="11"/>
          </p:nvPr>
        </p:nvSpPr>
        <p:spPr/>
        <p:txBody>
          <a:bodyPr/>
          <a:lstStyle/>
          <a:p>
            <a:r>
              <a:rPr lang="nl-BE" dirty="0" err="1" smtClean="0"/>
              <a:t>Fibonacci</a:t>
            </a:r>
            <a:r>
              <a:rPr lang="nl-BE" dirty="0" smtClean="0"/>
              <a:t> </a:t>
            </a:r>
            <a:r>
              <a:rPr lang="nl-BE" dirty="0" err="1" smtClean="0"/>
              <a:t>fields</a:t>
            </a:r>
            <a:r>
              <a:rPr lang="nl-BE" dirty="0" smtClean="0"/>
              <a:t> </a:t>
            </a:r>
            <a:r>
              <a:rPr lang="nl-BE" dirty="0" err="1" smtClean="0"/>
              <a:t>visit</a:t>
            </a:r>
            <a:r>
              <a:rPr lang="nl-BE" dirty="0" smtClean="0"/>
              <a:t> in Januari: vraag Ed</a:t>
            </a:r>
          </a:p>
          <a:p>
            <a:r>
              <a:rPr lang="nl-BE" dirty="0" smtClean="0"/>
              <a:t>Uitwisseling met deze leerkrachten?</a:t>
            </a:r>
            <a:endParaRPr lang="nl-BE" dirty="0"/>
          </a:p>
        </p:txBody>
      </p:sp>
      <p:sp>
        <p:nvSpPr>
          <p:cNvPr id="4" name="Tijdelijke aanduiding voor tekst 3"/>
          <p:cNvSpPr>
            <a:spLocks noGrp="1"/>
          </p:cNvSpPr>
          <p:nvPr>
            <p:ph type="body" sz="quarter" idx="12"/>
          </p:nvPr>
        </p:nvSpPr>
        <p:spPr/>
        <p:txBody>
          <a:bodyPr/>
          <a:lstStyle/>
          <a:p>
            <a:endParaRPr lang="nl-BE"/>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BE"/>
          </a:p>
        </p:txBody>
      </p:sp>
      <p:sp>
        <p:nvSpPr>
          <p:cNvPr id="4" name="Tijdelijke aanduiding voor tekst 3"/>
          <p:cNvSpPr>
            <a:spLocks noGrp="1"/>
          </p:cNvSpPr>
          <p:nvPr>
            <p:ph type="body" sz="quarter" idx="12"/>
          </p:nvPr>
        </p:nvSpPr>
        <p:spPr/>
        <p:txBody>
          <a:bodyPr/>
          <a:lstStyle/>
          <a:p>
            <a:endParaRPr lang="nl-BE"/>
          </a:p>
        </p:txBody>
      </p:sp>
      <p:pic>
        <p:nvPicPr>
          <p:cNvPr id="7" name="Picture 2" descr="E:\Documents\Begeleiding_Ant\DPBA_Internationaal\Fibonacci\Beelden&amp;Films\TC2_DKO_20120216\IMG_4008.JPG"/>
          <p:cNvPicPr>
            <a:picLocks noGrp="1" noChangeAspect="1" noChangeArrowheads="1"/>
          </p:cNvPicPr>
          <p:nvPr>
            <p:ph sz="quarter" idx="11"/>
          </p:nvPr>
        </p:nvPicPr>
        <p:blipFill>
          <a:blip r:embed="rId2" cstate="print"/>
          <a:srcRect/>
          <a:stretch>
            <a:fillRect/>
          </a:stretch>
        </p:blipFill>
        <p:spPr bwMode="auto">
          <a:xfrm>
            <a:off x="1250156" y="116632"/>
            <a:ext cx="6643688" cy="4429125"/>
          </a:xfrm>
          <a:prstGeom prst="rect">
            <a:avLst/>
          </a:prstGeom>
          <a:noFill/>
        </p:spPr>
      </p:pic>
      <p:sp>
        <p:nvSpPr>
          <p:cNvPr id="8" name="Rechthoek 7"/>
          <p:cNvSpPr/>
          <p:nvPr/>
        </p:nvSpPr>
        <p:spPr>
          <a:xfrm>
            <a:off x="1259632" y="4941168"/>
            <a:ext cx="6840760" cy="461665"/>
          </a:xfrm>
          <a:prstGeom prst="rect">
            <a:avLst/>
          </a:prstGeom>
        </p:spPr>
        <p:txBody>
          <a:bodyPr wrap="square">
            <a:spAutoFit/>
          </a:bodyPr>
          <a:lstStyle/>
          <a:p>
            <a:pPr lvl="1"/>
            <a:r>
              <a:rPr lang="nl-BE" sz="2400" dirty="0" smtClean="0">
                <a:latin typeface="Corbel" pitchFamily="-112" charset="0"/>
                <a:sym typeface="Wingdings" pitchFamily="-112" charset="2"/>
              </a:rPr>
              <a:t>Eén dag heen, één dag terug.</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3608" y="274638"/>
            <a:ext cx="7643192" cy="725470"/>
          </a:xfrm>
        </p:spPr>
        <p:txBody>
          <a:bodyPr/>
          <a:lstStyle/>
          <a:p>
            <a:r>
              <a:rPr lang="nl-BE" dirty="0" smtClean="0"/>
              <a:t>Evalueren van IBL: hoe?</a:t>
            </a:r>
            <a:endParaRPr lang="nl-BE" dirty="0"/>
          </a:p>
        </p:txBody>
      </p:sp>
      <p:sp>
        <p:nvSpPr>
          <p:cNvPr id="3" name="Tijdelijke aanduiding voor inhoud 2"/>
          <p:cNvSpPr>
            <a:spLocks noGrp="1"/>
          </p:cNvSpPr>
          <p:nvPr>
            <p:ph sz="quarter" idx="11"/>
          </p:nvPr>
        </p:nvSpPr>
        <p:spPr>
          <a:xfrm>
            <a:off x="179512" y="1124744"/>
            <a:ext cx="8856984" cy="5112568"/>
          </a:xfrm>
        </p:spPr>
        <p:txBody>
          <a:bodyPr/>
          <a:lstStyle/>
          <a:p>
            <a:r>
              <a:rPr lang="nl-BE" dirty="0" smtClean="0"/>
              <a:t>Inleidende opdracht: </a:t>
            </a:r>
          </a:p>
          <a:p>
            <a:pPr lvl="1"/>
            <a:r>
              <a:rPr lang="nl-BE" sz="3200" dirty="0" smtClean="0"/>
              <a:t>Leg de kaartjes uit de omslag van links naar rechts in volgorde van toenemende “eisen”</a:t>
            </a:r>
          </a:p>
          <a:p>
            <a:pPr lvl="1"/>
            <a:r>
              <a:rPr lang="nl-BE" sz="3200" dirty="0" smtClean="0"/>
              <a:t>Kijk bij uw buur en leg de twee rijen onder elkaar</a:t>
            </a:r>
          </a:p>
          <a:p>
            <a:pPr lvl="1"/>
            <a:r>
              <a:rPr lang="nl-BE" sz="3200" dirty="0" smtClean="0"/>
              <a:t>Kijk bij uw duo buren, en vorm een tabel met 4 rijen</a:t>
            </a:r>
          </a:p>
          <a:p>
            <a:pPr lvl="1"/>
            <a:r>
              <a:rPr lang="nl-BE" sz="3200" dirty="0" smtClean="0"/>
              <a:t>Kijk ook verticaal</a:t>
            </a:r>
          </a:p>
          <a:p>
            <a:pPr lvl="1"/>
            <a:r>
              <a:rPr lang="nl-BE" sz="3200" dirty="0" smtClean="0"/>
              <a:t>Waar staan uw leerlingen op die schaal??</a:t>
            </a:r>
            <a:endParaRPr lang="nl-BE" sz="3200" dirty="0"/>
          </a:p>
        </p:txBody>
      </p:sp>
      <p:sp>
        <p:nvSpPr>
          <p:cNvPr id="4" name="Tijdelijke aanduiding voor tekst 3"/>
          <p:cNvSpPr>
            <a:spLocks noGrp="1"/>
          </p:cNvSpPr>
          <p:nvPr>
            <p:ph type="body" sz="quarter" idx="12"/>
          </p:nvPr>
        </p:nvSpPr>
        <p:spPr/>
        <p:txBody>
          <a:bodyPr/>
          <a:lstStyle/>
          <a:p>
            <a:endParaRPr lang="nl-BE"/>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15616" y="274638"/>
            <a:ext cx="7571184" cy="725470"/>
          </a:xfrm>
        </p:spPr>
        <p:txBody>
          <a:bodyPr/>
          <a:lstStyle/>
          <a:p>
            <a:r>
              <a:rPr lang="nl-BE" dirty="0" smtClean="0"/>
              <a:t>Tabel met evaluatieschalen</a:t>
            </a:r>
            <a:endParaRPr lang="nl-BE" dirty="0"/>
          </a:p>
        </p:txBody>
      </p:sp>
      <p:sp>
        <p:nvSpPr>
          <p:cNvPr id="4" name="Tijdelijke aanduiding voor tekst 3"/>
          <p:cNvSpPr>
            <a:spLocks noGrp="1"/>
          </p:cNvSpPr>
          <p:nvPr>
            <p:ph type="body" sz="quarter" idx="12"/>
          </p:nvPr>
        </p:nvSpPr>
        <p:spPr/>
        <p:txBody>
          <a:bodyPr/>
          <a:lstStyle/>
          <a:p>
            <a:endParaRPr lang="nl-BE"/>
          </a:p>
        </p:txBody>
      </p:sp>
      <p:pic>
        <p:nvPicPr>
          <p:cNvPr id="29698" name="Picture 2"/>
          <p:cNvPicPr>
            <a:picLocks noGrp="1" noChangeAspect="1" noChangeArrowheads="1"/>
          </p:cNvPicPr>
          <p:nvPr>
            <p:ph sz="quarter" idx="11"/>
          </p:nvPr>
        </p:nvPicPr>
        <p:blipFill>
          <a:blip r:embed="rId2" cstate="print"/>
          <a:srcRect/>
          <a:stretch>
            <a:fillRect/>
          </a:stretch>
        </p:blipFill>
        <p:spPr bwMode="auto">
          <a:xfrm>
            <a:off x="357188" y="1463475"/>
            <a:ext cx="8429625" cy="4359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   Bekijk de schaal</a:t>
            </a:r>
            <a:br>
              <a:rPr lang="nl-BE" dirty="0" smtClean="0"/>
            </a:br>
            <a:endParaRPr lang="nl-BE" dirty="0"/>
          </a:p>
        </p:txBody>
      </p:sp>
      <p:sp>
        <p:nvSpPr>
          <p:cNvPr id="3" name="Tijdelijke aanduiding voor inhoud 2"/>
          <p:cNvSpPr>
            <a:spLocks noGrp="1"/>
          </p:cNvSpPr>
          <p:nvPr>
            <p:ph sz="quarter" idx="11"/>
          </p:nvPr>
        </p:nvSpPr>
        <p:spPr/>
        <p:txBody>
          <a:bodyPr/>
          <a:lstStyle/>
          <a:p>
            <a:r>
              <a:rPr lang="nl-BE" dirty="0" smtClean="0"/>
              <a:t>Op gekregen A3 blad</a:t>
            </a:r>
            <a:endParaRPr lang="nl-BE" dirty="0"/>
          </a:p>
        </p:txBody>
      </p:sp>
      <p:sp>
        <p:nvSpPr>
          <p:cNvPr id="4" name="Tijdelijke aanduiding voor tekst 3"/>
          <p:cNvSpPr>
            <a:spLocks noGrp="1"/>
          </p:cNvSpPr>
          <p:nvPr>
            <p:ph type="body" sz="quarter" idx="12"/>
          </p:nvPr>
        </p:nvSpPr>
        <p:spPr/>
        <p:txBody>
          <a:bodyPr/>
          <a:lstStyle/>
          <a:p>
            <a:endParaRPr lang="nl-BE"/>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61256" y="-27384"/>
            <a:ext cx="7787208" cy="725470"/>
          </a:xfrm>
        </p:spPr>
        <p:txBody>
          <a:bodyPr/>
          <a:lstStyle/>
          <a:p>
            <a:r>
              <a:rPr lang="nl-BE" dirty="0" smtClean="0"/>
              <a:t>Onderzoekend lesgeven: ik denk dat ik dat doe, maar is dat wel zo?</a:t>
            </a:r>
            <a:br>
              <a:rPr lang="nl-BE" dirty="0" smtClean="0"/>
            </a:br>
            <a:endParaRPr lang="nl-BE" dirty="0"/>
          </a:p>
        </p:txBody>
      </p:sp>
      <p:sp>
        <p:nvSpPr>
          <p:cNvPr id="3" name="Tijdelijke aanduiding voor inhoud 2"/>
          <p:cNvSpPr>
            <a:spLocks noGrp="1"/>
          </p:cNvSpPr>
          <p:nvPr>
            <p:ph sz="quarter" idx="11"/>
          </p:nvPr>
        </p:nvSpPr>
        <p:spPr>
          <a:xfrm>
            <a:off x="107504" y="1196752"/>
            <a:ext cx="8856984" cy="4824536"/>
          </a:xfrm>
        </p:spPr>
        <p:txBody>
          <a:bodyPr/>
          <a:lstStyle/>
          <a:p>
            <a:pPr>
              <a:buNone/>
            </a:pPr>
            <a:endParaRPr lang="nl-BE" sz="1400" dirty="0" smtClean="0"/>
          </a:p>
          <a:p>
            <a:r>
              <a:rPr lang="nl-BE" sz="1600" dirty="0" smtClean="0"/>
              <a:t>In het kader van het Europees project FIBONACCI, waarin het IBL (</a:t>
            </a:r>
            <a:r>
              <a:rPr lang="nl-BE" sz="1600" dirty="0" err="1" smtClean="0"/>
              <a:t>Inquiry</a:t>
            </a:r>
            <a:r>
              <a:rPr lang="nl-BE" sz="1600" dirty="0" smtClean="0"/>
              <a:t> </a:t>
            </a:r>
            <a:r>
              <a:rPr lang="nl-BE" sz="1600" dirty="0" err="1" smtClean="0"/>
              <a:t>Based</a:t>
            </a:r>
            <a:r>
              <a:rPr lang="nl-BE" sz="1600" dirty="0" smtClean="0"/>
              <a:t> </a:t>
            </a:r>
            <a:r>
              <a:rPr lang="nl-BE" sz="1600" dirty="0" err="1" smtClean="0"/>
              <a:t>Learning</a:t>
            </a:r>
            <a:r>
              <a:rPr lang="nl-BE" sz="1600" dirty="0" smtClean="0"/>
              <a:t>) centraal staat, werd door een werkgroep een instrument ontwikkeld voor</a:t>
            </a:r>
          </a:p>
          <a:p>
            <a:pPr lvl="1"/>
            <a:r>
              <a:rPr lang="nl-BE" sz="1600" dirty="0" smtClean="0"/>
              <a:t>docenten van hogescholen om te evalueren of hun </a:t>
            </a:r>
            <a:r>
              <a:rPr lang="nl-BE" sz="1600" dirty="0" err="1" smtClean="0"/>
              <a:t>leraars-studenten</a:t>
            </a:r>
            <a:r>
              <a:rPr lang="nl-BE" sz="1600" dirty="0" smtClean="0"/>
              <a:t> wel onderzoekend les aan het     geven zijn</a:t>
            </a:r>
          </a:p>
          <a:p>
            <a:pPr lvl="1"/>
            <a:r>
              <a:rPr lang="nl-BE" sz="1600" dirty="0" smtClean="0"/>
              <a:t>leraars, om, als zelfevaluatie, te zien of ze zelf onderzoekend les aan het geven zijn</a:t>
            </a:r>
          </a:p>
          <a:p>
            <a:r>
              <a:rPr lang="nl-BE" sz="1600" dirty="0" smtClean="0"/>
              <a:t>Tijdens deze werkwinkel zullen we vooral dat laatste instrument bekijken en bespreken. Verder kan daaruit misschien een kijkwijzer afgeleid worden om te zien of leerlingen onderzoekend bezig zijn. </a:t>
            </a:r>
          </a:p>
          <a:p>
            <a:r>
              <a:rPr lang="nl-BE" sz="1600" dirty="0" smtClean="0"/>
              <a:t> </a:t>
            </a:r>
          </a:p>
          <a:p>
            <a:r>
              <a:rPr lang="nl-BE" sz="1600" dirty="0" smtClean="0"/>
              <a:t>Ten slotte wordt een zeer uitgebreide tabel gepresenteerd om aspecten van onderzoekend leren bij leerlingen, via een uitgeschreven 5 punten schaal van “starter” tot “expert” te evalueren. </a:t>
            </a:r>
          </a:p>
          <a:p>
            <a:r>
              <a:rPr lang="nl-BE" sz="1600" dirty="0" smtClean="0"/>
              <a:t>Kernwoorden voor deze werkwinkel zijn dan ook; </a:t>
            </a:r>
            <a:r>
              <a:rPr lang="nl-BE" sz="1600" b="1" dirty="0" smtClean="0"/>
              <a:t>evaluatie van evaluatie-instrumenten voor onderzoekend leren.</a:t>
            </a:r>
          </a:p>
          <a:p>
            <a:r>
              <a:rPr lang="nl-BE" sz="1600" dirty="0" smtClean="0"/>
              <a:t>Wim Peeters houdt deze werkwinkel als medewerker van  DKO vzw (pedagogische begeleidingsdienst Antwerpen); deze werkwinkel gebeurt </a:t>
            </a:r>
            <a:r>
              <a:rPr lang="nl-BE" sz="1600" dirty="0" err="1" smtClean="0"/>
              <a:t>mmv</a:t>
            </a:r>
            <a:r>
              <a:rPr lang="nl-BE" sz="1600" dirty="0" smtClean="0"/>
              <a:t> Ed Van den Berg van de Hogeschool van Amsterdam(</a:t>
            </a:r>
            <a:r>
              <a:rPr lang="nl-BE" sz="1600" dirty="0" err="1" smtClean="0"/>
              <a:t>reference</a:t>
            </a:r>
            <a:r>
              <a:rPr lang="nl-BE" sz="1600" dirty="0" smtClean="0"/>
              <a:t> </a:t>
            </a:r>
            <a:r>
              <a:rPr lang="nl-BE" sz="1600" dirty="0" err="1" smtClean="0"/>
              <a:t>centre</a:t>
            </a:r>
            <a:r>
              <a:rPr lang="nl-BE" sz="1600" dirty="0" smtClean="0"/>
              <a:t> in het </a:t>
            </a:r>
            <a:r>
              <a:rPr lang="nl-BE" sz="1600" dirty="0" err="1" smtClean="0"/>
              <a:t>Fibonacci</a:t>
            </a:r>
            <a:r>
              <a:rPr lang="nl-BE" sz="1600" dirty="0" smtClean="0"/>
              <a:t> project).</a:t>
            </a:r>
          </a:p>
          <a:p>
            <a:endParaRPr lang="nl-BE" sz="1400" dirty="0"/>
          </a:p>
        </p:txBody>
      </p:sp>
      <p:sp>
        <p:nvSpPr>
          <p:cNvPr id="4" name="Tijdelijke aanduiding voor tekst 3"/>
          <p:cNvSpPr>
            <a:spLocks noGrp="1"/>
          </p:cNvSpPr>
          <p:nvPr>
            <p:ph type="body" sz="quarter" idx="12"/>
          </p:nvPr>
        </p:nvSpPr>
        <p:spPr/>
        <p:txBody>
          <a:bodyPr/>
          <a:lstStyle/>
          <a:p>
            <a:endParaRPr lang="nl-BE"/>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    Aandachtspunten: </a:t>
            </a:r>
            <a:endParaRPr lang="nl-BE" dirty="0"/>
          </a:p>
        </p:txBody>
      </p:sp>
      <p:sp>
        <p:nvSpPr>
          <p:cNvPr id="3" name="Tijdelijke aanduiding voor inhoud 2"/>
          <p:cNvSpPr>
            <a:spLocks noGrp="1"/>
          </p:cNvSpPr>
          <p:nvPr>
            <p:ph sz="quarter" idx="11"/>
          </p:nvPr>
        </p:nvSpPr>
        <p:spPr>
          <a:xfrm>
            <a:off x="357188" y="1196752"/>
            <a:ext cx="8429625" cy="4896544"/>
          </a:xfrm>
        </p:spPr>
        <p:txBody>
          <a:bodyPr/>
          <a:lstStyle/>
          <a:p>
            <a:r>
              <a:rPr lang="nl-BE" dirty="0" smtClean="0"/>
              <a:t>6 jarige cyclus</a:t>
            </a:r>
          </a:p>
          <a:p>
            <a:r>
              <a:rPr lang="nl-BE" dirty="0" smtClean="0"/>
              <a:t>Verticaal overleg aangewezen</a:t>
            </a:r>
          </a:p>
          <a:p>
            <a:r>
              <a:rPr lang="nl-BE" dirty="0" smtClean="0"/>
              <a:t>Discipline overstijgend</a:t>
            </a:r>
          </a:p>
          <a:p>
            <a:r>
              <a:rPr lang="nl-BE" dirty="0" smtClean="0"/>
              <a:t>Positieve evolutie</a:t>
            </a:r>
          </a:p>
          <a:p>
            <a:r>
              <a:rPr lang="nl-BE" dirty="0" smtClean="0"/>
              <a:t>Perspectief van de leerlingen</a:t>
            </a:r>
          </a:p>
          <a:p>
            <a:r>
              <a:rPr lang="nl-BE" dirty="0" err="1" smtClean="0"/>
              <a:t>Halffabrikaat</a:t>
            </a:r>
            <a:endParaRPr lang="nl-BE" dirty="0" smtClean="0"/>
          </a:p>
          <a:p>
            <a:r>
              <a:rPr lang="nl-BE" dirty="0" smtClean="0"/>
              <a:t>Evalueren met </a:t>
            </a:r>
            <a:r>
              <a:rPr lang="nl-BE" dirty="0" err="1" smtClean="0"/>
              <a:t>app</a:t>
            </a:r>
            <a:r>
              <a:rPr lang="nl-BE" dirty="0" smtClean="0"/>
              <a:t>   </a:t>
            </a:r>
            <a:r>
              <a:rPr lang="nl-BE" dirty="0" smtClean="0">
                <a:sym typeface="Wingdings" pitchFamily="2" charset="2"/>
              </a:rPr>
              <a:t>  </a:t>
            </a:r>
          </a:p>
          <a:p>
            <a:r>
              <a:rPr lang="nl-BE" dirty="0" smtClean="0"/>
              <a:t>Niet volledig =&gt; we gaan daar iets aan doen</a:t>
            </a:r>
          </a:p>
          <a:p>
            <a:endParaRPr lang="nl-BE" dirty="0" smtClean="0"/>
          </a:p>
          <a:p>
            <a:endParaRPr lang="nl-BE" dirty="0"/>
          </a:p>
        </p:txBody>
      </p:sp>
      <p:sp>
        <p:nvSpPr>
          <p:cNvPr id="4" name="Tijdelijke aanduiding voor tekst 3"/>
          <p:cNvSpPr>
            <a:spLocks noGrp="1"/>
          </p:cNvSpPr>
          <p:nvPr>
            <p:ph type="body" sz="quarter" idx="12"/>
          </p:nvPr>
        </p:nvSpPr>
        <p:spPr/>
        <p:txBody>
          <a:bodyPr/>
          <a:lstStyle/>
          <a:p>
            <a:endParaRPr lang="nl-BE"/>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   Mogelijke ontbrekende lijnen</a:t>
            </a:r>
            <a:endParaRPr lang="nl-BE" dirty="0"/>
          </a:p>
        </p:txBody>
      </p:sp>
      <p:sp>
        <p:nvSpPr>
          <p:cNvPr id="3" name="Tijdelijke aanduiding voor inhoud 2"/>
          <p:cNvSpPr>
            <a:spLocks noGrp="1"/>
          </p:cNvSpPr>
          <p:nvPr>
            <p:ph sz="quarter" idx="11"/>
          </p:nvPr>
        </p:nvSpPr>
        <p:spPr>
          <a:xfrm>
            <a:off x="357188" y="1428736"/>
            <a:ext cx="8429625" cy="4736568"/>
          </a:xfrm>
        </p:spPr>
        <p:txBody>
          <a:bodyPr/>
          <a:lstStyle/>
          <a:p>
            <a:r>
              <a:rPr lang="nl-BE" b="1" dirty="0" smtClean="0"/>
              <a:t>4b Maken </a:t>
            </a:r>
            <a:r>
              <a:rPr lang="nl-BE" b="1" dirty="0" err="1" smtClean="0"/>
              <a:t>Lln</a:t>
            </a:r>
            <a:r>
              <a:rPr lang="nl-BE" b="1" dirty="0" smtClean="0"/>
              <a:t> voorspellingen die op hun eigen ideeën gebaseerd zijn?  (1, 5)</a:t>
            </a:r>
          </a:p>
          <a:p>
            <a:r>
              <a:rPr lang="nl-BE" b="1" dirty="0" smtClean="0"/>
              <a:t>4d Nemen de leerlingen "fair" testen in hun planning op wanneer dat past?</a:t>
            </a:r>
            <a:r>
              <a:rPr lang="nl-BE" dirty="0" smtClean="0"/>
              <a:t> (2,6)</a:t>
            </a:r>
          </a:p>
          <a:p>
            <a:r>
              <a:rPr lang="nl-BE" b="1" dirty="0" smtClean="0"/>
              <a:t>5e Reageren </a:t>
            </a:r>
            <a:r>
              <a:rPr lang="nl-BE" b="1" dirty="0" err="1" smtClean="0"/>
              <a:t>Lln</a:t>
            </a:r>
            <a:r>
              <a:rPr lang="nl-BE" b="1" dirty="0" smtClean="0"/>
              <a:t> op elkaar tijdens het rapporteren? (3,7)</a:t>
            </a:r>
          </a:p>
          <a:p>
            <a:r>
              <a:rPr lang="nl-BE" b="1" dirty="0" smtClean="0"/>
              <a:t>5b Zijn </a:t>
            </a:r>
            <a:r>
              <a:rPr lang="nl-BE" b="1" dirty="0" err="1" smtClean="0"/>
              <a:t>Lln</a:t>
            </a:r>
            <a:r>
              <a:rPr lang="nl-BE" b="1" dirty="0" smtClean="0"/>
              <a:t> betrokken bij </a:t>
            </a:r>
            <a:r>
              <a:rPr lang="nl-BE" b="1" dirty="0" err="1" smtClean="0"/>
              <a:t>klasdiscussies</a:t>
            </a:r>
            <a:r>
              <a:rPr lang="nl-BE" b="1" dirty="0" smtClean="0"/>
              <a:t> over hun onderzoek en de verklaringen ervoor? (4,8)</a:t>
            </a:r>
          </a:p>
          <a:p>
            <a:pPr>
              <a:buNone/>
            </a:pPr>
            <a:endParaRPr lang="nl-BE" b="1" dirty="0" smtClean="0"/>
          </a:p>
          <a:p>
            <a:endParaRPr lang="nl-BE" dirty="0"/>
          </a:p>
        </p:txBody>
      </p:sp>
      <p:sp>
        <p:nvSpPr>
          <p:cNvPr id="4" name="Tijdelijke aanduiding voor tekst 3"/>
          <p:cNvSpPr>
            <a:spLocks noGrp="1"/>
          </p:cNvSpPr>
          <p:nvPr>
            <p:ph type="body" sz="quarter" idx="12"/>
          </p:nvPr>
        </p:nvSpPr>
        <p:spPr/>
        <p:txBody>
          <a:bodyPr/>
          <a:lstStyle/>
          <a:p>
            <a:endParaRPr lang="nl-BE"/>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   Opdracht</a:t>
            </a:r>
            <a:endParaRPr lang="nl-BE" dirty="0"/>
          </a:p>
        </p:txBody>
      </p:sp>
      <p:sp>
        <p:nvSpPr>
          <p:cNvPr id="3" name="Tijdelijke aanduiding voor inhoud 2"/>
          <p:cNvSpPr>
            <a:spLocks noGrp="1"/>
          </p:cNvSpPr>
          <p:nvPr>
            <p:ph sz="quarter" idx="11"/>
          </p:nvPr>
        </p:nvSpPr>
        <p:spPr/>
        <p:txBody>
          <a:bodyPr/>
          <a:lstStyle/>
          <a:p>
            <a:r>
              <a:rPr lang="nl-BE" dirty="0" smtClean="0"/>
              <a:t>Maak naar analogie met de tabel een schaal voor elk van de gegeven vragen.</a:t>
            </a:r>
            <a:endParaRPr lang="nl-BE" dirty="0"/>
          </a:p>
        </p:txBody>
      </p:sp>
      <p:sp>
        <p:nvSpPr>
          <p:cNvPr id="4" name="Tijdelijke aanduiding voor tekst 3"/>
          <p:cNvSpPr>
            <a:spLocks noGrp="1"/>
          </p:cNvSpPr>
          <p:nvPr>
            <p:ph type="body" sz="quarter" idx="12"/>
          </p:nvPr>
        </p:nvSpPr>
        <p:spPr/>
        <p:txBody>
          <a:bodyPr/>
          <a:lstStyle/>
          <a:p>
            <a:endParaRPr lang="nl-BE"/>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BE"/>
          </a:p>
        </p:txBody>
      </p:sp>
      <p:sp>
        <p:nvSpPr>
          <p:cNvPr id="3" name="Tijdelijke aanduiding voor inhoud 2"/>
          <p:cNvSpPr>
            <a:spLocks noGrp="1"/>
          </p:cNvSpPr>
          <p:nvPr>
            <p:ph sz="quarter" idx="11"/>
          </p:nvPr>
        </p:nvSpPr>
        <p:spPr/>
        <p:txBody>
          <a:bodyPr/>
          <a:lstStyle/>
          <a:p>
            <a:endParaRPr lang="nl-BE"/>
          </a:p>
        </p:txBody>
      </p:sp>
      <p:sp>
        <p:nvSpPr>
          <p:cNvPr id="4" name="Tijdelijke aanduiding voor tekst 3"/>
          <p:cNvSpPr>
            <a:spLocks noGrp="1"/>
          </p:cNvSpPr>
          <p:nvPr>
            <p:ph type="body" sz="quarter" idx="12"/>
          </p:nvPr>
        </p:nvSpPr>
        <p:spPr/>
        <p:txBody>
          <a:bodyPr/>
          <a:lstStyle/>
          <a:p>
            <a:endParaRPr lang="nl-BE"/>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19672" y="274638"/>
            <a:ext cx="7067128" cy="725470"/>
          </a:xfrm>
        </p:spPr>
        <p:txBody>
          <a:bodyPr/>
          <a:lstStyle/>
          <a:p>
            <a:r>
              <a:rPr lang="nl-BE" dirty="0" smtClean="0"/>
              <a:t>Inleiding</a:t>
            </a:r>
            <a:endParaRPr lang="nl-BE" dirty="0"/>
          </a:p>
        </p:txBody>
      </p:sp>
      <p:sp>
        <p:nvSpPr>
          <p:cNvPr id="3" name="Tijdelijke aanduiding voor inhoud 2"/>
          <p:cNvSpPr>
            <a:spLocks noGrp="1"/>
          </p:cNvSpPr>
          <p:nvPr>
            <p:ph sz="quarter" idx="11"/>
          </p:nvPr>
        </p:nvSpPr>
        <p:spPr>
          <a:xfrm>
            <a:off x="357189" y="1412776"/>
            <a:ext cx="5582964" cy="4445085"/>
          </a:xfrm>
        </p:spPr>
        <p:txBody>
          <a:bodyPr/>
          <a:lstStyle/>
          <a:p>
            <a:pPr>
              <a:buNone/>
            </a:pPr>
            <a:r>
              <a:rPr lang="nl-BE" sz="2400" dirty="0" smtClean="0"/>
              <a:t>Ed</a:t>
            </a:r>
          </a:p>
          <a:p>
            <a:pPr>
              <a:buNone/>
            </a:pPr>
            <a:r>
              <a:rPr lang="nl-BE" sz="2400" dirty="0" smtClean="0"/>
              <a:t>Runt </a:t>
            </a:r>
            <a:r>
              <a:rPr lang="nl-BE" sz="2400" dirty="0" err="1" smtClean="0"/>
              <a:t>Fibonacci</a:t>
            </a:r>
            <a:r>
              <a:rPr lang="nl-BE" sz="2400" dirty="0" smtClean="0"/>
              <a:t> RC met </a:t>
            </a:r>
            <a:r>
              <a:rPr lang="nl-BE" sz="2400" dirty="0" err="1" smtClean="0"/>
              <a:t>HvA</a:t>
            </a:r>
            <a:r>
              <a:rPr lang="nl-BE" sz="2400" dirty="0" smtClean="0"/>
              <a:t> na overdracht van </a:t>
            </a:r>
            <a:r>
              <a:rPr lang="nl-BE" sz="2400" dirty="0" err="1" smtClean="0"/>
              <a:t>Amstel</a:t>
            </a:r>
            <a:endParaRPr lang="nl-BE" sz="2400" dirty="0" smtClean="0"/>
          </a:p>
          <a:p>
            <a:pPr>
              <a:buNone/>
            </a:pPr>
            <a:r>
              <a:rPr lang="nl-BE" sz="2400" dirty="0" smtClean="0"/>
              <a:t>DKO vzw = Pedagogische begeleidingsdienst van Antwerpen = TC</a:t>
            </a:r>
            <a:r>
              <a:rPr lang="nl-BE" sz="3600" dirty="0" smtClean="0"/>
              <a:t>2</a:t>
            </a:r>
            <a:r>
              <a:rPr lang="nl-BE" sz="2400" dirty="0" smtClean="0"/>
              <a:t>   (enige in Vlaanderen)</a:t>
            </a:r>
          </a:p>
          <a:p>
            <a:pPr>
              <a:buNone/>
            </a:pPr>
            <a:r>
              <a:rPr lang="nl-BE" sz="2400" dirty="0" smtClean="0"/>
              <a:t>Wim: pedagogisch begeleider voor de </a:t>
            </a:r>
            <a:r>
              <a:rPr lang="nl-BE" sz="2400" dirty="0" err="1" smtClean="0"/>
              <a:t>lkr</a:t>
            </a:r>
            <a:r>
              <a:rPr lang="nl-BE" sz="2400" dirty="0" smtClean="0"/>
              <a:t> fysica in 300 scholen in Vlaanderen</a:t>
            </a:r>
          </a:p>
          <a:p>
            <a:pPr>
              <a:buNone/>
            </a:pPr>
            <a:r>
              <a:rPr lang="nl-BE" sz="2400" dirty="0" smtClean="0"/>
              <a:t>Deelname SECURE</a:t>
            </a:r>
          </a:p>
          <a:p>
            <a:pPr>
              <a:buNone/>
            </a:pPr>
            <a:r>
              <a:rPr lang="nl-BE" sz="2400" dirty="0" err="1" smtClean="0"/>
              <a:t>Vice-voorzitter</a:t>
            </a:r>
            <a:r>
              <a:rPr lang="nl-BE" sz="2400" dirty="0" smtClean="0"/>
              <a:t> GIREP</a:t>
            </a:r>
          </a:p>
          <a:p>
            <a:pPr>
              <a:buNone/>
            </a:pPr>
            <a:endParaRPr lang="nl-BE" dirty="0" smtClean="0"/>
          </a:p>
          <a:p>
            <a:pPr>
              <a:buNone/>
            </a:pPr>
            <a:endParaRPr lang="nl-BE" dirty="0" smtClean="0"/>
          </a:p>
        </p:txBody>
      </p:sp>
      <p:sp>
        <p:nvSpPr>
          <p:cNvPr id="4" name="Tijdelijke aanduiding voor tekst 3"/>
          <p:cNvSpPr>
            <a:spLocks noGrp="1"/>
          </p:cNvSpPr>
          <p:nvPr>
            <p:ph type="body" sz="quarter" idx="12"/>
          </p:nvPr>
        </p:nvSpPr>
        <p:spPr/>
        <p:txBody>
          <a:bodyPr/>
          <a:lstStyle/>
          <a:p>
            <a:endParaRPr lang="nl-BE"/>
          </a:p>
        </p:txBody>
      </p:sp>
      <p:pic>
        <p:nvPicPr>
          <p:cNvPr id="7" name="Picture 2" descr="E:\Documents\PONTOn\Website\Grafica\woudschoten 035.jpg"/>
          <p:cNvPicPr>
            <a:picLocks noChangeAspect="1" noChangeArrowheads="1"/>
          </p:cNvPicPr>
          <p:nvPr/>
        </p:nvPicPr>
        <p:blipFill>
          <a:blip r:embed="rId2" cstate="print"/>
          <a:srcRect l="66380"/>
          <a:stretch>
            <a:fillRect/>
          </a:stretch>
        </p:blipFill>
        <p:spPr bwMode="auto">
          <a:xfrm>
            <a:off x="6012160" y="1340768"/>
            <a:ext cx="1921396" cy="428625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BE"/>
          </a:p>
        </p:txBody>
      </p:sp>
      <p:sp>
        <p:nvSpPr>
          <p:cNvPr id="4" name="Tijdelijke aanduiding voor tekst 3"/>
          <p:cNvSpPr>
            <a:spLocks noGrp="1"/>
          </p:cNvSpPr>
          <p:nvPr>
            <p:ph type="body" sz="quarter" idx="12"/>
          </p:nvPr>
        </p:nvSpPr>
        <p:spPr/>
        <p:txBody>
          <a:bodyPr/>
          <a:lstStyle/>
          <a:p>
            <a:endParaRPr lang="nl-BE"/>
          </a:p>
        </p:txBody>
      </p:sp>
      <p:sp>
        <p:nvSpPr>
          <p:cNvPr id="5" name="Titel 1"/>
          <p:cNvSpPr txBox="1">
            <a:spLocks/>
          </p:cNvSpPr>
          <p:nvPr/>
        </p:nvSpPr>
        <p:spPr>
          <a:xfrm>
            <a:off x="1619672" y="274638"/>
            <a:ext cx="7067128" cy="1143000"/>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err="1" smtClean="0">
                <a:ln>
                  <a:noFill/>
                </a:ln>
                <a:solidFill>
                  <a:schemeClr val="tx1"/>
                </a:solidFill>
                <a:effectLst/>
                <a:uLnTx/>
                <a:uFillTx/>
                <a:latin typeface="Corbel" pitchFamily="34" charset="0"/>
                <a:ea typeface="ＭＳ Ｐゴシック" pitchFamily="-112" charset="-128"/>
                <a:cs typeface="ＭＳ Ｐゴシック" pitchFamily="-112" charset="-128"/>
              </a:rPr>
              <a:t>Waar</a:t>
            </a:r>
            <a:r>
              <a:rPr kumimoji="0" lang="en-US" sz="3600" b="1" i="0" u="none" strike="noStrike" kern="1200" cap="none" spc="0" normalizeH="0" baseline="0" noProof="0" dirty="0" smtClean="0">
                <a:ln>
                  <a:noFill/>
                </a:ln>
                <a:solidFill>
                  <a:schemeClr val="tx1"/>
                </a:solidFill>
                <a:effectLst/>
                <a:uLnTx/>
                <a:uFillTx/>
                <a:latin typeface="Corbel" pitchFamily="34" charset="0"/>
                <a:ea typeface="ＭＳ Ｐゴシック" pitchFamily="-112" charset="-128"/>
                <a:cs typeface="ＭＳ Ｐゴシック" pitchFamily="-112" charset="-128"/>
              </a:rPr>
              <a:t> </a:t>
            </a:r>
            <a:r>
              <a:rPr kumimoji="0" lang="en-US" sz="3600" b="1" i="0" u="none" strike="noStrike" kern="1200" cap="none" spc="0" normalizeH="0" baseline="0" noProof="0" dirty="0" err="1" smtClean="0">
                <a:ln>
                  <a:noFill/>
                </a:ln>
                <a:solidFill>
                  <a:schemeClr val="tx1"/>
                </a:solidFill>
                <a:effectLst/>
                <a:uLnTx/>
                <a:uFillTx/>
                <a:latin typeface="Corbel" pitchFamily="34" charset="0"/>
                <a:ea typeface="ＭＳ Ｐゴシック" pitchFamily="-112" charset="-128"/>
                <a:cs typeface="ＭＳ Ｐゴシック" pitchFamily="-112" charset="-128"/>
              </a:rPr>
              <a:t>gaat</a:t>
            </a:r>
            <a:r>
              <a:rPr kumimoji="0" lang="en-US" sz="3600" b="1" i="0" u="none" strike="noStrike" kern="1200" cap="none" spc="0" normalizeH="0" baseline="0" noProof="0" dirty="0" smtClean="0">
                <a:ln>
                  <a:noFill/>
                </a:ln>
                <a:solidFill>
                  <a:schemeClr val="tx1"/>
                </a:solidFill>
                <a:effectLst/>
                <a:uLnTx/>
                <a:uFillTx/>
                <a:latin typeface="Corbel" pitchFamily="34" charset="0"/>
                <a:ea typeface="ＭＳ Ｐゴシック" pitchFamily="-112" charset="-128"/>
                <a:cs typeface="ＭＳ Ｐゴシック" pitchFamily="-112" charset="-128"/>
              </a:rPr>
              <a:t> het </a:t>
            </a:r>
            <a:r>
              <a:rPr kumimoji="0" lang="en-US" sz="3600" b="1" i="0" u="none" strike="noStrike" kern="1200" cap="none" spc="0" normalizeH="0" baseline="0" noProof="0" dirty="0" err="1" smtClean="0">
                <a:ln>
                  <a:noFill/>
                </a:ln>
                <a:solidFill>
                  <a:schemeClr val="tx1"/>
                </a:solidFill>
                <a:effectLst/>
                <a:uLnTx/>
                <a:uFillTx/>
                <a:latin typeface="Corbel" pitchFamily="34" charset="0"/>
                <a:ea typeface="ＭＳ Ｐゴシック" pitchFamily="-112" charset="-128"/>
                <a:cs typeface="ＭＳ Ｐゴシック" pitchFamily="-112" charset="-128"/>
              </a:rPr>
              <a:t>om</a:t>
            </a:r>
            <a:r>
              <a:rPr kumimoji="0" lang="en-US" sz="3600" b="1" i="0" u="none" strike="noStrike" kern="1200" cap="none" spc="0" normalizeH="0" baseline="0" noProof="0" dirty="0" smtClean="0">
                <a:ln>
                  <a:noFill/>
                </a:ln>
                <a:solidFill>
                  <a:schemeClr val="tx1"/>
                </a:solidFill>
                <a:effectLst/>
                <a:uLnTx/>
                <a:uFillTx/>
                <a:latin typeface="Corbel" pitchFamily="34" charset="0"/>
                <a:ea typeface="ＭＳ Ｐゴシック" pitchFamily="-112" charset="-128"/>
                <a:cs typeface="ＭＳ Ｐゴシック" pitchFamily="-112" charset="-128"/>
              </a:rPr>
              <a:t>?</a:t>
            </a:r>
          </a:p>
        </p:txBody>
      </p:sp>
      <p:sp>
        <p:nvSpPr>
          <p:cNvPr id="6" name="Tijdelijke aanduiding voor inhoud 2"/>
          <p:cNvSpPr txBox="1">
            <a:spLocks/>
          </p:cNvSpPr>
          <p:nvPr/>
        </p:nvSpPr>
        <p:spPr>
          <a:xfrm>
            <a:off x="457200" y="1600200"/>
            <a:ext cx="8229600" cy="4525963"/>
          </a:xfrm>
          <a:prstGeom prst="rect">
            <a:avLst/>
          </a:prstGeom>
        </p:spPr>
        <p: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0" lang="en-US" sz="3200" b="0" i="0" u="none" strike="noStrike" kern="1200" cap="none" spc="0" normalizeH="0" baseline="0" noProof="0" smtClean="0">
                <a:ln>
                  <a:noFill/>
                </a:ln>
                <a:solidFill>
                  <a:schemeClr val="tx1"/>
                </a:solidFill>
                <a:effectLst/>
                <a:uLnTx/>
                <a:uFillTx/>
                <a:latin typeface="+mn-lt"/>
                <a:ea typeface="ＭＳ Ｐゴシック" pitchFamily="-112" charset="-128"/>
                <a:cs typeface="ＭＳ Ｐゴシック" pitchFamily="-112" charset="-128"/>
              </a:rPr>
              <a:t>Implementatie IBSME: Inquiry Based Science and Mathematics Education : Onderzoekend  Leren</a:t>
            </a:r>
          </a:p>
          <a:p>
            <a:pPr marL="342900" marR="0" lvl="1"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3200" b="0" i="0" u="none" strike="noStrike" kern="1200" cap="none" spc="0" normalizeH="0" baseline="0" noProof="0" smtClean="0">
                <a:ln>
                  <a:noFill/>
                </a:ln>
                <a:solidFill>
                  <a:schemeClr val="tx1"/>
                </a:solidFill>
                <a:effectLst/>
                <a:uLnTx/>
                <a:uFillTx/>
                <a:latin typeface="+mn-lt"/>
                <a:ea typeface="ＭＳ Ｐゴシック" pitchFamily="-112" charset="-128"/>
                <a:cs typeface="+mn-cs"/>
              </a:rPr>
              <a:t>Onderzoeken (Inquiry) is een </a:t>
            </a:r>
            <a:r>
              <a:rPr kumimoji="0" lang="en-US" sz="3200" b="0" i="0" u="none" strike="noStrike" kern="1200" cap="none" spc="0" normalizeH="0" baseline="0" noProof="0" smtClean="0">
                <a:ln>
                  <a:noFill/>
                </a:ln>
                <a:solidFill>
                  <a:schemeClr val="accent6">
                    <a:lumMod val="75000"/>
                  </a:schemeClr>
                </a:solidFill>
                <a:effectLst/>
                <a:uLnTx/>
                <a:uFillTx/>
                <a:latin typeface="+mn-lt"/>
                <a:ea typeface="ＭＳ Ｐゴシック" pitchFamily="-112" charset="-128"/>
                <a:cs typeface="+mn-cs"/>
              </a:rPr>
              <a:t>leerdoel</a:t>
            </a:r>
          </a:p>
          <a:p>
            <a:pPr marL="742950" marR="0" lvl="2"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2400" b="0" i="0" u="none" strike="noStrike" kern="1200" cap="none" spc="0" normalizeH="0" baseline="0" noProof="0" smtClean="0">
                <a:ln>
                  <a:noFill/>
                </a:ln>
                <a:solidFill>
                  <a:schemeClr val="tx1"/>
                </a:solidFill>
                <a:effectLst/>
                <a:uLnTx/>
                <a:uFillTx/>
                <a:latin typeface="+mn-lt"/>
                <a:ea typeface="ＭＳ Ｐゴシック" pitchFamily="-112" charset="-128"/>
                <a:cs typeface="+mn-cs"/>
              </a:rPr>
              <a:t>all learners need to develop the skills used in testing ideas – questioning, predicting, observing, interpreting, communicating and reflecting.</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3200" b="0" i="0" u="none" strike="noStrike" kern="1200" cap="none" spc="0" normalizeH="0" baseline="0" noProof="0" smtClean="0">
                <a:ln>
                  <a:noFill/>
                </a:ln>
                <a:solidFill>
                  <a:schemeClr val="tx1"/>
                </a:solidFill>
                <a:effectLst/>
                <a:uLnTx/>
                <a:uFillTx/>
                <a:latin typeface="+mn-lt"/>
                <a:ea typeface="ＭＳ Ｐゴシック" pitchFamily="-112" charset="-128"/>
                <a:cs typeface="ＭＳ Ｐゴシック" pitchFamily="-112" charset="-128"/>
              </a:rPr>
              <a:t>Onderzoekend leren wordt ook gezien als </a:t>
            </a:r>
            <a:r>
              <a:rPr kumimoji="0" lang="en-US" sz="3200" b="0" i="0" u="none" strike="noStrike" kern="1200" cap="none" spc="0" normalizeH="0" baseline="0" noProof="0" smtClean="0">
                <a:ln>
                  <a:noFill/>
                </a:ln>
                <a:solidFill>
                  <a:schemeClr val="accent6">
                    <a:lumMod val="75000"/>
                  </a:schemeClr>
                </a:solidFill>
                <a:effectLst/>
                <a:uLnTx/>
                <a:uFillTx/>
                <a:latin typeface="+mn-lt"/>
                <a:ea typeface="ＭＳ Ｐゴシック" pitchFamily="-112" charset="-128"/>
                <a:cs typeface="ＭＳ Ｐゴシック" pitchFamily="-112" charset="-128"/>
              </a:rPr>
              <a:t>leermethode</a:t>
            </a:r>
            <a:endParaRPr kumimoji="0" lang="en-US" sz="3200" b="0" i="0" u="none" strike="noStrike" kern="1200" cap="none" spc="0" normalizeH="0" baseline="0" noProof="0" dirty="0" smtClean="0">
              <a:ln>
                <a:noFill/>
              </a:ln>
              <a:solidFill>
                <a:schemeClr val="accent6">
                  <a:lumMod val="75000"/>
                </a:schemeClr>
              </a:solidFill>
              <a:effectLst/>
              <a:uLnTx/>
              <a:uFillTx/>
              <a:latin typeface="+mn-lt"/>
              <a:ea typeface="ＭＳ Ｐゴシック" pitchFamily="-112" charset="-128"/>
              <a:cs typeface="ＭＳ Ｐゴシック" pitchFamily="-112"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59632" y="274638"/>
            <a:ext cx="7427168" cy="725470"/>
          </a:xfrm>
        </p:spPr>
        <p:txBody>
          <a:bodyPr/>
          <a:lstStyle/>
          <a:p>
            <a:r>
              <a:rPr lang="nl-BE" dirty="0" smtClean="0"/>
              <a:t>Doen wij dat?</a:t>
            </a:r>
            <a:endParaRPr lang="nl-BE" dirty="0"/>
          </a:p>
        </p:txBody>
      </p:sp>
      <p:sp>
        <p:nvSpPr>
          <p:cNvPr id="3" name="Tijdelijke aanduiding voor inhoud 2"/>
          <p:cNvSpPr>
            <a:spLocks noGrp="1"/>
          </p:cNvSpPr>
          <p:nvPr>
            <p:ph sz="quarter" idx="11"/>
          </p:nvPr>
        </p:nvSpPr>
        <p:spPr/>
        <p:txBody>
          <a:bodyPr/>
          <a:lstStyle/>
          <a:p>
            <a:r>
              <a:rPr lang="nl-BE" dirty="0" smtClean="0"/>
              <a:t>Een van thema groepen in FIBONACCI heeft een kijkwijzer ontwikkeld</a:t>
            </a:r>
          </a:p>
          <a:p>
            <a:pPr lvl="1"/>
            <a:r>
              <a:rPr lang="nl-BE" dirty="0" smtClean="0"/>
              <a:t>Voor professionele lerarenopleiders (als evaluatie of begeleidingsinstrument)</a:t>
            </a:r>
          </a:p>
          <a:p>
            <a:pPr lvl="1"/>
            <a:r>
              <a:rPr lang="nl-BE" dirty="0" smtClean="0"/>
              <a:t>Voor de leerkrachten zelf… op het veld: dan wordt het een </a:t>
            </a:r>
            <a:r>
              <a:rPr lang="nl-BE" dirty="0" smtClean="0">
                <a:solidFill>
                  <a:schemeClr val="accent6">
                    <a:lumMod val="75000"/>
                  </a:schemeClr>
                </a:solidFill>
              </a:rPr>
              <a:t>zelf</a:t>
            </a:r>
            <a:r>
              <a:rPr lang="nl-BE" dirty="0" smtClean="0"/>
              <a:t>evaluatie</a:t>
            </a:r>
          </a:p>
          <a:p>
            <a:r>
              <a:rPr lang="nl-BE" u="sng" dirty="0" smtClean="0">
                <a:hlinkClick r:id="rId2"/>
              </a:rPr>
              <a:t>http://fibonacci.uni-bayreuth.de/resources/resources-for-implementing-inquiry.html</a:t>
            </a:r>
            <a:endParaRPr lang="nl-BE" dirty="0" smtClean="0"/>
          </a:p>
          <a:p>
            <a:pPr>
              <a:buNone/>
            </a:pPr>
            <a:endParaRPr lang="nl-BE" dirty="0" smtClean="0"/>
          </a:p>
          <a:p>
            <a:pPr lvl="1">
              <a:buNone/>
            </a:pPr>
            <a:endParaRPr lang="nl-BE" dirty="0"/>
          </a:p>
        </p:txBody>
      </p:sp>
      <p:sp>
        <p:nvSpPr>
          <p:cNvPr id="4" name="Tijdelijke aanduiding voor tekst 3"/>
          <p:cNvSpPr>
            <a:spLocks noGrp="1"/>
          </p:cNvSpPr>
          <p:nvPr>
            <p:ph type="body" sz="quarter" idx="12"/>
          </p:nvPr>
        </p:nvSpPr>
        <p:spPr/>
        <p:txBody>
          <a:bodyPr/>
          <a:lstStyle/>
          <a:p>
            <a:endParaRPr lang="nl-BE"/>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   Alles is </a:t>
            </a:r>
            <a:r>
              <a:rPr lang="nl-BE" dirty="0" err="1" smtClean="0"/>
              <a:t>downloadbaar</a:t>
            </a:r>
            <a:r>
              <a:rPr lang="nl-BE" dirty="0" smtClean="0"/>
              <a:t>:</a:t>
            </a:r>
            <a:endParaRPr lang="nl-BE" dirty="0"/>
          </a:p>
        </p:txBody>
      </p:sp>
      <p:sp>
        <p:nvSpPr>
          <p:cNvPr id="4" name="Tijdelijke aanduiding voor tekst 3"/>
          <p:cNvSpPr>
            <a:spLocks noGrp="1"/>
          </p:cNvSpPr>
          <p:nvPr>
            <p:ph type="body" sz="quarter" idx="12"/>
          </p:nvPr>
        </p:nvSpPr>
        <p:spPr/>
        <p:txBody>
          <a:bodyPr/>
          <a:lstStyle/>
          <a:p>
            <a:endParaRPr lang="nl-BE"/>
          </a:p>
        </p:txBody>
      </p:sp>
      <p:pic>
        <p:nvPicPr>
          <p:cNvPr id="28674" name="Picture 2"/>
          <p:cNvPicPr>
            <a:picLocks noGrp="1" noChangeAspect="1" noChangeArrowheads="1"/>
          </p:cNvPicPr>
          <p:nvPr>
            <p:ph sz="quarter" idx="11"/>
          </p:nvPr>
        </p:nvPicPr>
        <p:blipFill>
          <a:blip r:embed="rId2" cstate="print"/>
          <a:srcRect/>
          <a:stretch>
            <a:fillRect/>
          </a:stretch>
        </p:blipFill>
        <p:spPr bwMode="auto">
          <a:xfrm>
            <a:off x="1123806" y="980728"/>
            <a:ext cx="7680854" cy="583264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   De makers</a:t>
            </a:r>
            <a:endParaRPr lang="nl-BE" dirty="0"/>
          </a:p>
        </p:txBody>
      </p:sp>
      <p:sp>
        <p:nvSpPr>
          <p:cNvPr id="3" name="Tijdelijke aanduiding voor inhoud 2"/>
          <p:cNvSpPr>
            <a:spLocks noGrp="1"/>
          </p:cNvSpPr>
          <p:nvPr>
            <p:ph sz="quarter" idx="11"/>
          </p:nvPr>
        </p:nvSpPr>
        <p:spPr>
          <a:xfrm>
            <a:off x="0" y="1428736"/>
            <a:ext cx="9036496" cy="4880584"/>
          </a:xfrm>
        </p:spPr>
        <p:txBody>
          <a:bodyPr/>
          <a:lstStyle/>
          <a:p>
            <a:r>
              <a:rPr lang="en-GB" sz="1800" dirty="0" smtClean="0"/>
              <a:t>Editorial coordinator: 	Susana BORDA CARULLA (</a:t>
            </a:r>
            <a:r>
              <a:rPr lang="en-GB" sz="1800" dirty="0" err="1" smtClean="0"/>
              <a:t>Fondation</a:t>
            </a:r>
            <a:r>
              <a:rPr lang="en-GB" sz="1800" dirty="0" smtClean="0"/>
              <a:t> La main à la </a:t>
            </a:r>
            <a:r>
              <a:rPr lang="en-GB" sz="1800" dirty="0" err="1" smtClean="0"/>
              <a:t>pâte</a:t>
            </a:r>
            <a:r>
              <a:rPr lang="en-GB" sz="1800" dirty="0" smtClean="0"/>
              <a:t>, France)</a:t>
            </a:r>
            <a:endParaRPr lang="nl-BE" sz="1800" dirty="0" smtClean="0"/>
          </a:p>
          <a:p>
            <a:r>
              <a:rPr lang="en-GB" sz="1800" dirty="0" smtClean="0"/>
              <a:t>Scientific advisor: 	Wynne HARLEN (Fibonacci Scientific Committee)</a:t>
            </a:r>
            <a:endParaRPr lang="nl-BE" sz="1800" dirty="0" smtClean="0"/>
          </a:p>
          <a:p>
            <a:pPr>
              <a:buNone/>
            </a:pPr>
            <a:endParaRPr lang="nl-BE" sz="1800" dirty="0" smtClean="0"/>
          </a:p>
          <a:p>
            <a:r>
              <a:rPr lang="en-GB" sz="1800" dirty="0" smtClean="0"/>
              <a:t>Contributors: 	Gerd BERGMAN (Royal Swedish Academy of Sciences / NTA Development, Sweden)</a:t>
            </a:r>
            <a:endParaRPr lang="nl-BE" sz="1800" dirty="0" smtClean="0"/>
          </a:p>
          <a:p>
            <a:r>
              <a:rPr lang="en-GB" sz="1800" dirty="0" smtClean="0"/>
              <a:t>Susana BORDA CARULLA (</a:t>
            </a:r>
            <a:r>
              <a:rPr lang="en-GB" sz="1800" dirty="0" err="1" smtClean="0"/>
              <a:t>Fondation</a:t>
            </a:r>
            <a:r>
              <a:rPr lang="en-GB" sz="1800" dirty="0" smtClean="0"/>
              <a:t> La main à la </a:t>
            </a:r>
            <a:r>
              <a:rPr lang="en-GB" sz="1800" dirty="0" err="1" smtClean="0"/>
              <a:t>pâte</a:t>
            </a:r>
            <a:r>
              <a:rPr lang="en-GB" sz="1800" dirty="0" smtClean="0"/>
              <a:t>, France)</a:t>
            </a:r>
            <a:endParaRPr lang="nl-BE" sz="1800" dirty="0" smtClean="0"/>
          </a:p>
          <a:p>
            <a:r>
              <a:rPr lang="en-GB" sz="1800" dirty="0" err="1" smtClean="0"/>
              <a:t>Marida</a:t>
            </a:r>
            <a:r>
              <a:rPr lang="en-GB" sz="1800" dirty="0" smtClean="0"/>
              <a:t> ERGAZAKI (University of </a:t>
            </a:r>
            <a:r>
              <a:rPr lang="en-GB" sz="1800" dirty="0" err="1" smtClean="0"/>
              <a:t>Patras</a:t>
            </a:r>
            <a:r>
              <a:rPr lang="en-GB" sz="1800" dirty="0" smtClean="0"/>
              <a:t>, Greece)</a:t>
            </a:r>
            <a:endParaRPr lang="nl-BE" sz="1800" dirty="0" smtClean="0"/>
          </a:p>
          <a:p>
            <a:r>
              <a:rPr lang="en-GB" sz="1800" dirty="0" smtClean="0"/>
              <a:t>Wynne HARLEN (Fibonacci Scientific Committee)</a:t>
            </a:r>
            <a:endParaRPr lang="nl-BE" sz="1800" dirty="0" smtClean="0"/>
          </a:p>
          <a:p>
            <a:r>
              <a:rPr lang="en-GB" sz="1800" dirty="0" smtClean="0"/>
              <a:t>Katarina KOTUL’ÁKOVÁ (University of </a:t>
            </a:r>
            <a:r>
              <a:rPr lang="en-GB" sz="1800" dirty="0" err="1" smtClean="0"/>
              <a:t>Trnava</a:t>
            </a:r>
            <a:r>
              <a:rPr lang="en-GB" sz="1800" dirty="0" smtClean="0"/>
              <a:t>, Slovakia)</a:t>
            </a:r>
            <a:endParaRPr lang="nl-BE" sz="1800" dirty="0" smtClean="0"/>
          </a:p>
          <a:p>
            <a:r>
              <a:rPr lang="en-GB" sz="1800" dirty="0" smtClean="0"/>
              <a:t>Anna PASCUCCI (Italian Association of National Science Teachers, ANISN, Italy)</a:t>
            </a:r>
            <a:endParaRPr lang="nl-BE" sz="1800" dirty="0" smtClean="0"/>
          </a:p>
          <a:p>
            <a:r>
              <a:rPr lang="en-GB" sz="1800" dirty="0" smtClean="0"/>
              <a:t>Jan SCHOULTZ (</a:t>
            </a:r>
            <a:r>
              <a:rPr lang="en-GB" sz="1800" dirty="0" err="1" smtClean="0"/>
              <a:t>Linköping</a:t>
            </a:r>
            <a:r>
              <a:rPr lang="en-GB" sz="1800" dirty="0" smtClean="0"/>
              <a:t> University, Sweden)</a:t>
            </a:r>
            <a:endParaRPr lang="nl-BE" sz="1800" dirty="0" smtClean="0"/>
          </a:p>
          <a:p>
            <a:r>
              <a:rPr lang="en-GB" sz="1800" dirty="0" err="1" smtClean="0"/>
              <a:t>Clémentine</a:t>
            </a:r>
            <a:r>
              <a:rPr lang="en-GB" sz="1800" dirty="0" smtClean="0"/>
              <a:t> TRANSETTI (Graduate School of Engineering of Saint-Étienne, France)</a:t>
            </a:r>
            <a:endParaRPr lang="nl-BE" sz="1800" dirty="0" smtClean="0"/>
          </a:p>
          <a:p>
            <a:r>
              <a:rPr lang="it-IT" sz="1800" dirty="0" smtClean="0"/>
              <a:t>Kristina ZOLDOZOVA (University of Trnava, Slovakia)</a:t>
            </a:r>
            <a:endParaRPr lang="nl-BE" sz="1800" dirty="0" smtClean="0"/>
          </a:p>
          <a:p>
            <a:endParaRPr lang="nl-BE" sz="1050" dirty="0"/>
          </a:p>
        </p:txBody>
      </p:sp>
      <p:sp>
        <p:nvSpPr>
          <p:cNvPr id="4" name="Tijdelijke aanduiding voor tekst 3"/>
          <p:cNvSpPr>
            <a:spLocks noGrp="1"/>
          </p:cNvSpPr>
          <p:nvPr>
            <p:ph type="body" sz="quarter" idx="12"/>
          </p:nvPr>
        </p:nvSpPr>
        <p:spPr/>
        <p:txBody>
          <a:bodyPr/>
          <a:lstStyle/>
          <a:p>
            <a:endParaRPr lang="nl-BE"/>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64044" y="-27384"/>
            <a:ext cx="7972452" cy="1138138"/>
          </a:xfrm>
        </p:spPr>
        <p:txBody>
          <a:bodyPr/>
          <a:lstStyle/>
          <a:p>
            <a:r>
              <a:rPr lang="nl-BE" dirty="0" smtClean="0"/>
              <a:t>   In het Engels om een beetje in de “</a:t>
            </a:r>
            <a:r>
              <a:rPr lang="nl-BE" dirty="0" err="1" smtClean="0"/>
              <a:t>mood</a:t>
            </a:r>
            <a:r>
              <a:rPr lang="nl-BE" dirty="0" smtClean="0"/>
              <a:t>” te komen….</a:t>
            </a:r>
            <a:endParaRPr lang="nl-BE" dirty="0"/>
          </a:p>
        </p:txBody>
      </p:sp>
      <p:sp>
        <p:nvSpPr>
          <p:cNvPr id="3" name="Tijdelijke aanduiding voor inhoud 2"/>
          <p:cNvSpPr>
            <a:spLocks noGrp="1"/>
          </p:cNvSpPr>
          <p:nvPr>
            <p:ph sz="quarter" idx="11"/>
          </p:nvPr>
        </p:nvSpPr>
        <p:spPr>
          <a:xfrm>
            <a:off x="357188" y="1428736"/>
            <a:ext cx="8429625" cy="4736568"/>
          </a:xfrm>
        </p:spPr>
        <p:txBody>
          <a:bodyPr/>
          <a:lstStyle/>
          <a:p>
            <a:r>
              <a:rPr lang="en-GB" sz="2800" dirty="0" smtClean="0"/>
              <a:t>The </a:t>
            </a:r>
            <a:r>
              <a:rPr lang="en-GB" sz="2800" i="1" dirty="0" smtClean="0"/>
              <a:t>Tools for Enhancing Inquiry in Science Education</a:t>
            </a:r>
            <a:r>
              <a:rPr lang="en-GB" sz="2800" dirty="0" smtClean="0"/>
              <a:t> were designed to </a:t>
            </a:r>
            <a:r>
              <a:rPr lang="en-GB" sz="2800" dirty="0" smtClean="0">
                <a:solidFill>
                  <a:srgbClr val="FF0000"/>
                </a:solidFill>
              </a:rPr>
              <a:t>support the effective implementation</a:t>
            </a:r>
            <a:r>
              <a:rPr lang="en-GB" sz="2800" dirty="0" smtClean="0"/>
              <a:t> of an inquiry-based approach to science teaching. </a:t>
            </a:r>
          </a:p>
          <a:p>
            <a:r>
              <a:rPr lang="en-GB" sz="2800" dirty="0" smtClean="0"/>
              <a:t>The tools were trialled on four different occasions in classrooms and with teachers from the first five countries mentioned. These trials have shown that the tools are flexible enough to be adapted for use in various cultural and social contexts, and within various educational systems. </a:t>
            </a:r>
            <a:r>
              <a:rPr lang="en-GB" sz="2800" dirty="0" err="1" smtClean="0">
                <a:solidFill>
                  <a:srgbClr val="FF0000"/>
                </a:solidFill>
              </a:rPr>
              <a:t>Niet</a:t>
            </a:r>
            <a:r>
              <a:rPr lang="en-GB" sz="2800" dirty="0" smtClean="0">
                <a:solidFill>
                  <a:srgbClr val="FF0000"/>
                </a:solidFill>
              </a:rPr>
              <a:t> over </a:t>
            </a:r>
            <a:r>
              <a:rPr lang="en-GB" sz="2800" dirty="0" err="1" smtClean="0">
                <a:solidFill>
                  <a:srgbClr val="FF0000"/>
                </a:solidFill>
              </a:rPr>
              <a:t>één</a:t>
            </a:r>
            <a:r>
              <a:rPr lang="en-GB" sz="2800" dirty="0" smtClean="0">
                <a:solidFill>
                  <a:srgbClr val="FF0000"/>
                </a:solidFill>
              </a:rPr>
              <a:t> </a:t>
            </a:r>
            <a:r>
              <a:rPr lang="en-GB" sz="2800" dirty="0" err="1" smtClean="0">
                <a:solidFill>
                  <a:srgbClr val="FF0000"/>
                </a:solidFill>
              </a:rPr>
              <a:t>nacht</a:t>
            </a:r>
            <a:r>
              <a:rPr lang="en-GB" sz="2800" dirty="0" smtClean="0">
                <a:solidFill>
                  <a:srgbClr val="FF0000"/>
                </a:solidFill>
              </a:rPr>
              <a:t> </a:t>
            </a:r>
            <a:r>
              <a:rPr lang="en-GB" sz="2800" dirty="0" err="1" smtClean="0">
                <a:solidFill>
                  <a:srgbClr val="FF0000"/>
                </a:solidFill>
              </a:rPr>
              <a:t>ijs</a:t>
            </a:r>
            <a:r>
              <a:rPr lang="en-GB" sz="2800" dirty="0" smtClean="0">
                <a:solidFill>
                  <a:srgbClr val="FF0000"/>
                </a:solidFill>
              </a:rPr>
              <a:t>...</a:t>
            </a:r>
            <a:endParaRPr lang="nl-BE" sz="2800" dirty="0" smtClean="0">
              <a:solidFill>
                <a:srgbClr val="FF0000"/>
              </a:solidFill>
            </a:endParaRPr>
          </a:p>
          <a:p>
            <a:endParaRPr lang="nl-BE" sz="2800" dirty="0"/>
          </a:p>
        </p:txBody>
      </p:sp>
      <p:sp>
        <p:nvSpPr>
          <p:cNvPr id="4" name="Tijdelijke aanduiding voor tekst 3"/>
          <p:cNvSpPr>
            <a:spLocks noGrp="1"/>
          </p:cNvSpPr>
          <p:nvPr>
            <p:ph type="body" sz="quarter" idx="12"/>
          </p:nvPr>
        </p:nvSpPr>
        <p:spPr/>
        <p:txBody>
          <a:bodyPr/>
          <a:lstStyle/>
          <a:p>
            <a:endParaRPr lang="nl-BE"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BE"/>
          </a:p>
        </p:txBody>
      </p:sp>
      <p:sp>
        <p:nvSpPr>
          <p:cNvPr id="3" name="Tijdelijke aanduiding voor inhoud 2"/>
          <p:cNvSpPr>
            <a:spLocks noGrp="1"/>
          </p:cNvSpPr>
          <p:nvPr>
            <p:ph sz="quarter" idx="11"/>
          </p:nvPr>
        </p:nvSpPr>
        <p:spPr>
          <a:xfrm>
            <a:off x="357188" y="1196752"/>
            <a:ext cx="8429625" cy="4429125"/>
          </a:xfrm>
        </p:spPr>
        <p:txBody>
          <a:bodyPr/>
          <a:lstStyle/>
          <a:p>
            <a:r>
              <a:rPr lang="en-GB" dirty="0" smtClean="0"/>
              <a:t>The </a:t>
            </a:r>
            <a:r>
              <a:rPr lang="en-GB" dirty="0" smtClean="0">
                <a:solidFill>
                  <a:srgbClr val="FF0000"/>
                </a:solidFill>
              </a:rPr>
              <a:t>experience</a:t>
            </a:r>
            <a:r>
              <a:rPr lang="en-GB" dirty="0" smtClean="0"/>
              <a:t> of various projects on inquiry-based science education </a:t>
            </a:r>
            <a:r>
              <a:rPr lang="en-GB" dirty="0" smtClean="0">
                <a:solidFill>
                  <a:srgbClr val="FF0000"/>
                </a:solidFill>
              </a:rPr>
              <a:t>and</a:t>
            </a:r>
            <a:r>
              <a:rPr lang="en-GB" dirty="0" smtClean="0"/>
              <a:t> using what </a:t>
            </a:r>
            <a:r>
              <a:rPr lang="en-GB" dirty="0" smtClean="0">
                <a:solidFill>
                  <a:srgbClr val="FF0000"/>
                </a:solidFill>
              </a:rPr>
              <a:t>research</a:t>
            </a:r>
            <a:r>
              <a:rPr lang="en-GB" dirty="0" smtClean="0"/>
              <a:t> tells us about how pupils learn best leads to the formulation of the items included</a:t>
            </a:r>
            <a:r>
              <a:rPr lang="en-AU" dirty="0" smtClean="0"/>
              <a:t>.</a:t>
            </a:r>
            <a:endParaRPr lang="nl-BE" dirty="0" smtClean="0"/>
          </a:p>
          <a:p>
            <a:r>
              <a:rPr lang="en-GB" dirty="0" smtClean="0"/>
              <a:t>  The </a:t>
            </a:r>
            <a:r>
              <a:rPr lang="en-GB" i="1" dirty="0" smtClean="0"/>
              <a:t>Self-Reflection Tool for Teachers</a:t>
            </a:r>
            <a:r>
              <a:rPr lang="en-GB" dirty="0" smtClean="0"/>
              <a:t> provides teachers with the means </a:t>
            </a:r>
            <a:r>
              <a:rPr lang="en-GB" dirty="0" smtClean="0">
                <a:solidFill>
                  <a:srgbClr val="FF0000"/>
                </a:solidFill>
              </a:rPr>
              <a:t>to identify the aspects of inquiry-based teaching that they need to work on</a:t>
            </a:r>
            <a:r>
              <a:rPr lang="en-GB" dirty="0" smtClean="0"/>
              <a:t>. The form provides a series of questions that the teacher can ask him/herself about a particular science lesson.</a:t>
            </a:r>
            <a:endParaRPr lang="nl-BE" dirty="0" smtClean="0"/>
          </a:p>
          <a:p>
            <a:endParaRPr lang="nl-BE" dirty="0"/>
          </a:p>
        </p:txBody>
      </p:sp>
      <p:sp>
        <p:nvSpPr>
          <p:cNvPr id="4" name="Tijdelijke aanduiding voor tekst 3"/>
          <p:cNvSpPr>
            <a:spLocks noGrp="1"/>
          </p:cNvSpPr>
          <p:nvPr>
            <p:ph type="body" sz="quarter" idx="12"/>
          </p:nvPr>
        </p:nvSpPr>
        <p:spPr/>
        <p:txBody>
          <a:bodyPr/>
          <a:lstStyle/>
          <a:p>
            <a:endParaRPr lang="nl-BE"/>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9869</TotalTime>
  <Words>943</Words>
  <Application>Microsoft Office PowerPoint</Application>
  <PresentationFormat>Diavoorstelling (4:3)</PresentationFormat>
  <Paragraphs>101</Paragraphs>
  <Slides>23</Slides>
  <Notes>0</Notes>
  <HiddenSlides>0</HiddenSlides>
  <MMClips>0</MMClips>
  <ScaleCrop>false</ScaleCrop>
  <HeadingPairs>
    <vt:vector size="4" baseType="variant">
      <vt:variant>
        <vt:lpstr>Thema</vt:lpstr>
      </vt:variant>
      <vt:variant>
        <vt:i4>1</vt:i4>
      </vt:variant>
      <vt:variant>
        <vt:lpstr>Diatitels</vt:lpstr>
      </vt:variant>
      <vt:variant>
        <vt:i4>23</vt:i4>
      </vt:variant>
    </vt:vector>
  </HeadingPairs>
  <TitlesOfParts>
    <vt:vector size="24" baseType="lpstr">
      <vt:lpstr>Thème Office</vt:lpstr>
      <vt:lpstr>Dia 1</vt:lpstr>
      <vt:lpstr>Onderzoekend lesgeven: ik denk dat ik dat doe, maar is dat wel zo? </vt:lpstr>
      <vt:lpstr>Inleiding</vt:lpstr>
      <vt:lpstr>Dia 4</vt:lpstr>
      <vt:lpstr>Doen wij dat?</vt:lpstr>
      <vt:lpstr>   Alles is downloadbaar:</vt:lpstr>
      <vt:lpstr>   De makers</vt:lpstr>
      <vt:lpstr>   In het Engels om een beetje in de “mood” te komen….</vt:lpstr>
      <vt:lpstr>Dia 9</vt:lpstr>
      <vt:lpstr>   Waarschuwing</vt:lpstr>
      <vt:lpstr>   We gaan het eens doen, ok?</vt:lpstr>
      <vt:lpstr>Dia 12</vt:lpstr>
      <vt:lpstr>Aan de slag</vt:lpstr>
      <vt:lpstr>    Introspectie</vt:lpstr>
      <vt:lpstr>Reclame</vt:lpstr>
      <vt:lpstr>Dia 16</vt:lpstr>
      <vt:lpstr>Evalueren van IBL: hoe?</vt:lpstr>
      <vt:lpstr>Tabel met evaluatieschalen</vt:lpstr>
      <vt:lpstr>   Bekijk de schaal </vt:lpstr>
      <vt:lpstr>    Aandachtspunten: </vt:lpstr>
      <vt:lpstr>   Mogelijke ontbrekende lijnen</vt:lpstr>
      <vt:lpstr>   Opdracht</vt:lpstr>
      <vt:lpstr>Dia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LAMAP</dc:creator>
  <cp:lastModifiedBy>Wim Peeters</cp:lastModifiedBy>
  <cp:revision>133</cp:revision>
  <dcterms:created xsi:type="dcterms:W3CDTF">2012-03-23T13:18:26Z</dcterms:created>
  <dcterms:modified xsi:type="dcterms:W3CDTF">2012-12-15T14:01:12Z</dcterms:modified>
</cp:coreProperties>
</file>