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8" r:id="rId2"/>
    <p:sldId id="339" r:id="rId3"/>
    <p:sldId id="336" r:id="rId4"/>
    <p:sldId id="343" r:id="rId5"/>
    <p:sldId id="344" r:id="rId6"/>
    <p:sldId id="342" r:id="rId7"/>
    <p:sldId id="263" r:id="rId8"/>
    <p:sldId id="311" r:id="rId9"/>
    <p:sldId id="312" r:id="rId10"/>
    <p:sldId id="265" r:id="rId11"/>
    <p:sldId id="315" r:id="rId12"/>
  </p:sldIdLst>
  <p:sldSz cx="9144000" cy="6858000" type="screen4x3"/>
  <p:notesSz cx="6794500" cy="99314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9B53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9964" autoAdjust="0"/>
  </p:normalViewPr>
  <p:slideViewPr>
    <p:cSldViewPr>
      <p:cViewPr varScale="1">
        <p:scale>
          <a:sx n="75" d="100"/>
          <a:sy n="75" d="100"/>
        </p:scale>
        <p:origin x="-101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98" y="-126"/>
      </p:cViewPr>
      <p:guideLst>
        <p:guide orient="horz" pos="3128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udy\Dropbox\MasteringPhysics\OVERDRACHT\Presentaties\Presentatie_VergelijkingVakken_11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udy\Dropbox\MasteringPhysics\OVERDRACHT\Presentaties\Presentatie_VergelijkingVakken_11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udy\Dropbox\MasteringPhysics\OVERDRACHT\Presentaties\Presentatie_VergelijkingVakken_11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udy\Dropbox\MasteringPhysics\OVERDRACHT\Presentaties\Presentatie_VergelijkingVakken_1112_WN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tx>
            <c:strRef>
              <c:f>VergVakMP!$A$3</c:f>
              <c:strCache>
                <c:ptCount val="1"/>
                <c:pt idx="0">
                  <c:v>Mech2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diamond"/>
            <c:size val="8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VergVakMP!$B$2:$L$2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VergVakMP!$B$3:$L$3</c:f>
              <c:numCache>
                <c:formatCode>0</c:formatCode>
                <c:ptCount val="11"/>
                <c:pt idx="0">
                  <c:v>78.160919540229884</c:v>
                </c:pt>
                <c:pt idx="1">
                  <c:v>75.862068965517267</c:v>
                </c:pt>
                <c:pt idx="2">
                  <c:v>70.114942528735611</c:v>
                </c:pt>
                <c:pt idx="3">
                  <c:v>68.965517241379459</c:v>
                </c:pt>
                <c:pt idx="4">
                  <c:v>64.367816091954012</c:v>
                </c:pt>
                <c:pt idx="5">
                  <c:v>56.321839080459768</c:v>
                </c:pt>
                <c:pt idx="6">
                  <c:v>56.321839080459768</c:v>
                </c:pt>
                <c:pt idx="7">
                  <c:v>54.022988505747094</c:v>
                </c:pt>
                <c:pt idx="8">
                  <c:v>59.770114942528899</c:v>
                </c:pt>
                <c:pt idx="9">
                  <c:v>52.873563218390807</c:v>
                </c:pt>
              </c:numCache>
            </c:numRef>
          </c:yVal>
        </c:ser>
        <c:ser>
          <c:idx val="1"/>
          <c:order val="1"/>
          <c:tx>
            <c:strRef>
              <c:f>VergVakMP!$A$4</c:f>
              <c:strCache>
                <c:ptCount val="1"/>
                <c:pt idx="0">
                  <c:v>TriGo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VergVakMP!$B$2:$L$2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VergVakMP!$B$4:$L$4</c:f>
              <c:numCache>
                <c:formatCode>0</c:formatCode>
                <c:ptCount val="11"/>
                <c:pt idx="0">
                  <c:v>64.583333333333258</c:v>
                </c:pt>
                <c:pt idx="1">
                  <c:v>65.624999999999986</c:v>
                </c:pt>
                <c:pt idx="2">
                  <c:v>56.25</c:v>
                </c:pt>
                <c:pt idx="3" formatCode="General">
                  <c:v>55.729166666666615</c:v>
                </c:pt>
                <c:pt idx="4">
                  <c:v>55.208333333333393</c:v>
                </c:pt>
                <c:pt idx="5">
                  <c:v>58.333333333333336</c:v>
                </c:pt>
                <c:pt idx="6">
                  <c:v>47.916666666666494</c:v>
                </c:pt>
                <c:pt idx="7" formatCode="General">
                  <c:v>46.875</c:v>
                </c:pt>
                <c:pt idx="8">
                  <c:v>45.833333333333336</c:v>
                </c:pt>
                <c:pt idx="9">
                  <c:v>37.5</c:v>
                </c:pt>
              </c:numCache>
            </c:numRef>
          </c:yVal>
        </c:ser>
        <c:ser>
          <c:idx val="2"/>
          <c:order val="2"/>
          <c:tx>
            <c:strRef>
              <c:f>VergVakMP!$A$5</c:f>
              <c:strCache>
                <c:ptCount val="1"/>
                <c:pt idx="0">
                  <c:v>Elsta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xVal>
            <c:numRef>
              <c:f>VergVakMP!$B$2:$L$2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VergVakMP!$B$5:$L$5</c:f>
              <c:numCache>
                <c:formatCode>0</c:formatCode>
                <c:ptCount val="11"/>
                <c:pt idx="0">
                  <c:v>80.952380952380764</c:v>
                </c:pt>
                <c:pt idx="1">
                  <c:v>52.38095238095238</c:v>
                </c:pt>
                <c:pt idx="2">
                  <c:v>61.904761904761905</c:v>
                </c:pt>
                <c:pt idx="3">
                  <c:v>66.666666666666671</c:v>
                </c:pt>
                <c:pt idx="4">
                  <c:v>68.253968253968253</c:v>
                </c:pt>
                <c:pt idx="5">
                  <c:v>58.730158730158891</c:v>
                </c:pt>
                <c:pt idx="6">
                  <c:v>65.079365079365076</c:v>
                </c:pt>
                <c:pt idx="7">
                  <c:v>55.555555555555557</c:v>
                </c:pt>
                <c:pt idx="8">
                  <c:v>53.968253968253968</c:v>
                </c:pt>
                <c:pt idx="9">
                  <c:v>42.857142857142783</c:v>
                </c:pt>
              </c:numCache>
            </c:numRef>
          </c:yVal>
        </c:ser>
        <c:ser>
          <c:idx val="3"/>
          <c:order val="3"/>
          <c:tx>
            <c:strRef>
              <c:f>VergVakMP!$A$6</c:f>
              <c:strCache>
                <c:ptCount val="1"/>
                <c:pt idx="0">
                  <c:v>ModNat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circle"/>
            <c:size val="7"/>
            <c:spPr>
              <a:solidFill>
                <a:srgbClr val="7030A0"/>
              </a:solidFill>
              <a:ln>
                <a:solidFill>
                  <a:srgbClr val="7030A0"/>
                </a:solidFill>
              </a:ln>
            </c:spPr>
          </c:marker>
          <c:xVal>
            <c:numRef>
              <c:f>VergVakMP!$B$2:$L$2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VergVakMP!$B$6:$L$6</c:f>
              <c:numCache>
                <c:formatCode>0</c:formatCode>
                <c:ptCount val="11"/>
                <c:pt idx="0">
                  <c:v>75.862068965517267</c:v>
                </c:pt>
                <c:pt idx="1">
                  <c:v>77.586206896551516</c:v>
                </c:pt>
                <c:pt idx="2">
                  <c:v>74.137931034482548</c:v>
                </c:pt>
                <c:pt idx="3">
                  <c:v>77.586206896551516</c:v>
                </c:pt>
                <c:pt idx="4">
                  <c:v>74.137931034482548</c:v>
                </c:pt>
                <c:pt idx="5">
                  <c:v>67.241379310344811</c:v>
                </c:pt>
                <c:pt idx="6">
                  <c:v>48.275862068965516</c:v>
                </c:pt>
                <c:pt idx="7">
                  <c:v>84.482758620689467</c:v>
                </c:pt>
                <c:pt idx="8">
                  <c:v>67.241379310344811</c:v>
                </c:pt>
                <c:pt idx="9">
                  <c:v>60.344827586206762</c:v>
                </c:pt>
              </c:numCache>
            </c:numRef>
          </c:yVal>
        </c:ser>
        <c:ser>
          <c:idx val="4"/>
          <c:order val="4"/>
          <c:tx>
            <c:strRef>
              <c:f>VergVakMP!$A$7</c:f>
              <c:strCache>
                <c:ptCount val="1"/>
                <c:pt idx="0">
                  <c:v>Mech 12-13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star"/>
            <c:size val="8"/>
            <c:spPr>
              <a:ln w="15875">
                <a:solidFill>
                  <a:srgbClr val="C00000"/>
                </a:solidFill>
              </a:ln>
            </c:spPr>
          </c:marker>
          <c:xVal>
            <c:numRef>
              <c:f>VergVakMP!$B$2:$L$2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xVal>
          <c:yVal>
            <c:numRef>
              <c:f>VergVakMP!$B$7:$L$7</c:f>
              <c:numCache>
                <c:formatCode>0</c:formatCode>
                <c:ptCount val="11"/>
                <c:pt idx="0">
                  <c:v>57.142857142857153</c:v>
                </c:pt>
                <c:pt idx="1">
                  <c:v>70.408163265306371</c:v>
                </c:pt>
                <c:pt idx="2">
                  <c:v>71.428571428571388</c:v>
                </c:pt>
                <c:pt idx="3">
                  <c:v>70.408163265306371</c:v>
                </c:pt>
                <c:pt idx="4">
                  <c:v>65.306122448979593</c:v>
                </c:pt>
                <c:pt idx="5">
                  <c:v>68.367346938775512</c:v>
                </c:pt>
                <c:pt idx="6">
                  <c:v>66.326530612244696</c:v>
                </c:pt>
                <c:pt idx="7">
                  <c:v>57.142857142857153</c:v>
                </c:pt>
                <c:pt idx="8">
                  <c:v>45.918367346938837</c:v>
                </c:pt>
                <c:pt idx="9">
                  <c:v>39.795918367346992</c:v>
                </c:pt>
                <c:pt idx="10">
                  <c:v>34.69387755102035</c:v>
                </c:pt>
              </c:numCache>
            </c:numRef>
          </c:yVal>
        </c:ser>
        <c:axId val="35422976"/>
        <c:axId val="35424896"/>
      </c:scatterChart>
      <c:valAx>
        <c:axId val="35422976"/>
        <c:scaling>
          <c:orientation val="minMax"/>
          <c:max val="11"/>
          <c:min val="1"/>
        </c:scaling>
        <c:axPos val="b"/>
        <c:title>
          <c:tx>
            <c:rich>
              <a:bodyPr/>
              <a:lstStyle/>
              <a:p>
                <a:pPr>
                  <a:defRPr sz="1600" b="1"/>
                </a:pPr>
                <a:r>
                  <a:rPr lang="nl-NL" sz="1600" b="1" dirty="0" smtClean="0">
                    <a:solidFill>
                      <a:schemeClr val="bg1"/>
                    </a:solidFill>
                  </a:rPr>
                  <a:t>MP</a:t>
                </a:r>
                <a:r>
                  <a:rPr lang="nl-NL" sz="1600" b="1" baseline="0" dirty="0" smtClean="0">
                    <a:solidFill>
                      <a:schemeClr val="bg1"/>
                    </a:solidFill>
                  </a:rPr>
                  <a:t> onderdeel  (chronologische volgorde)</a:t>
                </a:r>
                <a:endParaRPr lang="nl-NL" sz="1600" b="1" dirty="0">
                  <a:solidFill>
                    <a:schemeClr val="bg1"/>
                  </a:solidFill>
                </a:endParaRPr>
              </a:p>
            </c:rich>
          </c:tx>
        </c:title>
        <c:numFmt formatCode="General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en-US"/>
          </a:p>
        </c:txPr>
        <c:crossAx val="35424896"/>
        <c:crosses val="autoZero"/>
        <c:crossBetween val="midCat"/>
      </c:valAx>
      <c:valAx>
        <c:axId val="35424896"/>
        <c:scaling>
          <c:orientation val="minMax"/>
          <c:max val="100"/>
          <c:min val="0"/>
        </c:scaling>
        <c:axPos val="l"/>
        <c:majorGridlines>
          <c:spPr>
            <a:ln w="28575">
              <a:solidFill>
                <a:schemeClr val="bg1"/>
              </a:solidFill>
            </a:ln>
          </c:spPr>
        </c:majorGridlines>
        <c:numFmt formatCode="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en-US"/>
          </a:p>
        </c:txPr>
        <c:crossAx val="35422976"/>
        <c:crosses val="autoZero"/>
        <c:crossBetween val="midCat"/>
      </c:valAx>
      <c:spPr>
        <a:ln>
          <a:noFill/>
        </a:ln>
      </c:spPr>
    </c:plotArea>
    <c:legend>
      <c:legendPos val="r"/>
      <c:txPr>
        <a:bodyPr/>
        <a:lstStyle/>
        <a:p>
          <a:pPr>
            <a:defRPr sz="1400" b="1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spPr>
    <a:ln w="12700"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4"/>
          <c:order val="0"/>
          <c:tx>
            <c:strRef>
              <c:f>CorMP0!$I$3</c:f>
              <c:strCache>
                <c:ptCount val="1"/>
                <c:pt idx="0">
                  <c:v>Mech 12-13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C00000"/>
                </a:solidFill>
              </a:ln>
            </c:spPr>
          </c:marker>
          <c:trendline>
            <c:spPr>
              <a:ln w="28575">
                <a:solidFill>
                  <a:srgbClr val="C00000"/>
                </a:solidFill>
              </a:ln>
            </c:spPr>
            <c:trendlineType val="linear"/>
            <c:forward val="2"/>
          </c:trendline>
          <c:xVal>
            <c:numRef>
              <c:f>CorMP0!$I$5:$I$95</c:f>
              <c:numCache>
                <c:formatCode>0.0</c:formatCode>
                <c:ptCount val="91"/>
                <c:pt idx="0">
                  <c:v>9.8930000000000007</c:v>
                </c:pt>
                <c:pt idx="1">
                  <c:v>5.3770000000000007</c:v>
                </c:pt>
                <c:pt idx="2">
                  <c:v>8.609</c:v>
                </c:pt>
                <c:pt idx="3">
                  <c:v>7.798</c:v>
                </c:pt>
                <c:pt idx="4">
                  <c:v>9.6580000000000013</c:v>
                </c:pt>
                <c:pt idx="5">
                  <c:v>7.6249999999999849</c:v>
                </c:pt>
                <c:pt idx="6">
                  <c:v>4.0639999999999965</c:v>
                </c:pt>
                <c:pt idx="7">
                  <c:v>8.3800000000000026</c:v>
                </c:pt>
                <c:pt idx="8">
                  <c:v>9.3800000000000026</c:v>
                </c:pt>
                <c:pt idx="9">
                  <c:v>9.4860000000000007</c:v>
                </c:pt>
                <c:pt idx="10">
                  <c:v>6.663999999999989</c:v>
                </c:pt>
                <c:pt idx="11">
                  <c:v>7.9419999999999984</c:v>
                </c:pt>
                <c:pt idx="12">
                  <c:v>6.1429999999999945</c:v>
                </c:pt>
                <c:pt idx="13">
                  <c:v>4.9760000000000115</c:v>
                </c:pt>
                <c:pt idx="14">
                  <c:v>10</c:v>
                </c:pt>
                <c:pt idx="15">
                  <c:v>8.543000000000001</c:v>
                </c:pt>
                <c:pt idx="16">
                  <c:v>7.6099999999999985</c:v>
                </c:pt>
                <c:pt idx="17">
                  <c:v>5.7060000000000004</c:v>
                </c:pt>
                <c:pt idx="18">
                  <c:v>7.4480000000000004</c:v>
                </c:pt>
                <c:pt idx="19">
                  <c:v>0</c:v>
                </c:pt>
                <c:pt idx="20">
                  <c:v>0</c:v>
                </c:pt>
                <c:pt idx="21">
                  <c:v>5.7050000000000001</c:v>
                </c:pt>
                <c:pt idx="22">
                  <c:v>6.6539999999999955</c:v>
                </c:pt>
                <c:pt idx="23">
                  <c:v>4.2739999999999991</c:v>
                </c:pt>
                <c:pt idx="24">
                  <c:v>3.7019999999999995</c:v>
                </c:pt>
                <c:pt idx="25">
                  <c:v>0.50800000000000001</c:v>
                </c:pt>
                <c:pt idx="26">
                  <c:v>8.120000000000001</c:v>
                </c:pt>
                <c:pt idx="27">
                  <c:v>7.112999999999988</c:v>
                </c:pt>
                <c:pt idx="28">
                  <c:v>1.274999999999997</c:v>
                </c:pt>
                <c:pt idx="29">
                  <c:v>9.1720000000000006</c:v>
                </c:pt>
                <c:pt idx="30">
                  <c:v>7.3370000000000006</c:v>
                </c:pt>
                <c:pt idx="31">
                  <c:v>8.3800000000000026</c:v>
                </c:pt>
                <c:pt idx="32">
                  <c:v>3.8319999999999967</c:v>
                </c:pt>
                <c:pt idx="33">
                  <c:v>4.8579999999999881</c:v>
                </c:pt>
                <c:pt idx="34">
                  <c:v>9.5760000000000023</c:v>
                </c:pt>
                <c:pt idx="35">
                  <c:v>6.9279999999999955</c:v>
                </c:pt>
                <c:pt idx="36">
                  <c:v>7.9670000000000005</c:v>
                </c:pt>
                <c:pt idx="37">
                  <c:v>5.681</c:v>
                </c:pt>
                <c:pt idx="38">
                  <c:v>1.4379999999999946</c:v>
                </c:pt>
                <c:pt idx="39">
                  <c:v>7.1439999999999975</c:v>
                </c:pt>
                <c:pt idx="40">
                  <c:v>5.4220000000000006</c:v>
                </c:pt>
                <c:pt idx="41">
                  <c:v>1.6649999999999998</c:v>
                </c:pt>
                <c:pt idx="42">
                  <c:v>2.4770000000000003</c:v>
                </c:pt>
                <c:pt idx="43">
                  <c:v>1.7579999999999953</c:v>
                </c:pt>
                <c:pt idx="44">
                  <c:v>0.54200000000000004</c:v>
                </c:pt>
                <c:pt idx="45">
                  <c:v>4.8159999999999945</c:v>
                </c:pt>
                <c:pt idx="46">
                  <c:v>9.7000000000000003E-2</c:v>
                </c:pt>
                <c:pt idx="47">
                  <c:v>2.544</c:v>
                </c:pt>
                <c:pt idx="48">
                  <c:v>4.6069999999999975</c:v>
                </c:pt>
                <c:pt idx="49">
                  <c:v>3.3499999999999988</c:v>
                </c:pt>
                <c:pt idx="50">
                  <c:v>3.3189999999999977</c:v>
                </c:pt>
                <c:pt idx="51">
                  <c:v>2.101</c:v>
                </c:pt>
                <c:pt idx="52">
                  <c:v>0</c:v>
                </c:pt>
                <c:pt idx="53">
                  <c:v>0</c:v>
                </c:pt>
                <c:pt idx="54">
                  <c:v>5.9079999999999995</c:v>
                </c:pt>
                <c:pt idx="55">
                  <c:v>4.4480000000000004</c:v>
                </c:pt>
                <c:pt idx="56">
                  <c:v>9.766</c:v>
                </c:pt>
                <c:pt idx="57">
                  <c:v>4.1459999999999955</c:v>
                </c:pt>
                <c:pt idx="58">
                  <c:v>9.3150000000000048</c:v>
                </c:pt>
                <c:pt idx="59">
                  <c:v>7.4769999999999994</c:v>
                </c:pt>
                <c:pt idx="60">
                  <c:v>5.4089999999999998</c:v>
                </c:pt>
                <c:pt idx="61">
                  <c:v>0.75900000000000145</c:v>
                </c:pt>
                <c:pt idx="62">
                  <c:v>0</c:v>
                </c:pt>
                <c:pt idx="63">
                  <c:v>3.5339999999999998</c:v>
                </c:pt>
                <c:pt idx="64">
                  <c:v>5.4569999999999999</c:v>
                </c:pt>
                <c:pt idx="65">
                  <c:v>6.9820000000000011</c:v>
                </c:pt>
                <c:pt idx="66">
                  <c:v>4.6619999999999955</c:v>
                </c:pt>
                <c:pt idx="67">
                  <c:v>5.4710000000000116</c:v>
                </c:pt>
                <c:pt idx="68">
                  <c:v>4.6590000000000007</c:v>
                </c:pt>
                <c:pt idx="69">
                  <c:v>1.8060000000000003</c:v>
                </c:pt>
                <c:pt idx="70">
                  <c:v>10</c:v>
                </c:pt>
                <c:pt idx="71">
                  <c:v>3.6189999999999998</c:v>
                </c:pt>
                <c:pt idx="72">
                  <c:v>6.8740000000000006</c:v>
                </c:pt>
                <c:pt idx="73">
                  <c:v>2.0070000000000001</c:v>
                </c:pt>
                <c:pt idx="74">
                  <c:v>0</c:v>
                </c:pt>
                <c:pt idx="75">
                  <c:v>1.6170000000000002</c:v>
                </c:pt>
                <c:pt idx="76">
                  <c:v>0</c:v>
                </c:pt>
                <c:pt idx="77">
                  <c:v>3.46</c:v>
                </c:pt>
                <c:pt idx="78">
                  <c:v>0.43900000000000067</c:v>
                </c:pt>
                <c:pt idx="79">
                  <c:v>5.117999999999987</c:v>
                </c:pt>
                <c:pt idx="80">
                  <c:v>4.9530000000000003</c:v>
                </c:pt>
                <c:pt idx="81">
                  <c:v>3.8139999999999987</c:v>
                </c:pt>
                <c:pt idx="82">
                  <c:v>3.7019999999999995</c:v>
                </c:pt>
                <c:pt idx="83">
                  <c:v>3.4</c:v>
                </c:pt>
                <c:pt idx="84">
                  <c:v>3.0449999999999999</c:v>
                </c:pt>
                <c:pt idx="85">
                  <c:v>1.9449999999999998</c:v>
                </c:pt>
                <c:pt idx="86">
                  <c:v>1.381</c:v>
                </c:pt>
                <c:pt idx="87">
                  <c:v>1.286</c:v>
                </c:pt>
                <c:pt idx="88">
                  <c:v>0.48900000000000032</c:v>
                </c:pt>
                <c:pt idx="89">
                  <c:v>0.17500000000000004</c:v>
                </c:pt>
                <c:pt idx="90">
                  <c:v>0.05</c:v>
                </c:pt>
              </c:numCache>
            </c:numRef>
          </c:xVal>
          <c:yVal>
            <c:numRef>
              <c:f>CorMP0!$J$5:$J$95</c:f>
              <c:numCache>
                <c:formatCode>0.0</c:formatCode>
                <c:ptCount val="91"/>
                <c:pt idx="0">
                  <c:v>9.2000000000000011</c:v>
                </c:pt>
                <c:pt idx="1">
                  <c:v>9.2000000000000011</c:v>
                </c:pt>
                <c:pt idx="2">
                  <c:v>9</c:v>
                </c:pt>
                <c:pt idx="3">
                  <c:v>8.9</c:v>
                </c:pt>
                <c:pt idx="4">
                  <c:v>8.8000000000000007</c:v>
                </c:pt>
                <c:pt idx="5">
                  <c:v>8.8000000000000007</c:v>
                </c:pt>
                <c:pt idx="6">
                  <c:v>8.7000000000000011</c:v>
                </c:pt>
                <c:pt idx="7">
                  <c:v>8.5500000000000007</c:v>
                </c:pt>
                <c:pt idx="8">
                  <c:v>8.5</c:v>
                </c:pt>
                <c:pt idx="9">
                  <c:v>8.4</c:v>
                </c:pt>
                <c:pt idx="10">
                  <c:v>8.4</c:v>
                </c:pt>
                <c:pt idx="11">
                  <c:v>8.3000000000000007</c:v>
                </c:pt>
                <c:pt idx="12">
                  <c:v>8.3000000000000007</c:v>
                </c:pt>
                <c:pt idx="13">
                  <c:v>8.3000000000000007</c:v>
                </c:pt>
                <c:pt idx="14">
                  <c:v>8.1</c:v>
                </c:pt>
                <c:pt idx="15">
                  <c:v>8.1</c:v>
                </c:pt>
                <c:pt idx="16">
                  <c:v>8.1</c:v>
                </c:pt>
                <c:pt idx="17">
                  <c:v>8</c:v>
                </c:pt>
                <c:pt idx="18">
                  <c:v>7.8</c:v>
                </c:pt>
                <c:pt idx="19">
                  <c:v>7.8</c:v>
                </c:pt>
                <c:pt idx="20">
                  <c:v>7.75</c:v>
                </c:pt>
                <c:pt idx="21">
                  <c:v>7.7</c:v>
                </c:pt>
                <c:pt idx="22">
                  <c:v>7.5</c:v>
                </c:pt>
                <c:pt idx="23">
                  <c:v>7.4</c:v>
                </c:pt>
                <c:pt idx="24">
                  <c:v>7.4</c:v>
                </c:pt>
                <c:pt idx="25">
                  <c:v>7.3</c:v>
                </c:pt>
                <c:pt idx="26">
                  <c:v>7.2</c:v>
                </c:pt>
                <c:pt idx="27">
                  <c:v>7.2</c:v>
                </c:pt>
                <c:pt idx="28">
                  <c:v>7.2</c:v>
                </c:pt>
                <c:pt idx="29">
                  <c:v>7.1</c:v>
                </c:pt>
                <c:pt idx="30">
                  <c:v>7.1</c:v>
                </c:pt>
                <c:pt idx="31">
                  <c:v>7</c:v>
                </c:pt>
                <c:pt idx="32">
                  <c:v>6.9</c:v>
                </c:pt>
                <c:pt idx="33">
                  <c:v>6.8</c:v>
                </c:pt>
                <c:pt idx="34">
                  <c:v>6.7</c:v>
                </c:pt>
                <c:pt idx="35">
                  <c:v>6.7</c:v>
                </c:pt>
                <c:pt idx="36">
                  <c:v>6.5</c:v>
                </c:pt>
                <c:pt idx="37">
                  <c:v>6.5</c:v>
                </c:pt>
                <c:pt idx="38">
                  <c:v>6.5</c:v>
                </c:pt>
                <c:pt idx="39">
                  <c:v>6.4</c:v>
                </c:pt>
                <c:pt idx="40">
                  <c:v>6.4</c:v>
                </c:pt>
                <c:pt idx="41">
                  <c:v>6.4</c:v>
                </c:pt>
                <c:pt idx="42">
                  <c:v>6.3</c:v>
                </c:pt>
                <c:pt idx="43">
                  <c:v>6.3</c:v>
                </c:pt>
                <c:pt idx="44">
                  <c:v>6.3</c:v>
                </c:pt>
                <c:pt idx="45">
                  <c:v>6.2</c:v>
                </c:pt>
                <c:pt idx="46">
                  <c:v>6.2</c:v>
                </c:pt>
                <c:pt idx="47">
                  <c:v>5.9</c:v>
                </c:pt>
                <c:pt idx="48">
                  <c:v>5.7</c:v>
                </c:pt>
                <c:pt idx="49">
                  <c:v>5.5</c:v>
                </c:pt>
                <c:pt idx="50">
                  <c:v>5.5</c:v>
                </c:pt>
                <c:pt idx="51">
                  <c:v>5.5</c:v>
                </c:pt>
                <c:pt idx="52">
                  <c:v>5.5</c:v>
                </c:pt>
                <c:pt idx="53">
                  <c:v>5.4</c:v>
                </c:pt>
                <c:pt idx="54">
                  <c:v>5.3</c:v>
                </c:pt>
                <c:pt idx="55">
                  <c:v>5.3</c:v>
                </c:pt>
                <c:pt idx="56">
                  <c:v>5.2</c:v>
                </c:pt>
                <c:pt idx="57">
                  <c:v>5.2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4.8</c:v>
                </c:pt>
                <c:pt idx="64">
                  <c:v>4.5</c:v>
                </c:pt>
                <c:pt idx="65">
                  <c:v>4.4000000000000004</c:v>
                </c:pt>
                <c:pt idx="66">
                  <c:v>4.3</c:v>
                </c:pt>
                <c:pt idx="67">
                  <c:v>4.2</c:v>
                </c:pt>
                <c:pt idx="68">
                  <c:v>4.0999999999999996</c:v>
                </c:pt>
                <c:pt idx="69">
                  <c:v>4.0999999999999996</c:v>
                </c:pt>
                <c:pt idx="70">
                  <c:v>3.5</c:v>
                </c:pt>
                <c:pt idx="71">
                  <c:v>3.4</c:v>
                </c:pt>
                <c:pt idx="72">
                  <c:v>3.3</c:v>
                </c:pt>
                <c:pt idx="73">
                  <c:v>3.3</c:v>
                </c:pt>
                <c:pt idx="74">
                  <c:v>2.5</c:v>
                </c:pt>
                <c:pt idx="75">
                  <c:v>2.2999999999999998</c:v>
                </c:pt>
                <c:pt idx="76">
                  <c:v>2.1</c:v>
                </c:pt>
                <c:pt idx="77">
                  <c:v>1.5</c:v>
                </c:pt>
                <c:pt idx="78">
                  <c:v>1.2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</c:numCache>
            </c:numRef>
          </c:yVal>
        </c:ser>
        <c:ser>
          <c:idx val="5"/>
          <c:order val="1"/>
          <c:tx>
            <c:v>5,5</c:v>
          </c:tx>
          <c:spPr>
            <a:ln w="28575">
              <a:noFill/>
            </a:ln>
          </c:spPr>
          <c:marker>
            <c:symbol val="none"/>
          </c:marker>
          <c:trendline>
            <c:spPr>
              <a:ln w="44450">
                <a:solidFill>
                  <a:srgbClr val="FFFF00"/>
                </a:solidFill>
                <a:prstDash val="lgDash"/>
              </a:ln>
            </c:spPr>
            <c:trendlineType val="linear"/>
          </c:trendline>
          <c:xVal>
            <c:numRef>
              <c:f>CorMP0!$M$4:$M$14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CorMP0!$N$4:$N$14</c:f>
              <c:numCache>
                <c:formatCode>0.0</c:formatCode>
                <c:ptCount val="11"/>
                <c:pt idx="0">
                  <c:v>6.875</c:v>
                </c:pt>
                <c:pt idx="1">
                  <c:v>6.624999999999984</c:v>
                </c:pt>
                <c:pt idx="2">
                  <c:v>6.3749999999999956</c:v>
                </c:pt>
                <c:pt idx="3">
                  <c:v>6.1249999999999849</c:v>
                </c:pt>
                <c:pt idx="4">
                  <c:v>5.875</c:v>
                </c:pt>
                <c:pt idx="5">
                  <c:v>5.6249999999999849</c:v>
                </c:pt>
                <c:pt idx="6">
                  <c:v>5.3749999999999956</c:v>
                </c:pt>
                <c:pt idx="7">
                  <c:v>5.124999999999984</c:v>
                </c:pt>
                <c:pt idx="8">
                  <c:v>4.875</c:v>
                </c:pt>
                <c:pt idx="9">
                  <c:v>4.6249999999999849</c:v>
                </c:pt>
                <c:pt idx="10">
                  <c:v>4.375</c:v>
                </c:pt>
              </c:numCache>
            </c:numRef>
          </c:yVal>
        </c:ser>
        <c:axId val="35469568"/>
        <c:axId val="35484032"/>
      </c:scatterChart>
      <c:valAx>
        <c:axId val="35469568"/>
        <c:scaling>
          <c:orientation val="minMax"/>
          <c:max val="10"/>
          <c:min val="0"/>
        </c:scaling>
        <c:axPos val="b"/>
        <c:title>
          <c:tx>
            <c:rich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r>
                  <a:rPr lang="nl-NL" sz="1400" b="0">
                    <a:solidFill>
                      <a:schemeClr val="bg1"/>
                    </a:solidFill>
                  </a:rPr>
                  <a:t>cijfer</a:t>
                </a:r>
                <a:r>
                  <a:rPr lang="nl-NL" sz="1400" b="0" baseline="0">
                    <a:solidFill>
                      <a:schemeClr val="bg1"/>
                    </a:solidFill>
                  </a:rPr>
                  <a:t> Mastering Physics</a:t>
                </a:r>
                <a:endParaRPr lang="nl-NL" sz="1400" b="0">
                  <a:solidFill>
                    <a:schemeClr val="bg1"/>
                  </a:solidFill>
                </a:endParaRPr>
              </a:p>
            </c:rich>
          </c:tx>
        </c:title>
        <c:numFmt formatCode="0.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35484032"/>
        <c:crosses val="autoZero"/>
        <c:crossBetween val="midCat"/>
      </c:valAx>
      <c:valAx>
        <c:axId val="35484032"/>
        <c:scaling>
          <c:orientation val="minMax"/>
          <c:max val="10"/>
          <c:min val="0"/>
        </c:scaling>
        <c:axPos val="l"/>
        <c:majorGridlines>
          <c:spPr>
            <a:ln w="28575"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r>
                  <a:rPr lang="nl-NL" sz="1400" b="0" dirty="0">
                    <a:solidFill>
                      <a:schemeClr val="bg1"/>
                    </a:solidFill>
                  </a:rPr>
                  <a:t>cijfer</a:t>
                </a:r>
                <a:r>
                  <a:rPr lang="nl-NL" sz="1400" b="0" baseline="0" dirty="0">
                    <a:solidFill>
                      <a:schemeClr val="bg1"/>
                    </a:solidFill>
                  </a:rPr>
                  <a:t> tentamen</a:t>
                </a:r>
                <a:endParaRPr lang="nl-NL" sz="1400" b="0" dirty="0">
                  <a:solidFill>
                    <a:schemeClr val="bg1"/>
                  </a:solidFill>
                </a:endParaRPr>
              </a:p>
            </c:rich>
          </c:tx>
        </c:title>
        <c:numFmt formatCode="0.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35469568"/>
        <c:crosses val="autoZero"/>
        <c:crossBetween val="midCat"/>
      </c:valAx>
    </c:plotArea>
    <c:legend>
      <c:legendPos val="r"/>
      <c:legendEntry>
        <c:idx val="1"/>
        <c:delete val="1"/>
      </c:legendEntry>
      <c:txPr>
        <a:bodyPr/>
        <a:lstStyle/>
        <a:p>
          <a:pPr>
            <a:defRPr sz="12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scatterChart>
        <c:scatterStyle val="lineMarker"/>
        <c:ser>
          <c:idx val="0"/>
          <c:order val="0"/>
          <c:tx>
            <c:strRef>
              <c:f>CorMP0!$A$3</c:f>
              <c:strCache>
                <c:ptCount val="1"/>
                <c:pt idx="0">
                  <c:v>Mech2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C000"/>
              </a:solidFill>
              <a:ln>
                <a:noFill/>
              </a:ln>
            </c:spPr>
          </c:marker>
          <c:trendline>
            <c:spPr>
              <a:ln w="28575">
                <a:solidFill>
                  <a:srgbClr val="FFC000"/>
                </a:solidFill>
              </a:ln>
            </c:spPr>
            <c:trendlineType val="linear"/>
            <c:forward val="2"/>
          </c:trendline>
          <c:xVal>
            <c:numRef>
              <c:f>CorMP0!$A$5:$A$154</c:f>
              <c:numCache>
                <c:formatCode>0.0</c:formatCode>
                <c:ptCount val="15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0.30000000000000032</c:v>
                </c:pt>
                <c:pt idx="6">
                  <c:v>0.4</c:v>
                </c:pt>
                <c:pt idx="7">
                  <c:v>0.4</c:v>
                </c:pt>
                <c:pt idx="8">
                  <c:v>0.4</c:v>
                </c:pt>
                <c:pt idx="9">
                  <c:v>0.5</c:v>
                </c:pt>
                <c:pt idx="10">
                  <c:v>0.60000000000000064</c:v>
                </c:pt>
                <c:pt idx="11">
                  <c:v>0.70000000000000062</c:v>
                </c:pt>
                <c:pt idx="12">
                  <c:v>0.70000000000000062</c:v>
                </c:pt>
                <c:pt idx="13">
                  <c:v>0.9</c:v>
                </c:pt>
                <c:pt idx="14">
                  <c:v>1</c:v>
                </c:pt>
                <c:pt idx="15">
                  <c:v>1</c:v>
                </c:pt>
                <c:pt idx="16">
                  <c:v>1.1000000000000001</c:v>
                </c:pt>
                <c:pt idx="17">
                  <c:v>1.4</c:v>
                </c:pt>
                <c:pt idx="18">
                  <c:v>1.4</c:v>
                </c:pt>
                <c:pt idx="19">
                  <c:v>1.5</c:v>
                </c:pt>
                <c:pt idx="20">
                  <c:v>1.5</c:v>
                </c:pt>
                <c:pt idx="21">
                  <c:v>1.5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2.1</c:v>
                </c:pt>
                <c:pt idx="26">
                  <c:v>2.2000000000000002</c:v>
                </c:pt>
                <c:pt idx="27">
                  <c:v>2.2999999999999998</c:v>
                </c:pt>
                <c:pt idx="28">
                  <c:v>2.4</c:v>
                </c:pt>
                <c:pt idx="29">
                  <c:v>2.5</c:v>
                </c:pt>
                <c:pt idx="30">
                  <c:v>2.6</c:v>
                </c:pt>
                <c:pt idx="31">
                  <c:v>2.9</c:v>
                </c:pt>
                <c:pt idx="32">
                  <c:v>2.9</c:v>
                </c:pt>
                <c:pt idx="33">
                  <c:v>3.1</c:v>
                </c:pt>
                <c:pt idx="34">
                  <c:v>3.1</c:v>
                </c:pt>
                <c:pt idx="35">
                  <c:v>3.2</c:v>
                </c:pt>
                <c:pt idx="36">
                  <c:v>3.3</c:v>
                </c:pt>
                <c:pt idx="37">
                  <c:v>3.3</c:v>
                </c:pt>
                <c:pt idx="38">
                  <c:v>3.4</c:v>
                </c:pt>
                <c:pt idx="39">
                  <c:v>3.5</c:v>
                </c:pt>
                <c:pt idx="40">
                  <c:v>3.7</c:v>
                </c:pt>
                <c:pt idx="41">
                  <c:v>3.8</c:v>
                </c:pt>
                <c:pt idx="42">
                  <c:v>4</c:v>
                </c:pt>
                <c:pt idx="43">
                  <c:v>4.0999999999999996</c:v>
                </c:pt>
                <c:pt idx="44">
                  <c:v>4.4000000000000004</c:v>
                </c:pt>
                <c:pt idx="45">
                  <c:v>4.4000000000000004</c:v>
                </c:pt>
                <c:pt idx="46">
                  <c:v>5.2</c:v>
                </c:pt>
                <c:pt idx="47">
                  <c:v>5.3</c:v>
                </c:pt>
                <c:pt idx="48">
                  <c:v>5.6</c:v>
                </c:pt>
                <c:pt idx="49">
                  <c:v>5.6</c:v>
                </c:pt>
                <c:pt idx="50">
                  <c:v>5.8</c:v>
                </c:pt>
                <c:pt idx="51">
                  <c:v>5.8</c:v>
                </c:pt>
                <c:pt idx="52">
                  <c:v>5.9</c:v>
                </c:pt>
                <c:pt idx="53">
                  <c:v>6.1</c:v>
                </c:pt>
                <c:pt idx="54">
                  <c:v>6.3</c:v>
                </c:pt>
                <c:pt idx="55">
                  <c:v>6.3</c:v>
                </c:pt>
                <c:pt idx="56">
                  <c:v>6.5</c:v>
                </c:pt>
                <c:pt idx="57">
                  <c:v>6.7</c:v>
                </c:pt>
                <c:pt idx="58">
                  <c:v>6.7</c:v>
                </c:pt>
                <c:pt idx="59">
                  <c:v>6.7</c:v>
                </c:pt>
                <c:pt idx="60">
                  <c:v>6.9</c:v>
                </c:pt>
                <c:pt idx="61">
                  <c:v>6.9</c:v>
                </c:pt>
                <c:pt idx="62">
                  <c:v>7.1</c:v>
                </c:pt>
                <c:pt idx="63">
                  <c:v>7.2</c:v>
                </c:pt>
                <c:pt idx="64">
                  <c:v>7.2</c:v>
                </c:pt>
                <c:pt idx="65">
                  <c:v>7.2</c:v>
                </c:pt>
                <c:pt idx="66">
                  <c:v>7.5</c:v>
                </c:pt>
                <c:pt idx="67">
                  <c:v>7.7</c:v>
                </c:pt>
                <c:pt idx="68">
                  <c:v>7.7</c:v>
                </c:pt>
                <c:pt idx="69">
                  <c:v>7.7</c:v>
                </c:pt>
                <c:pt idx="70">
                  <c:v>7.8</c:v>
                </c:pt>
                <c:pt idx="71">
                  <c:v>7.8</c:v>
                </c:pt>
                <c:pt idx="72">
                  <c:v>8.1</c:v>
                </c:pt>
                <c:pt idx="73">
                  <c:v>8.1</c:v>
                </c:pt>
                <c:pt idx="74">
                  <c:v>8.2000000000000011</c:v>
                </c:pt>
                <c:pt idx="75">
                  <c:v>8.3000000000000007</c:v>
                </c:pt>
                <c:pt idx="76">
                  <c:v>8.5</c:v>
                </c:pt>
                <c:pt idx="77">
                  <c:v>8.5</c:v>
                </c:pt>
                <c:pt idx="78">
                  <c:v>8.5</c:v>
                </c:pt>
                <c:pt idx="79">
                  <c:v>8.8000000000000007</c:v>
                </c:pt>
                <c:pt idx="80">
                  <c:v>9</c:v>
                </c:pt>
                <c:pt idx="81">
                  <c:v>9</c:v>
                </c:pt>
                <c:pt idx="82">
                  <c:v>9.7000000000000011</c:v>
                </c:pt>
              </c:numCache>
            </c:numRef>
          </c:xVal>
          <c:yVal>
            <c:numRef>
              <c:f>CorMP0!$B$5:$B$154</c:f>
              <c:numCache>
                <c:formatCode>0.0</c:formatCode>
                <c:ptCount val="150"/>
                <c:pt idx="0">
                  <c:v>1.9000000000000001</c:v>
                </c:pt>
                <c:pt idx="1">
                  <c:v>6.22</c:v>
                </c:pt>
                <c:pt idx="2">
                  <c:v>7.6599999999999975</c:v>
                </c:pt>
                <c:pt idx="3">
                  <c:v>4.33</c:v>
                </c:pt>
                <c:pt idx="4">
                  <c:v>4.1499999999999995</c:v>
                </c:pt>
                <c:pt idx="5">
                  <c:v>3.5200000000000005</c:v>
                </c:pt>
                <c:pt idx="6">
                  <c:v>0</c:v>
                </c:pt>
                <c:pt idx="7">
                  <c:v>5.14</c:v>
                </c:pt>
                <c:pt idx="8">
                  <c:v>2.8899999999999997</c:v>
                </c:pt>
                <c:pt idx="9">
                  <c:v>2.8</c:v>
                </c:pt>
                <c:pt idx="10">
                  <c:v>2.62</c:v>
                </c:pt>
                <c:pt idx="11">
                  <c:v>3.07</c:v>
                </c:pt>
                <c:pt idx="12">
                  <c:v>2.5299999999999998</c:v>
                </c:pt>
                <c:pt idx="13">
                  <c:v>3.9699999999999998</c:v>
                </c:pt>
                <c:pt idx="14">
                  <c:v>1.72</c:v>
                </c:pt>
                <c:pt idx="15">
                  <c:v>2.5299999999999998</c:v>
                </c:pt>
                <c:pt idx="16">
                  <c:v>6.58</c:v>
                </c:pt>
                <c:pt idx="17">
                  <c:v>3.6099999999999994</c:v>
                </c:pt>
                <c:pt idx="18">
                  <c:v>0</c:v>
                </c:pt>
                <c:pt idx="19">
                  <c:v>4.42</c:v>
                </c:pt>
                <c:pt idx="20">
                  <c:v>2.71</c:v>
                </c:pt>
                <c:pt idx="21">
                  <c:v>0</c:v>
                </c:pt>
                <c:pt idx="22">
                  <c:v>1.9899999999999998</c:v>
                </c:pt>
                <c:pt idx="23">
                  <c:v>6.85</c:v>
                </c:pt>
                <c:pt idx="24">
                  <c:v>5.2299999999999995</c:v>
                </c:pt>
                <c:pt idx="25">
                  <c:v>5.05</c:v>
                </c:pt>
                <c:pt idx="26">
                  <c:v>6.22</c:v>
                </c:pt>
                <c:pt idx="27">
                  <c:v>3.7</c:v>
                </c:pt>
                <c:pt idx="28">
                  <c:v>0</c:v>
                </c:pt>
                <c:pt idx="29">
                  <c:v>5.59</c:v>
                </c:pt>
                <c:pt idx="30">
                  <c:v>3.9699999999999998</c:v>
                </c:pt>
                <c:pt idx="31">
                  <c:v>3.9699999999999998</c:v>
                </c:pt>
                <c:pt idx="32">
                  <c:v>4.0600000000000005</c:v>
                </c:pt>
                <c:pt idx="33">
                  <c:v>7.0300000000000011</c:v>
                </c:pt>
                <c:pt idx="34">
                  <c:v>0</c:v>
                </c:pt>
                <c:pt idx="35">
                  <c:v>6.13</c:v>
                </c:pt>
                <c:pt idx="36">
                  <c:v>6.22</c:v>
                </c:pt>
                <c:pt idx="37">
                  <c:v>5.7700000000000014</c:v>
                </c:pt>
                <c:pt idx="38">
                  <c:v>7.0300000000000011</c:v>
                </c:pt>
                <c:pt idx="39">
                  <c:v>6.49</c:v>
                </c:pt>
                <c:pt idx="40">
                  <c:v>0</c:v>
                </c:pt>
                <c:pt idx="41">
                  <c:v>5.7700000000000014</c:v>
                </c:pt>
                <c:pt idx="42">
                  <c:v>3.79</c:v>
                </c:pt>
                <c:pt idx="43">
                  <c:v>5.2299999999999995</c:v>
                </c:pt>
                <c:pt idx="44">
                  <c:v>7.3900000000000006</c:v>
                </c:pt>
                <c:pt idx="45">
                  <c:v>1.6300000000000001</c:v>
                </c:pt>
                <c:pt idx="46">
                  <c:v>5.3199999999999985</c:v>
                </c:pt>
                <c:pt idx="47">
                  <c:v>4.7799999999999994</c:v>
                </c:pt>
                <c:pt idx="48">
                  <c:v>5.7700000000000014</c:v>
                </c:pt>
                <c:pt idx="49">
                  <c:v>6.31</c:v>
                </c:pt>
                <c:pt idx="50">
                  <c:v>1.45</c:v>
                </c:pt>
                <c:pt idx="51">
                  <c:v>8.2000000000000011</c:v>
                </c:pt>
                <c:pt idx="52">
                  <c:v>4.5999999999999996</c:v>
                </c:pt>
                <c:pt idx="53">
                  <c:v>8.1100000000000012</c:v>
                </c:pt>
                <c:pt idx="54">
                  <c:v>2.3499999999999988</c:v>
                </c:pt>
                <c:pt idx="55">
                  <c:v>5.7700000000000014</c:v>
                </c:pt>
                <c:pt idx="56">
                  <c:v>3.4299999999999997</c:v>
                </c:pt>
                <c:pt idx="57">
                  <c:v>3.7</c:v>
                </c:pt>
                <c:pt idx="58">
                  <c:v>3.3400000000000007</c:v>
                </c:pt>
                <c:pt idx="59">
                  <c:v>5.14</c:v>
                </c:pt>
                <c:pt idx="60">
                  <c:v>4.5999999999999996</c:v>
                </c:pt>
                <c:pt idx="61">
                  <c:v>7.75</c:v>
                </c:pt>
                <c:pt idx="62">
                  <c:v>5.5</c:v>
                </c:pt>
                <c:pt idx="63">
                  <c:v>6.76</c:v>
                </c:pt>
                <c:pt idx="64">
                  <c:v>6.22</c:v>
                </c:pt>
                <c:pt idx="65">
                  <c:v>6.67</c:v>
                </c:pt>
                <c:pt idx="66">
                  <c:v>4.42</c:v>
                </c:pt>
                <c:pt idx="67">
                  <c:v>7.2099999999999991</c:v>
                </c:pt>
                <c:pt idx="68">
                  <c:v>3.1599999999999997</c:v>
                </c:pt>
                <c:pt idx="69">
                  <c:v>8.2900000000000009</c:v>
                </c:pt>
                <c:pt idx="70">
                  <c:v>5.2299999999999995</c:v>
                </c:pt>
                <c:pt idx="71">
                  <c:v>4.33</c:v>
                </c:pt>
                <c:pt idx="72">
                  <c:v>9.1900000000000013</c:v>
                </c:pt>
                <c:pt idx="73">
                  <c:v>5.5</c:v>
                </c:pt>
                <c:pt idx="74">
                  <c:v>8.4700000000000006</c:v>
                </c:pt>
                <c:pt idx="75">
                  <c:v>6.49</c:v>
                </c:pt>
                <c:pt idx="76">
                  <c:v>4.7799999999999994</c:v>
                </c:pt>
                <c:pt idx="77">
                  <c:v>8.1100000000000012</c:v>
                </c:pt>
                <c:pt idx="78">
                  <c:v>8.1100000000000012</c:v>
                </c:pt>
                <c:pt idx="79">
                  <c:v>9.01</c:v>
                </c:pt>
                <c:pt idx="80">
                  <c:v>6.0400000000000009</c:v>
                </c:pt>
                <c:pt idx="81">
                  <c:v>7.8400000000000007</c:v>
                </c:pt>
                <c:pt idx="82">
                  <c:v>9.91</c:v>
                </c:pt>
              </c:numCache>
            </c:numRef>
          </c:yVal>
        </c:ser>
        <c:ser>
          <c:idx val="1"/>
          <c:order val="1"/>
          <c:tx>
            <c:strRef>
              <c:f>CorMP0!$C$3</c:f>
              <c:strCache>
                <c:ptCount val="1"/>
                <c:pt idx="0">
                  <c:v>TriGo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5"/>
            <c:spPr>
              <a:solidFill>
                <a:srgbClr val="00B050"/>
              </a:solidFill>
              <a:ln>
                <a:noFill/>
              </a:ln>
            </c:spPr>
          </c:marker>
          <c:trendline>
            <c:spPr>
              <a:ln w="28575">
                <a:solidFill>
                  <a:srgbClr val="00B050"/>
                </a:solidFill>
              </a:ln>
            </c:spPr>
            <c:trendlineType val="linear"/>
            <c:forward val="2"/>
          </c:trendline>
          <c:xVal>
            <c:numRef>
              <c:f>CorMP0!$C$5:$C$154</c:f>
              <c:numCache>
                <c:formatCode>0.0</c:formatCode>
                <c:ptCount val="15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9.7000000000000003E-2</c:v>
                </c:pt>
                <c:pt idx="7">
                  <c:v>0.443</c:v>
                </c:pt>
                <c:pt idx="8">
                  <c:v>0.45300000000000001</c:v>
                </c:pt>
                <c:pt idx="9">
                  <c:v>0.54900000000000004</c:v>
                </c:pt>
                <c:pt idx="10">
                  <c:v>0.55000000000000004</c:v>
                </c:pt>
                <c:pt idx="11">
                  <c:v>0.64400000000000179</c:v>
                </c:pt>
                <c:pt idx="12">
                  <c:v>0.83700000000000063</c:v>
                </c:pt>
                <c:pt idx="13">
                  <c:v>0.85000000000000064</c:v>
                </c:pt>
                <c:pt idx="14">
                  <c:v>0.91500000000000004</c:v>
                </c:pt>
                <c:pt idx="15">
                  <c:v>0.997</c:v>
                </c:pt>
                <c:pt idx="16">
                  <c:v>1.097</c:v>
                </c:pt>
                <c:pt idx="17">
                  <c:v>1.212</c:v>
                </c:pt>
                <c:pt idx="18">
                  <c:v>1.379</c:v>
                </c:pt>
                <c:pt idx="19">
                  <c:v>1.383</c:v>
                </c:pt>
                <c:pt idx="20">
                  <c:v>1.4269999999999956</c:v>
                </c:pt>
                <c:pt idx="21">
                  <c:v>1.589</c:v>
                </c:pt>
                <c:pt idx="22">
                  <c:v>1.907</c:v>
                </c:pt>
                <c:pt idx="23">
                  <c:v>1.9760000000000033</c:v>
                </c:pt>
                <c:pt idx="24">
                  <c:v>2.024</c:v>
                </c:pt>
                <c:pt idx="25">
                  <c:v>2.1930000000000001</c:v>
                </c:pt>
                <c:pt idx="26">
                  <c:v>2.2450000000000001</c:v>
                </c:pt>
                <c:pt idx="27">
                  <c:v>2.645</c:v>
                </c:pt>
                <c:pt idx="28">
                  <c:v>2.8179999999999987</c:v>
                </c:pt>
                <c:pt idx="29">
                  <c:v>3.3</c:v>
                </c:pt>
                <c:pt idx="30">
                  <c:v>3.3759999999999977</c:v>
                </c:pt>
                <c:pt idx="31">
                  <c:v>3.3859999999999997</c:v>
                </c:pt>
                <c:pt idx="32">
                  <c:v>3.3939999999999997</c:v>
                </c:pt>
                <c:pt idx="33">
                  <c:v>3.5169999999999977</c:v>
                </c:pt>
                <c:pt idx="34">
                  <c:v>3.6890000000000001</c:v>
                </c:pt>
                <c:pt idx="35">
                  <c:v>3.6919999999999997</c:v>
                </c:pt>
                <c:pt idx="36">
                  <c:v>3.9369999999999967</c:v>
                </c:pt>
                <c:pt idx="37">
                  <c:v>4.1839999999999975</c:v>
                </c:pt>
                <c:pt idx="38">
                  <c:v>4.5219999999999985</c:v>
                </c:pt>
                <c:pt idx="39">
                  <c:v>4.6049999999999871</c:v>
                </c:pt>
                <c:pt idx="40">
                  <c:v>4.6689999999999863</c:v>
                </c:pt>
                <c:pt idx="41">
                  <c:v>4.8010000000000002</c:v>
                </c:pt>
                <c:pt idx="42">
                  <c:v>4.8380000000000001</c:v>
                </c:pt>
                <c:pt idx="43">
                  <c:v>5.0199999999999996</c:v>
                </c:pt>
                <c:pt idx="44">
                  <c:v>5.1929999999999863</c:v>
                </c:pt>
                <c:pt idx="45">
                  <c:v>5.2389999999999999</c:v>
                </c:pt>
                <c:pt idx="46">
                  <c:v>5.2430000000000003</c:v>
                </c:pt>
                <c:pt idx="47">
                  <c:v>5.3019999999999996</c:v>
                </c:pt>
                <c:pt idx="48">
                  <c:v>5.4459999999999997</c:v>
                </c:pt>
                <c:pt idx="49">
                  <c:v>5.7919999999999998</c:v>
                </c:pt>
                <c:pt idx="50">
                  <c:v>5.8209999999999873</c:v>
                </c:pt>
                <c:pt idx="51">
                  <c:v>5.8209999999999873</c:v>
                </c:pt>
                <c:pt idx="52">
                  <c:v>6.0110000000000001</c:v>
                </c:pt>
                <c:pt idx="53">
                  <c:v>6.3529999999999873</c:v>
                </c:pt>
                <c:pt idx="54">
                  <c:v>6.5659999999999945</c:v>
                </c:pt>
                <c:pt idx="55">
                  <c:v>6.6289999999999862</c:v>
                </c:pt>
                <c:pt idx="56">
                  <c:v>6.6439999999999975</c:v>
                </c:pt>
                <c:pt idx="57">
                  <c:v>6.7679999999999945</c:v>
                </c:pt>
                <c:pt idx="58">
                  <c:v>6.891</c:v>
                </c:pt>
                <c:pt idx="59">
                  <c:v>6.9269999999999996</c:v>
                </c:pt>
                <c:pt idx="60">
                  <c:v>6.9530000000000003</c:v>
                </c:pt>
                <c:pt idx="61">
                  <c:v>7.1219999999999946</c:v>
                </c:pt>
                <c:pt idx="62">
                  <c:v>7.1369999999999996</c:v>
                </c:pt>
                <c:pt idx="63">
                  <c:v>7.2149999999999945</c:v>
                </c:pt>
                <c:pt idx="64">
                  <c:v>7.359</c:v>
                </c:pt>
                <c:pt idx="65">
                  <c:v>7.4779999999999998</c:v>
                </c:pt>
                <c:pt idx="66">
                  <c:v>7.4790000000000134</c:v>
                </c:pt>
                <c:pt idx="67">
                  <c:v>7.4909999999999997</c:v>
                </c:pt>
                <c:pt idx="68">
                  <c:v>7.5539999999999985</c:v>
                </c:pt>
                <c:pt idx="69">
                  <c:v>7.6349999999999945</c:v>
                </c:pt>
                <c:pt idx="70">
                  <c:v>7.6609999999999863</c:v>
                </c:pt>
                <c:pt idx="71">
                  <c:v>7.6689999999999863</c:v>
                </c:pt>
                <c:pt idx="72">
                  <c:v>7.7850000000000001</c:v>
                </c:pt>
                <c:pt idx="73">
                  <c:v>7.9939999999999998</c:v>
                </c:pt>
                <c:pt idx="74">
                  <c:v>8.1</c:v>
                </c:pt>
                <c:pt idx="75">
                  <c:v>8.1310000000000002</c:v>
                </c:pt>
                <c:pt idx="76">
                  <c:v>8.2270000000000003</c:v>
                </c:pt>
                <c:pt idx="77">
                  <c:v>8.3150000000000048</c:v>
                </c:pt>
                <c:pt idx="78">
                  <c:v>8.5130000000000035</c:v>
                </c:pt>
              </c:numCache>
            </c:numRef>
          </c:xVal>
          <c:yVal>
            <c:numRef>
              <c:f>CorMP0!$D$5:$D$154</c:f>
              <c:numCache>
                <c:formatCode>0.0</c:formatCode>
                <c:ptCount val="150"/>
                <c:pt idx="0">
                  <c:v>3.1</c:v>
                </c:pt>
                <c:pt idx="1">
                  <c:v>6.8</c:v>
                </c:pt>
                <c:pt idx="2">
                  <c:v>6.8</c:v>
                </c:pt>
                <c:pt idx="3">
                  <c:v>5.0999999999999996</c:v>
                </c:pt>
                <c:pt idx="4">
                  <c:v>3.2</c:v>
                </c:pt>
                <c:pt idx="5">
                  <c:v>1.6</c:v>
                </c:pt>
                <c:pt idx="6">
                  <c:v>0</c:v>
                </c:pt>
                <c:pt idx="7">
                  <c:v>3.1</c:v>
                </c:pt>
                <c:pt idx="8">
                  <c:v>2.5</c:v>
                </c:pt>
                <c:pt idx="9">
                  <c:v>1.3</c:v>
                </c:pt>
                <c:pt idx="10">
                  <c:v>2.1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5</c:v>
                </c:pt>
                <c:pt idx="16">
                  <c:v>7.3</c:v>
                </c:pt>
                <c:pt idx="17">
                  <c:v>3.9</c:v>
                </c:pt>
                <c:pt idx="18">
                  <c:v>5</c:v>
                </c:pt>
                <c:pt idx="19">
                  <c:v>0</c:v>
                </c:pt>
                <c:pt idx="20">
                  <c:v>2.8</c:v>
                </c:pt>
                <c:pt idx="21">
                  <c:v>0</c:v>
                </c:pt>
                <c:pt idx="22">
                  <c:v>1</c:v>
                </c:pt>
                <c:pt idx="23">
                  <c:v>5.0999999999999996</c:v>
                </c:pt>
                <c:pt idx="24">
                  <c:v>0</c:v>
                </c:pt>
                <c:pt idx="25">
                  <c:v>2.9</c:v>
                </c:pt>
                <c:pt idx="26">
                  <c:v>3.5</c:v>
                </c:pt>
                <c:pt idx="27">
                  <c:v>4.8</c:v>
                </c:pt>
                <c:pt idx="28">
                  <c:v>7.2</c:v>
                </c:pt>
                <c:pt idx="29">
                  <c:v>5.3</c:v>
                </c:pt>
                <c:pt idx="30">
                  <c:v>6.5</c:v>
                </c:pt>
                <c:pt idx="31">
                  <c:v>2.8</c:v>
                </c:pt>
                <c:pt idx="32">
                  <c:v>7</c:v>
                </c:pt>
                <c:pt idx="33">
                  <c:v>7.8</c:v>
                </c:pt>
                <c:pt idx="34">
                  <c:v>5.8</c:v>
                </c:pt>
                <c:pt idx="35">
                  <c:v>0</c:v>
                </c:pt>
                <c:pt idx="36">
                  <c:v>7.3</c:v>
                </c:pt>
                <c:pt idx="37">
                  <c:v>6.6</c:v>
                </c:pt>
                <c:pt idx="38">
                  <c:v>8.4</c:v>
                </c:pt>
                <c:pt idx="39">
                  <c:v>6.1</c:v>
                </c:pt>
                <c:pt idx="40">
                  <c:v>7.4</c:v>
                </c:pt>
                <c:pt idx="41">
                  <c:v>2.8</c:v>
                </c:pt>
                <c:pt idx="42">
                  <c:v>6.4</c:v>
                </c:pt>
                <c:pt idx="43">
                  <c:v>6.1</c:v>
                </c:pt>
                <c:pt idx="44">
                  <c:v>6.8</c:v>
                </c:pt>
                <c:pt idx="45">
                  <c:v>3.6</c:v>
                </c:pt>
                <c:pt idx="46">
                  <c:v>0</c:v>
                </c:pt>
                <c:pt idx="47">
                  <c:v>6.6</c:v>
                </c:pt>
                <c:pt idx="48">
                  <c:v>8</c:v>
                </c:pt>
                <c:pt idx="49">
                  <c:v>7.8</c:v>
                </c:pt>
                <c:pt idx="50">
                  <c:v>8.3000000000000007</c:v>
                </c:pt>
                <c:pt idx="51">
                  <c:v>7.9</c:v>
                </c:pt>
                <c:pt idx="52">
                  <c:v>0</c:v>
                </c:pt>
                <c:pt idx="53">
                  <c:v>5</c:v>
                </c:pt>
                <c:pt idx="54">
                  <c:v>8.9</c:v>
                </c:pt>
                <c:pt idx="55">
                  <c:v>5.0999999999999996</c:v>
                </c:pt>
                <c:pt idx="56">
                  <c:v>7.3</c:v>
                </c:pt>
                <c:pt idx="57">
                  <c:v>7.7</c:v>
                </c:pt>
                <c:pt idx="58">
                  <c:v>5.6</c:v>
                </c:pt>
                <c:pt idx="59">
                  <c:v>6.5</c:v>
                </c:pt>
                <c:pt idx="60">
                  <c:v>8.1</c:v>
                </c:pt>
                <c:pt idx="61">
                  <c:v>7.1</c:v>
                </c:pt>
                <c:pt idx="62">
                  <c:v>7.7</c:v>
                </c:pt>
                <c:pt idx="63">
                  <c:v>7.6</c:v>
                </c:pt>
                <c:pt idx="64">
                  <c:v>2.8</c:v>
                </c:pt>
                <c:pt idx="65">
                  <c:v>8.3000000000000007</c:v>
                </c:pt>
                <c:pt idx="66">
                  <c:v>8.7000000000000011</c:v>
                </c:pt>
                <c:pt idx="67">
                  <c:v>9.8000000000000007</c:v>
                </c:pt>
                <c:pt idx="68">
                  <c:v>7.1</c:v>
                </c:pt>
                <c:pt idx="69">
                  <c:v>6.7</c:v>
                </c:pt>
                <c:pt idx="70">
                  <c:v>9.3000000000000007</c:v>
                </c:pt>
                <c:pt idx="71">
                  <c:v>8.5</c:v>
                </c:pt>
                <c:pt idx="72">
                  <c:v>0</c:v>
                </c:pt>
                <c:pt idx="73">
                  <c:v>6.9</c:v>
                </c:pt>
                <c:pt idx="74">
                  <c:v>10</c:v>
                </c:pt>
                <c:pt idx="75">
                  <c:v>8.8000000000000007</c:v>
                </c:pt>
                <c:pt idx="76">
                  <c:v>7.8</c:v>
                </c:pt>
                <c:pt idx="77">
                  <c:v>9.1</c:v>
                </c:pt>
                <c:pt idx="78">
                  <c:v>9.2000000000000011</c:v>
                </c:pt>
              </c:numCache>
            </c:numRef>
          </c:yVal>
        </c:ser>
        <c:ser>
          <c:idx val="2"/>
          <c:order val="2"/>
          <c:tx>
            <c:strRef>
              <c:f>CorMP0!$E$3</c:f>
              <c:strCache>
                <c:ptCount val="1"/>
                <c:pt idx="0">
                  <c:v>Elsta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002060"/>
              </a:solidFill>
              <a:ln>
                <a:noFill/>
              </a:ln>
            </c:spPr>
          </c:marker>
          <c:trendline>
            <c:spPr>
              <a:ln w="28575">
                <a:solidFill>
                  <a:srgbClr val="002060"/>
                </a:solidFill>
              </a:ln>
            </c:spPr>
            <c:trendlineType val="linear"/>
            <c:forward val="2"/>
          </c:trendline>
          <c:xVal>
            <c:numRef>
              <c:f>CorMP0!$E$5:$E$154</c:f>
              <c:numCache>
                <c:formatCode>0.0</c:formatCode>
                <c:ptCount val="15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0.52</c:v>
                </c:pt>
                <c:pt idx="9">
                  <c:v>0.54400000000000004</c:v>
                </c:pt>
                <c:pt idx="10">
                  <c:v>0.55300000000000005</c:v>
                </c:pt>
                <c:pt idx="11">
                  <c:v>0.63200000000000178</c:v>
                </c:pt>
                <c:pt idx="12">
                  <c:v>0.8</c:v>
                </c:pt>
                <c:pt idx="13">
                  <c:v>1.3919999999999966</c:v>
                </c:pt>
                <c:pt idx="14">
                  <c:v>1.7049999999999963</c:v>
                </c:pt>
                <c:pt idx="15">
                  <c:v>1.7329999999999961</c:v>
                </c:pt>
                <c:pt idx="16">
                  <c:v>1.8260000000000001</c:v>
                </c:pt>
                <c:pt idx="17">
                  <c:v>1.8670000000000002</c:v>
                </c:pt>
                <c:pt idx="18">
                  <c:v>2.0339999999999998</c:v>
                </c:pt>
                <c:pt idx="19">
                  <c:v>2.2999999999999998</c:v>
                </c:pt>
                <c:pt idx="20">
                  <c:v>2.5019999999999998</c:v>
                </c:pt>
                <c:pt idx="21">
                  <c:v>2.6359999999999997</c:v>
                </c:pt>
                <c:pt idx="22">
                  <c:v>2.6629999999999998</c:v>
                </c:pt>
                <c:pt idx="23">
                  <c:v>2.9470000000000001</c:v>
                </c:pt>
                <c:pt idx="24">
                  <c:v>3.1119999999999997</c:v>
                </c:pt>
                <c:pt idx="25">
                  <c:v>3.1640000000000001</c:v>
                </c:pt>
                <c:pt idx="26">
                  <c:v>3.3939999999999997</c:v>
                </c:pt>
                <c:pt idx="27">
                  <c:v>3.4649999999999999</c:v>
                </c:pt>
                <c:pt idx="28">
                  <c:v>3.8759999999999977</c:v>
                </c:pt>
                <c:pt idx="29">
                  <c:v>4.0999999999999996</c:v>
                </c:pt>
                <c:pt idx="30">
                  <c:v>4.1119999999999965</c:v>
                </c:pt>
                <c:pt idx="31">
                  <c:v>4.1289999999999862</c:v>
                </c:pt>
                <c:pt idx="32">
                  <c:v>4.4090000000000034</c:v>
                </c:pt>
                <c:pt idx="33">
                  <c:v>4.7649999999999872</c:v>
                </c:pt>
                <c:pt idx="34">
                  <c:v>4.8890000000000002</c:v>
                </c:pt>
                <c:pt idx="35">
                  <c:v>4.9550000000000001</c:v>
                </c:pt>
                <c:pt idx="36">
                  <c:v>5.1530000000000005</c:v>
                </c:pt>
                <c:pt idx="37">
                  <c:v>5.3340000000000005</c:v>
                </c:pt>
                <c:pt idx="38">
                  <c:v>5.4550000000000001</c:v>
                </c:pt>
                <c:pt idx="39">
                  <c:v>5.6450000000000005</c:v>
                </c:pt>
                <c:pt idx="40">
                  <c:v>5.9090000000000034</c:v>
                </c:pt>
                <c:pt idx="41">
                  <c:v>5.9610000000000003</c:v>
                </c:pt>
                <c:pt idx="42">
                  <c:v>6.3579999999999863</c:v>
                </c:pt>
                <c:pt idx="43">
                  <c:v>6.9090000000000034</c:v>
                </c:pt>
                <c:pt idx="44">
                  <c:v>7.2510000000000003</c:v>
                </c:pt>
                <c:pt idx="45">
                  <c:v>7.3860000000000001</c:v>
                </c:pt>
                <c:pt idx="46">
                  <c:v>7.4290000000000003</c:v>
                </c:pt>
                <c:pt idx="47">
                  <c:v>7.6869999999999985</c:v>
                </c:pt>
                <c:pt idx="48">
                  <c:v>7.7949999999999955</c:v>
                </c:pt>
                <c:pt idx="49">
                  <c:v>7.94</c:v>
                </c:pt>
                <c:pt idx="50">
                  <c:v>7.9849999999999985</c:v>
                </c:pt>
                <c:pt idx="51">
                  <c:v>8.1070000000000011</c:v>
                </c:pt>
                <c:pt idx="52">
                  <c:v>8.1510000000000016</c:v>
                </c:pt>
                <c:pt idx="53">
                  <c:v>8.2670000000000012</c:v>
                </c:pt>
                <c:pt idx="54">
                  <c:v>8.4040000000000035</c:v>
                </c:pt>
                <c:pt idx="55">
                  <c:v>8.5640000000000001</c:v>
                </c:pt>
                <c:pt idx="56">
                  <c:v>8.7439999999999998</c:v>
                </c:pt>
                <c:pt idx="57">
                  <c:v>8.7940000000000005</c:v>
                </c:pt>
                <c:pt idx="58">
                  <c:v>8.8740000000000023</c:v>
                </c:pt>
                <c:pt idx="59">
                  <c:v>9.282</c:v>
                </c:pt>
                <c:pt idx="60">
                  <c:v>9.3970000000000002</c:v>
                </c:pt>
                <c:pt idx="61">
                  <c:v>9.5460000000000012</c:v>
                </c:pt>
              </c:numCache>
            </c:numRef>
          </c:xVal>
          <c:yVal>
            <c:numRef>
              <c:f>CorMP0!$F$5:$F$154</c:f>
              <c:numCache>
                <c:formatCode>0.0</c:formatCode>
                <c:ptCount val="150"/>
                <c:pt idx="0">
                  <c:v>4.51</c:v>
                </c:pt>
                <c:pt idx="1">
                  <c:v>8.4700000000000042</c:v>
                </c:pt>
                <c:pt idx="2">
                  <c:v>10</c:v>
                </c:pt>
                <c:pt idx="3">
                  <c:v>4.7799999999999994</c:v>
                </c:pt>
                <c:pt idx="4">
                  <c:v>5.3199999999999985</c:v>
                </c:pt>
                <c:pt idx="5">
                  <c:v>5.05</c:v>
                </c:pt>
                <c:pt idx="6">
                  <c:v>8.4700000000000042</c:v>
                </c:pt>
                <c:pt idx="7">
                  <c:v>6.0400000000000009</c:v>
                </c:pt>
                <c:pt idx="8">
                  <c:v>0</c:v>
                </c:pt>
                <c:pt idx="9">
                  <c:v>0</c:v>
                </c:pt>
                <c:pt idx="10">
                  <c:v>4.87</c:v>
                </c:pt>
                <c:pt idx="11">
                  <c:v>1</c:v>
                </c:pt>
                <c:pt idx="12">
                  <c:v>1</c:v>
                </c:pt>
                <c:pt idx="13">
                  <c:v>7.1199999999999966</c:v>
                </c:pt>
                <c:pt idx="14">
                  <c:v>9.5500000000000025</c:v>
                </c:pt>
                <c:pt idx="15">
                  <c:v>4.0600000000000005</c:v>
                </c:pt>
                <c:pt idx="16">
                  <c:v>2.5299999999999998</c:v>
                </c:pt>
                <c:pt idx="17">
                  <c:v>4.42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5.3199999999999985</c:v>
                </c:pt>
                <c:pt idx="22">
                  <c:v>7.84</c:v>
                </c:pt>
                <c:pt idx="23">
                  <c:v>7.75</c:v>
                </c:pt>
                <c:pt idx="24">
                  <c:v>0</c:v>
                </c:pt>
                <c:pt idx="25">
                  <c:v>1</c:v>
                </c:pt>
                <c:pt idx="26">
                  <c:v>3.79</c:v>
                </c:pt>
                <c:pt idx="27">
                  <c:v>1</c:v>
                </c:pt>
                <c:pt idx="28">
                  <c:v>0</c:v>
                </c:pt>
                <c:pt idx="29">
                  <c:v>4.5999999999999996</c:v>
                </c:pt>
                <c:pt idx="30">
                  <c:v>4.1499999999999995</c:v>
                </c:pt>
                <c:pt idx="31">
                  <c:v>3.88</c:v>
                </c:pt>
                <c:pt idx="32">
                  <c:v>8.83</c:v>
                </c:pt>
                <c:pt idx="33">
                  <c:v>4.5999999999999996</c:v>
                </c:pt>
                <c:pt idx="34">
                  <c:v>5.7700000000000014</c:v>
                </c:pt>
                <c:pt idx="35">
                  <c:v>1</c:v>
                </c:pt>
                <c:pt idx="36">
                  <c:v>8.83</c:v>
                </c:pt>
                <c:pt idx="37">
                  <c:v>8.02</c:v>
                </c:pt>
                <c:pt idx="38">
                  <c:v>8.3800000000000026</c:v>
                </c:pt>
                <c:pt idx="39">
                  <c:v>3.4299999999999997</c:v>
                </c:pt>
                <c:pt idx="40">
                  <c:v>1</c:v>
                </c:pt>
                <c:pt idx="41">
                  <c:v>7.2099999999999991</c:v>
                </c:pt>
                <c:pt idx="42">
                  <c:v>7.57</c:v>
                </c:pt>
                <c:pt idx="43">
                  <c:v>8.11</c:v>
                </c:pt>
                <c:pt idx="44">
                  <c:v>6.31</c:v>
                </c:pt>
                <c:pt idx="45">
                  <c:v>4.5999999999999996</c:v>
                </c:pt>
                <c:pt idx="46">
                  <c:v>7.84</c:v>
                </c:pt>
                <c:pt idx="47">
                  <c:v>5.3199999999999985</c:v>
                </c:pt>
                <c:pt idx="48">
                  <c:v>2.3499999999999988</c:v>
                </c:pt>
                <c:pt idx="49">
                  <c:v>7.03</c:v>
                </c:pt>
                <c:pt idx="50">
                  <c:v>6.31</c:v>
                </c:pt>
                <c:pt idx="51">
                  <c:v>7.39</c:v>
                </c:pt>
                <c:pt idx="52">
                  <c:v>4.42</c:v>
                </c:pt>
                <c:pt idx="53">
                  <c:v>8.2900000000000009</c:v>
                </c:pt>
                <c:pt idx="54">
                  <c:v>8.65</c:v>
                </c:pt>
                <c:pt idx="55">
                  <c:v>6.31</c:v>
                </c:pt>
                <c:pt idx="56">
                  <c:v>0</c:v>
                </c:pt>
                <c:pt idx="57">
                  <c:v>7.39</c:v>
                </c:pt>
                <c:pt idx="58">
                  <c:v>7.1199999999999966</c:v>
                </c:pt>
                <c:pt idx="59">
                  <c:v>7.9300000000000024</c:v>
                </c:pt>
                <c:pt idx="60">
                  <c:v>9.2800000000000011</c:v>
                </c:pt>
                <c:pt idx="61">
                  <c:v>8.2900000000000009</c:v>
                </c:pt>
              </c:numCache>
            </c:numRef>
          </c:yVal>
        </c:ser>
        <c:ser>
          <c:idx val="3"/>
          <c:order val="3"/>
          <c:tx>
            <c:strRef>
              <c:f>CorMP0!$G$3</c:f>
              <c:strCache>
                <c:ptCount val="1"/>
                <c:pt idx="0">
                  <c:v>ModNat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7"/>
            <c:spPr>
              <a:solidFill>
                <a:srgbClr val="7030A0"/>
              </a:solidFill>
              <a:ln>
                <a:noFill/>
              </a:ln>
            </c:spPr>
          </c:marker>
          <c:trendline>
            <c:spPr>
              <a:ln w="28575">
                <a:solidFill>
                  <a:srgbClr val="7030A0"/>
                </a:solidFill>
              </a:ln>
            </c:spPr>
            <c:trendlineType val="linear"/>
            <c:forward val="2"/>
          </c:trendline>
          <c:xVal>
            <c:numRef>
              <c:f>CorMP0!$G$5:$G$154</c:f>
              <c:numCache>
                <c:formatCode>0.0</c:formatCode>
                <c:ptCount val="15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0.30000000000000032</c:v>
                </c:pt>
                <c:pt idx="5">
                  <c:v>0.70000000000000062</c:v>
                </c:pt>
                <c:pt idx="6">
                  <c:v>0.8</c:v>
                </c:pt>
                <c:pt idx="7">
                  <c:v>0.9</c:v>
                </c:pt>
                <c:pt idx="8">
                  <c:v>1.4</c:v>
                </c:pt>
                <c:pt idx="9">
                  <c:v>1.7</c:v>
                </c:pt>
                <c:pt idx="10">
                  <c:v>1.9000000000000001</c:v>
                </c:pt>
                <c:pt idx="11">
                  <c:v>2.2000000000000002</c:v>
                </c:pt>
                <c:pt idx="12">
                  <c:v>2.5</c:v>
                </c:pt>
                <c:pt idx="13">
                  <c:v>2.8</c:v>
                </c:pt>
                <c:pt idx="14">
                  <c:v>2.9</c:v>
                </c:pt>
                <c:pt idx="15">
                  <c:v>3.1</c:v>
                </c:pt>
                <c:pt idx="16">
                  <c:v>3.4</c:v>
                </c:pt>
                <c:pt idx="17">
                  <c:v>3.4</c:v>
                </c:pt>
                <c:pt idx="18">
                  <c:v>4.4000000000000004</c:v>
                </c:pt>
                <c:pt idx="19">
                  <c:v>4.4000000000000004</c:v>
                </c:pt>
                <c:pt idx="20">
                  <c:v>4.4000000000000004</c:v>
                </c:pt>
                <c:pt idx="21">
                  <c:v>4.5</c:v>
                </c:pt>
                <c:pt idx="22">
                  <c:v>4.5999999999999996</c:v>
                </c:pt>
                <c:pt idx="23">
                  <c:v>4.8</c:v>
                </c:pt>
                <c:pt idx="24">
                  <c:v>5.0999999999999996</c:v>
                </c:pt>
                <c:pt idx="25">
                  <c:v>5.8</c:v>
                </c:pt>
                <c:pt idx="26">
                  <c:v>5.9</c:v>
                </c:pt>
                <c:pt idx="27">
                  <c:v>6</c:v>
                </c:pt>
                <c:pt idx="28">
                  <c:v>6.2</c:v>
                </c:pt>
                <c:pt idx="29">
                  <c:v>6.3</c:v>
                </c:pt>
                <c:pt idx="30">
                  <c:v>6.3</c:v>
                </c:pt>
                <c:pt idx="31">
                  <c:v>6.4</c:v>
                </c:pt>
                <c:pt idx="32">
                  <c:v>6.5</c:v>
                </c:pt>
                <c:pt idx="33">
                  <c:v>6.5</c:v>
                </c:pt>
                <c:pt idx="34">
                  <c:v>6.5</c:v>
                </c:pt>
                <c:pt idx="35">
                  <c:v>6.7</c:v>
                </c:pt>
                <c:pt idx="36">
                  <c:v>6.8</c:v>
                </c:pt>
                <c:pt idx="37">
                  <c:v>6.8</c:v>
                </c:pt>
                <c:pt idx="38">
                  <c:v>6.9</c:v>
                </c:pt>
                <c:pt idx="39">
                  <c:v>7</c:v>
                </c:pt>
                <c:pt idx="40">
                  <c:v>7.2</c:v>
                </c:pt>
                <c:pt idx="41">
                  <c:v>7.4</c:v>
                </c:pt>
                <c:pt idx="42">
                  <c:v>7.5</c:v>
                </c:pt>
                <c:pt idx="43">
                  <c:v>7.5</c:v>
                </c:pt>
                <c:pt idx="44">
                  <c:v>7.7</c:v>
                </c:pt>
                <c:pt idx="45">
                  <c:v>8.1</c:v>
                </c:pt>
                <c:pt idx="46">
                  <c:v>8.3000000000000007</c:v>
                </c:pt>
                <c:pt idx="47">
                  <c:v>8.5</c:v>
                </c:pt>
                <c:pt idx="48">
                  <c:v>8.7000000000000011</c:v>
                </c:pt>
                <c:pt idx="49">
                  <c:v>8.9</c:v>
                </c:pt>
                <c:pt idx="50">
                  <c:v>9.2000000000000011</c:v>
                </c:pt>
                <c:pt idx="51">
                  <c:v>9.3000000000000007</c:v>
                </c:pt>
                <c:pt idx="52">
                  <c:v>9.3000000000000007</c:v>
                </c:pt>
                <c:pt idx="53">
                  <c:v>9.4</c:v>
                </c:pt>
                <c:pt idx="54">
                  <c:v>9.6</c:v>
                </c:pt>
                <c:pt idx="55">
                  <c:v>9.6</c:v>
                </c:pt>
                <c:pt idx="56">
                  <c:v>9.7000000000000011</c:v>
                </c:pt>
                <c:pt idx="57">
                  <c:v>9.9</c:v>
                </c:pt>
              </c:numCache>
            </c:numRef>
          </c:xVal>
          <c:yVal>
            <c:numRef>
              <c:f>CorMP0!$H$5:$H$154</c:f>
              <c:numCache>
                <c:formatCode>0.0</c:formatCode>
                <c:ptCount val="150"/>
                <c:pt idx="0">
                  <c:v>5.6</c:v>
                </c:pt>
                <c:pt idx="1">
                  <c:v>4.4000000000000004</c:v>
                </c:pt>
                <c:pt idx="2">
                  <c:v>4.3</c:v>
                </c:pt>
                <c:pt idx="3">
                  <c:v>4</c:v>
                </c:pt>
                <c:pt idx="4">
                  <c:v>3.9</c:v>
                </c:pt>
                <c:pt idx="5">
                  <c:v>0</c:v>
                </c:pt>
                <c:pt idx="6">
                  <c:v>6.4</c:v>
                </c:pt>
                <c:pt idx="7">
                  <c:v>1.7</c:v>
                </c:pt>
                <c:pt idx="8">
                  <c:v>4.8</c:v>
                </c:pt>
                <c:pt idx="9">
                  <c:v>0</c:v>
                </c:pt>
                <c:pt idx="10">
                  <c:v>0</c:v>
                </c:pt>
                <c:pt idx="11">
                  <c:v>6.1</c:v>
                </c:pt>
                <c:pt idx="12">
                  <c:v>0</c:v>
                </c:pt>
                <c:pt idx="13">
                  <c:v>5.7</c:v>
                </c:pt>
                <c:pt idx="14">
                  <c:v>7</c:v>
                </c:pt>
                <c:pt idx="15">
                  <c:v>0</c:v>
                </c:pt>
                <c:pt idx="16">
                  <c:v>6.8</c:v>
                </c:pt>
                <c:pt idx="17">
                  <c:v>5</c:v>
                </c:pt>
                <c:pt idx="18">
                  <c:v>0</c:v>
                </c:pt>
                <c:pt idx="19">
                  <c:v>3.6</c:v>
                </c:pt>
                <c:pt idx="20">
                  <c:v>0</c:v>
                </c:pt>
                <c:pt idx="21">
                  <c:v>7</c:v>
                </c:pt>
                <c:pt idx="22">
                  <c:v>4.7</c:v>
                </c:pt>
                <c:pt idx="23">
                  <c:v>5.7</c:v>
                </c:pt>
                <c:pt idx="24">
                  <c:v>6.9</c:v>
                </c:pt>
                <c:pt idx="25">
                  <c:v>7</c:v>
                </c:pt>
                <c:pt idx="26">
                  <c:v>5</c:v>
                </c:pt>
                <c:pt idx="27">
                  <c:v>3.7</c:v>
                </c:pt>
                <c:pt idx="28">
                  <c:v>6.2</c:v>
                </c:pt>
                <c:pt idx="29">
                  <c:v>4.7</c:v>
                </c:pt>
                <c:pt idx="30">
                  <c:v>4.5</c:v>
                </c:pt>
                <c:pt idx="31">
                  <c:v>5.3</c:v>
                </c:pt>
                <c:pt idx="32">
                  <c:v>7.8</c:v>
                </c:pt>
                <c:pt idx="33">
                  <c:v>0</c:v>
                </c:pt>
                <c:pt idx="34">
                  <c:v>6.9</c:v>
                </c:pt>
                <c:pt idx="35">
                  <c:v>5.5</c:v>
                </c:pt>
                <c:pt idx="36">
                  <c:v>6.5</c:v>
                </c:pt>
                <c:pt idx="37">
                  <c:v>7.1</c:v>
                </c:pt>
                <c:pt idx="38">
                  <c:v>4.2</c:v>
                </c:pt>
                <c:pt idx="39">
                  <c:v>4.8</c:v>
                </c:pt>
                <c:pt idx="40">
                  <c:v>6.5</c:v>
                </c:pt>
                <c:pt idx="41">
                  <c:v>5.9</c:v>
                </c:pt>
                <c:pt idx="42">
                  <c:v>4.0999999999999996</c:v>
                </c:pt>
                <c:pt idx="43">
                  <c:v>6.8</c:v>
                </c:pt>
                <c:pt idx="44">
                  <c:v>4.8</c:v>
                </c:pt>
                <c:pt idx="45">
                  <c:v>6.7</c:v>
                </c:pt>
                <c:pt idx="46">
                  <c:v>7.4</c:v>
                </c:pt>
                <c:pt idx="47">
                  <c:v>6.9</c:v>
                </c:pt>
                <c:pt idx="48">
                  <c:v>5.7</c:v>
                </c:pt>
                <c:pt idx="49">
                  <c:v>4.5</c:v>
                </c:pt>
                <c:pt idx="50">
                  <c:v>7.5</c:v>
                </c:pt>
                <c:pt idx="51">
                  <c:v>6.4</c:v>
                </c:pt>
                <c:pt idx="52">
                  <c:v>8.2000000000000011</c:v>
                </c:pt>
                <c:pt idx="53">
                  <c:v>8.6</c:v>
                </c:pt>
                <c:pt idx="54">
                  <c:v>7.9</c:v>
                </c:pt>
                <c:pt idx="55">
                  <c:v>6</c:v>
                </c:pt>
                <c:pt idx="56">
                  <c:v>7.8</c:v>
                </c:pt>
                <c:pt idx="57">
                  <c:v>7.9</c:v>
                </c:pt>
              </c:numCache>
            </c:numRef>
          </c:yVal>
        </c:ser>
        <c:ser>
          <c:idx val="4"/>
          <c:order val="4"/>
          <c:tx>
            <c:strRef>
              <c:f>CorMP0!$I$3</c:f>
              <c:strCache>
                <c:ptCount val="1"/>
                <c:pt idx="0">
                  <c:v>Mech 12-13</c:v>
                </c:pt>
              </c:strCache>
            </c:strRef>
          </c:tx>
          <c:spPr>
            <a:ln w="28575">
              <a:noFill/>
            </a:ln>
          </c:spPr>
          <c:marker>
            <c:symbol val="star"/>
            <c:size val="7"/>
            <c:spPr>
              <a:ln w="15875">
                <a:solidFill>
                  <a:srgbClr val="C00000"/>
                </a:solidFill>
              </a:ln>
            </c:spPr>
          </c:marker>
          <c:trendline>
            <c:spPr>
              <a:ln w="28575">
                <a:solidFill>
                  <a:srgbClr val="C00000"/>
                </a:solidFill>
              </a:ln>
            </c:spPr>
            <c:trendlineType val="linear"/>
            <c:forward val="2"/>
          </c:trendline>
          <c:xVal>
            <c:numRef>
              <c:f>CorMP0!$I$5:$I$95</c:f>
              <c:numCache>
                <c:formatCode>0.0</c:formatCode>
                <c:ptCount val="91"/>
                <c:pt idx="0">
                  <c:v>9.8930000000000007</c:v>
                </c:pt>
                <c:pt idx="1">
                  <c:v>5.3770000000000007</c:v>
                </c:pt>
                <c:pt idx="2">
                  <c:v>8.609</c:v>
                </c:pt>
                <c:pt idx="3">
                  <c:v>7.798</c:v>
                </c:pt>
                <c:pt idx="4">
                  <c:v>9.6580000000000013</c:v>
                </c:pt>
                <c:pt idx="5">
                  <c:v>7.6249999999999831</c:v>
                </c:pt>
                <c:pt idx="6">
                  <c:v>4.0639999999999965</c:v>
                </c:pt>
                <c:pt idx="7">
                  <c:v>8.3800000000000026</c:v>
                </c:pt>
                <c:pt idx="8">
                  <c:v>9.3800000000000026</c:v>
                </c:pt>
                <c:pt idx="9">
                  <c:v>9.4860000000000007</c:v>
                </c:pt>
                <c:pt idx="10">
                  <c:v>6.6639999999999873</c:v>
                </c:pt>
                <c:pt idx="11">
                  <c:v>7.9419999999999984</c:v>
                </c:pt>
                <c:pt idx="12">
                  <c:v>6.1429999999999945</c:v>
                </c:pt>
                <c:pt idx="13">
                  <c:v>4.9760000000000124</c:v>
                </c:pt>
                <c:pt idx="14">
                  <c:v>10</c:v>
                </c:pt>
                <c:pt idx="15">
                  <c:v>8.543000000000001</c:v>
                </c:pt>
                <c:pt idx="16">
                  <c:v>7.6099999999999985</c:v>
                </c:pt>
                <c:pt idx="17">
                  <c:v>5.7060000000000004</c:v>
                </c:pt>
                <c:pt idx="18">
                  <c:v>7.4480000000000004</c:v>
                </c:pt>
                <c:pt idx="19">
                  <c:v>0</c:v>
                </c:pt>
                <c:pt idx="20">
                  <c:v>0</c:v>
                </c:pt>
                <c:pt idx="21">
                  <c:v>5.7050000000000001</c:v>
                </c:pt>
                <c:pt idx="22">
                  <c:v>6.6539999999999955</c:v>
                </c:pt>
                <c:pt idx="23">
                  <c:v>4.2739999999999991</c:v>
                </c:pt>
                <c:pt idx="24">
                  <c:v>3.7019999999999995</c:v>
                </c:pt>
                <c:pt idx="25">
                  <c:v>0.50800000000000001</c:v>
                </c:pt>
                <c:pt idx="26">
                  <c:v>8.120000000000001</c:v>
                </c:pt>
                <c:pt idx="27">
                  <c:v>7.1129999999999862</c:v>
                </c:pt>
                <c:pt idx="28">
                  <c:v>1.2749999999999966</c:v>
                </c:pt>
                <c:pt idx="29">
                  <c:v>9.1720000000000006</c:v>
                </c:pt>
                <c:pt idx="30">
                  <c:v>7.3370000000000006</c:v>
                </c:pt>
                <c:pt idx="31">
                  <c:v>8.3800000000000026</c:v>
                </c:pt>
                <c:pt idx="32">
                  <c:v>3.8319999999999967</c:v>
                </c:pt>
                <c:pt idx="33">
                  <c:v>4.8579999999999863</c:v>
                </c:pt>
                <c:pt idx="34">
                  <c:v>9.5760000000000023</c:v>
                </c:pt>
                <c:pt idx="35">
                  <c:v>6.9279999999999955</c:v>
                </c:pt>
                <c:pt idx="36">
                  <c:v>7.9670000000000005</c:v>
                </c:pt>
                <c:pt idx="37">
                  <c:v>5.681</c:v>
                </c:pt>
                <c:pt idx="38">
                  <c:v>1.4379999999999937</c:v>
                </c:pt>
                <c:pt idx="39">
                  <c:v>7.1439999999999975</c:v>
                </c:pt>
                <c:pt idx="40">
                  <c:v>5.4220000000000006</c:v>
                </c:pt>
                <c:pt idx="41">
                  <c:v>1.6649999999999998</c:v>
                </c:pt>
                <c:pt idx="42">
                  <c:v>2.4770000000000003</c:v>
                </c:pt>
                <c:pt idx="43">
                  <c:v>1.7579999999999945</c:v>
                </c:pt>
                <c:pt idx="44">
                  <c:v>0.54200000000000004</c:v>
                </c:pt>
                <c:pt idx="45">
                  <c:v>4.8159999999999945</c:v>
                </c:pt>
                <c:pt idx="46">
                  <c:v>9.7000000000000003E-2</c:v>
                </c:pt>
                <c:pt idx="47">
                  <c:v>2.544</c:v>
                </c:pt>
                <c:pt idx="48">
                  <c:v>4.6069999999999975</c:v>
                </c:pt>
                <c:pt idx="49">
                  <c:v>3.3499999999999988</c:v>
                </c:pt>
                <c:pt idx="50">
                  <c:v>3.3189999999999977</c:v>
                </c:pt>
                <c:pt idx="51">
                  <c:v>2.101</c:v>
                </c:pt>
                <c:pt idx="52">
                  <c:v>0</c:v>
                </c:pt>
                <c:pt idx="53">
                  <c:v>0</c:v>
                </c:pt>
                <c:pt idx="54">
                  <c:v>5.9079999999999995</c:v>
                </c:pt>
                <c:pt idx="55">
                  <c:v>4.4480000000000004</c:v>
                </c:pt>
                <c:pt idx="56">
                  <c:v>9.766</c:v>
                </c:pt>
                <c:pt idx="57">
                  <c:v>4.1459999999999955</c:v>
                </c:pt>
                <c:pt idx="58">
                  <c:v>9.3150000000000048</c:v>
                </c:pt>
                <c:pt idx="59">
                  <c:v>7.4769999999999994</c:v>
                </c:pt>
                <c:pt idx="60">
                  <c:v>5.4089999999999998</c:v>
                </c:pt>
                <c:pt idx="61">
                  <c:v>0.75900000000000178</c:v>
                </c:pt>
                <c:pt idx="62">
                  <c:v>0</c:v>
                </c:pt>
                <c:pt idx="63">
                  <c:v>3.5339999999999998</c:v>
                </c:pt>
                <c:pt idx="64">
                  <c:v>5.4569999999999999</c:v>
                </c:pt>
                <c:pt idx="65">
                  <c:v>6.9820000000000011</c:v>
                </c:pt>
                <c:pt idx="66">
                  <c:v>4.6619999999999955</c:v>
                </c:pt>
                <c:pt idx="67">
                  <c:v>5.4710000000000134</c:v>
                </c:pt>
                <c:pt idx="68">
                  <c:v>4.6590000000000007</c:v>
                </c:pt>
                <c:pt idx="69">
                  <c:v>1.8060000000000003</c:v>
                </c:pt>
                <c:pt idx="70">
                  <c:v>10</c:v>
                </c:pt>
                <c:pt idx="71">
                  <c:v>3.6189999999999998</c:v>
                </c:pt>
                <c:pt idx="72">
                  <c:v>6.8740000000000006</c:v>
                </c:pt>
                <c:pt idx="73">
                  <c:v>2.0070000000000001</c:v>
                </c:pt>
                <c:pt idx="74">
                  <c:v>0</c:v>
                </c:pt>
                <c:pt idx="75">
                  <c:v>1.6170000000000002</c:v>
                </c:pt>
                <c:pt idx="76">
                  <c:v>0</c:v>
                </c:pt>
                <c:pt idx="77">
                  <c:v>3.46</c:v>
                </c:pt>
                <c:pt idx="78">
                  <c:v>0.43900000000000078</c:v>
                </c:pt>
                <c:pt idx="79">
                  <c:v>5.1179999999999852</c:v>
                </c:pt>
                <c:pt idx="80">
                  <c:v>4.9530000000000003</c:v>
                </c:pt>
                <c:pt idx="81">
                  <c:v>3.8139999999999987</c:v>
                </c:pt>
                <c:pt idx="82">
                  <c:v>3.7019999999999995</c:v>
                </c:pt>
                <c:pt idx="83">
                  <c:v>3.4</c:v>
                </c:pt>
                <c:pt idx="84">
                  <c:v>3.0449999999999999</c:v>
                </c:pt>
                <c:pt idx="85">
                  <c:v>1.9449999999999998</c:v>
                </c:pt>
                <c:pt idx="86">
                  <c:v>1.381</c:v>
                </c:pt>
                <c:pt idx="87">
                  <c:v>1.286</c:v>
                </c:pt>
                <c:pt idx="88">
                  <c:v>0.48900000000000032</c:v>
                </c:pt>
                <c:pt idx="89">
                  <c:v>0.17500000000000004</c:v>
                </c:pt>
                <c:pt idx="90">
                  <c:v>0.05</c:v>
                </c:pt>
              </c:numCache>
            </c:numRef>
          </c:xVal>
          <c:yVal>
            <c:numRef>
              <c:f>CorMP0!$J$5:$J$95</c:f>
              <c:numCache>
                <c:formatCode>0.0</c:formatCode>
                <c:ptCount val="91"/>
                <c:pt idx="0">
                  <c:v>9.2000000000000011</c:v>
                </c:pt>
                <c:pt idx="1">
                  <c:v>9.2000000000000011</c:v>
                </c:pt>
                <c:pt idx="2">
                  <c:v>9</c:v>
                </c:pt>
                <c:pt idx="3">
                  <c:v>8.9</c:v>
                </c:pt>
                <c:pt idx="4">
                  <c:v>8.8000000000000007</c:v>
                </c:pt>
                <c:pt idx="5">
                  <c:v>8.8000000000000007</c:v>
                </c:pt>
                <c:pt idx="6">
                  <c:v>8.7000000000000011</c:v>
                </c:pt>
                <c:pt idx="7">
                  <c:v>8.5500000000000007</c:v>
                </c:pt>
                <c:pt idx="8">
                  <c:v>8.5</c:v>
                </c:pt>
                <c:pt idx="9">
                  <c:v>8.4</c:v>
                </c:pt>
                <c:pt idx="10">
                  <c:v>8.4</c:v>
                </c:pt>
                <c:pt idx="11">
                  <c:v>8.3000000000000007</c:v>
                </c:pt>
                <c:pt idx="12">
                  <c:v>8.3000000000000007</c:v>
                </c:pt>
                <c:pt idx="13">
                  <c:v>8.3000000000000007</c:v>
                </c:pt>
                <c:pt idx="14">
                  <c:v>8.1</c:v>
                </c:pt>
                <c:pt idx="15">
                  <c:v>8.1</c:v>
                </c:pt>
                <c:pt idx="16">
                  <c:v>8.1</c:v>
                </c:pt>
                <c:pt idx="17">
                  <c:v>8</c:v>
                </c:pt>
                <c:pt idx="18">
                  <c:v>7.8</c:v>
                </c:pt>
                <c:pt idx="19">
                  <c:v>7.8</c:v>
                </c:pt>
                <c:pt idx="20">
                  <c:v>7.75</c:v>
                </c:pt>
                <c:pt idx="21">
                  <c:v>7.7</c:v>
                </c:pt>
                <c:pt idx="22">
                  <c:v>7.5</c:v>
                </c:pt>
                <c:pt idx="23">
                  <c:v>7.4</c:v>
                </c:pt>
                <c:pt idx="24">
                  <c:v>7.4</c:v>
                </c:pt>
                <c:pt idx="25">
                  <c:v>7.3</c:v>
                </c:pt>
                <c:pt idx="26">
                  <c:v>7.2</c:v>
                </c:pt>
                <c:pt idx="27">
                  <c:v>7.2</c:v>
                </c:pt>
                <c:pt idx="28">
                  <c:v>7.2</c:v>
                </c:pt>
                <c:pt idx="29">
                  <c:v>7.1</c:v>
                </c:pt>
                <c:pt idx="30">
                  <c:v>7.1</c:v>
                </c:pt>
                <c:pt idx="31">
                  <c:v>7</c:v>
                </c:pt>
                <c:pt idx="32">
                  <c:v>6.9</c:v>
                </c:pt>
                <c:pt idx="33">
                  <c:v>6.8</c:v>
                </c:pt>
                <c:pt idx="34">
                  <c:v>6.7</c:v>
                </c:pt>
                <c:pt idx="35">
                  <c:v>6.7</c:v>
                </c:pt>
                <c:pt idx="36">
                  <c:v>6.5</c:v>
                </c:pt>
                <c:pt idx="37">
                  <c:v>6.5</c:v>
                </c:pt>
                <c:pt idx="38">
                  <c:v>6.5</c:v>
                </c:pt>
                <c:pt idx="39">
                  <c:v>6.4</c:v>
                </c:pt>
                <c:pt idx="40">
                  <c:v>6.4</c:v>
                </c:pt>
                <c:pt idx="41">
                  <c:v>6.4</c:v>
                </c:pt>
                <c:pt idx="42">
                  <c:v>6.3</c:v>
                </c:pt>
                <c:pt idx="43">
                  <c:v>6.3</c:v>
                </c:pt>
                <c:pt idx="44">
                  <c:v>6.3</c:v>
                </c:pt>
                <c:pt idx="45">
                  <c:v>6.2</c:v>
                </c:pt>
                <c:pt idx="46">
                  <c:v>6.2</c:v>
                </c:pt>
                <c:pt idx="47">
                  <c:v>5.9</c:v>
                </c:pt>
                <c:pt idx="48">
                  <c:v>5.7</c:v>
                </c:pt>
                <c:pt idx="49">
                  <c:v>5.5</c:v>
                </c:pt>
                <c:pt idx="50">
                  <c:v>5.5</c:v>
                </c:pt>
                <c:pt idx="51">
                  <c:v>5.5</c:v>
                </c:pt>
                <c:pt idx="52">
                  <c:v>5.5</c:v>
                </c:pt>
                <c:pt idx="53">
                  <c:v>5.4</c:v>
                </c:pt>
                <c:pt idx="54">
                  <c:v>5.3</c:v>
                </c:pt>
                <c:pt idx="55">
                  <c:v>5.3</c:v>
                </c:pt>
                <c:pt idx="56">
                  <c:v>5.2</c:v>
                </c:pt>
                <c:pt idx="57">
                  <c:v>5.2</c:v>
                </c:pt>
                <c:pt idx="58">
                  <c:v>5</c:v>
                </c:pt>
                <c:pt idx="59">
                  <c:v>5</c:v>
                </c:pt>
                <c:pt idx="60">
                  <c:v>5</c:v>
                </c:pt>
                <c:pt idx="61">
                  <c:v>5</c:v>
                </c:pt>
                <c:pt idx="62">
                  <c:v>5</c:v>
                </c:pt>
                <c:pt idx="63">
                  <c:v>4.8</c:v>
                </c:pt>
                <c:pt idx="64">
                  <c:v>4.5</c:v>
                </c:pt>
                <c:pt idx="65">
                  <c:v>4.4000000000000004</c:v>
                </c:pt>
                <c:pt idx="66">
                  <c:v>4.3</c:v>
                </c:pt>
                <c:pt idx="67">
                  <c:v>4.2</c:v>
                </c:pt>
                <c:pt idx="68">
                  <c:v>4.0999999999999996</c:v>
                </c:pt>
                <c:pt idx="69">
                  <c:v>4.0999999999999996</c:v>
                </c:pt>
                <c:pt idx="70">
                  <c:v>3.5</c:v>
                </c:pt>
                <c:pt idx="71">
                  <c:v>3.4</c:v>
                </c:pt>
                <c:pt idx="72">
                  <c:v>3.3</c:v>
                </c:pt>
                <c:pt idx="73">
                  <c:v>3.3</c:v>
                </c:pt>
                <c:pt idx="74">
                  <c:v>2.5</c:v>
                </c:pt>
                <c:pt idx="75">
                  <c:v>2.2999999999999998</c:v>
                </c:pt>
                <c:pt idx="76">
                  <c:v>2.1</c:v>
                </c:pt>
                <c:pt idx="77">
                  <c:v>1.5</c:v>
                </c:pt>
                <c:pt idx="78">
                  <c:v>1.2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</c:numCache>
            </c:numRef>
          </c:yVal>
        </c:ser>
        <c:ser>
          <c:idx val="5"/>
          <c:order val="5"/>
          <c:tx>
            <c:v>5,5</c:v>
          </c:tx>
          <c:spPr>
            <a:ln w="28575">
              <a:noFill/>
            </a:ln>
          </c:spPr>
          <c:marker>
            <c:symbol val="none"/>
          </c:marker>
          <c:trendline>
            <c:spPr>
              <a:ln w="44450">
                <a:solidFill>
                  <a:srgbClr val="FFFF00"/>
                </a:solidFill>
                <a:prstDash val="lgDash"/>
              </a:ln>
            </c:spPr>
            <c:trendlineType val="linear"/>
          </c:trendline>
          <c:xVal>
            <c:numRef>
              <c:f>CorMP0!$M$4:$M$14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CorMP0!$N$4:$N$14</c:f>
              <c:numCache>
                <c:formatCode>0.0</c:formatCode>
                <c:ptCount val="11"/>
                <c:pt idx="0">
                  <c:v>6.875</c:v>
                </c:pt>
                <c:pt idx="1">
                  <c:v>6.6249999999999813</c:v>
                </c:pt>
                <c:pt idx="2">
                  <c:v>6.3749999999999956</c:v>
                </c:pt>
                <c:pt idx="3">
                  <c:v>6.1249999999999831</c:v>
                </c:pt>
                <c:pt idx="4">
                  <c:v>5.875</c:v>
                </c:pt>
                <c:pt idx="5">
                  <c:v>5.6249999999999831</c:v>
                </c:pt>
                <c:pt idx="6">
                  <c:v>5.3749999999999956</c:v>
                </c:pt>
                <c:pt idx="7">
                  <c:v>5.1249999999999813</c:v>
                </c:pt>
                <c:pt idx="8">
                  <c:v>4.875</c:v>
                </c:pt>
                <c:pt idx="9">
                  <c:v>4.6249999999999831</c:v>
                </c:pt>
                <c:pt idx="10">
                  <c:v>4.375</c:v>
                </c:pt>
              </c:numCache>
            </c:numRef>
          </c:yVal>
        </c:ser>
        <c:axId val="34486144"/>
        <c:axId val="34713600"/>
      </c:scatterChart>
      <c:valAx>
        <c:axId val="34486144"/>
        <c:scaling>
          <c:orientation val="minMax"/>
          <c:max val="10"/>
          <c:min val="0"/>
        </c:scaling>
        <c:axPos val="b"/>
        <c:title>
          <c:tx>
            <c:rich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r>
                  <a:rPr lang="nl-NL" sz="1400" b="0">
                    <a:solidFill>
                      <a:schemeClr val="bg1"/>
                    </a:solidFill>
                  </a:rPr>
                  <a:t>cijfer</a:t>
                </a:r>
                <a:r>
                  <a:rPr lang="nl-NL" sz="1400" b="0" baseline="0">
                    <a:solidFill>
                      <a:schemeClr val="bg1"/>
                    </a:solidFill>
                  </a:rPr>
                  <a:t> Mastering Physics</a:t>
                </a:r>
                <a:endParaRPr lang="nl-NL" sz="1400" b="0">
                  <a:solidFill>
                    <a:schemeClr val="bg1"/>
                  </a:solidFill>
                </a:endParaRPr>
              </a:p>
            </c:rich>
          </c:tx>
        </c:title>
        <c:numFmt formatCode="0.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34713600"/>
        <c:crosses val="autoZero"/>
        <c:crossBetween val="midCat"/>
      </c:valAx>
      <c:valAx>
        <c:axId val="34713600"/>
        <c:scaling>
          <c:orientation val="minMax"/>
          <c:max val="10"/>
          <c:min val="0"/>
        </c:scaling>
        <c:axPos val="l"/>
        <c:majorGridlines>
          <c:spPr>
            <a:ln w="28575">
              <a:solidFill>
                <a:schemeClr val="bg1"/>
              </a:solidFill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r>
                  <a:rPr lang="nl-NL" sz="1400" b="0" dirty="0">
                    <a:solidFill>
                      <a:schemeClr val="bg1"/>
                    </a:solidFill>
                  </a:rPr>
                  <a:t>cijfer</a:t>
                </a:r>
                <a:r>
                  <a:rPr lang="nl-NL" sz="1400" b="0" baseline="0" dirty="0">
                    <a:solidFill>
                      <a:schemeClr val="bg1"/>
                    </a:solidFill>
                  </a:rPr>
                  <a:t> tentamen</a:t>
                </a:r>
                <a:endParaRPr lang="nl-NL" sz="1400" b="0" dirty="0">
                  <a:solidFill>
                    <a:schemeClr val="bg1"/>
                  </a:solidFill>
                </a:endParaRPr>
              </a:p>
            </c:rich>
          </c:tx>
        </c:title>
        <c:numFmt formatCode="0.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200">
                <a:solidFill>
                  <a:schemeClr val="bg1"/>
                </a:solidFill>
              </a:defRPr>
            </a:pPr>
            <a:endParaRPr lang="en-US"/>
          </a:p>
        </c:txPr>
        <c:crossAx val="34486144"/>
        <c:crosses val="autoZero"/>
        <c:crossBetween val="midCat"/>
      </c:valAx>
    </c:plotArea>
    <c:legend>
      <c:legendPos val="r"/>
      <c:legendEntry>
        <c:idx val="5"/>
        <c:delete val="1"/>
      </c:legendEntry>
      <c:txPr>
        <a:bodyPr/>
        <a:lstStyle/>
        <a:p>
          <a:pPr>
            <a:defRPr sz="1200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VergVakMP!$O$3</c:f>
              <c:strCache>
                <c:ptCount val="1"/>
                <c:pt idx="0">
                  <c:v>MP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bg1"/>
              </a:solidFill>
            </a:ln>
          </c:spPr>
          <c:cat>
            <c:strRef>
              <c:f>VergVakMP!$Q$2:$W$2</c:f>
              <c:strCache>
                <c:ptCount val="5"/>
                <c:pt idx="0">
                  <c:v>Mech2</c:v>
                </c:pt>
                <c:pt idx="1">
                  <c:v>TriGo</c:v>
                </c:pt>
                <c:pt idx="2">
                  <c:v>Mech 12-13</c:v>
                </c:pt>
                <c:pt idx="3">
                  <c:v>Elsta</c:v>
                </c:pt>
                <c:pt idx="4">
                  <c:v>ModNat</c:v>
                </c:pt>
              </c:strCache>
            </c:strRef>
          </c:cat>
          <c:val>
            <c:numRef>
              <c:f>VergVakMP!$Q$3:$W$3</c:f>
              <c:numCache>
                <c:formatCode>0</c:formatCode>
                <c:ptCount val="5"/>
                <c:pt idx="0">
                  <c:v>44.871794871794798</c:v>
                </c:pt>
                <c:pt idx="1">
                  <c:v>41.095890410958958</c:v>
                </c:pt>
                <c:pt idx="2">
                  <c:v>41.666666666666565</c:v>
                </c:pt>
                <c:pt idx="3">
                  <c:v>42.592592592592602</c:v>
                </c:pt>
                <c:pt idx="4">
                  <c:v>61.111111111111114</c:v>
                </c:pt>
              </c:numCache>
            </c:numRef>
          </c:val>
        </c:ser>
        <c:ser>
          <c:idx val="1"/>
          <c:order val="1"/>
          <c:tx>
            <c:strRef>
              <c:f>VergVakMP!$O$4</c:f>
              <c:strCache>
                <c:ptCount val="1"/>
                <c:pt idx="0">
                  <c:v>Toets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bg1"/>
              </a:solidFill>
            </a:ln>
          </c:spPr>
          <c:cat>
            <c:strRef>
              <c:f>VergVakMP!$Q$2:$W$2</c:f>
              <c:strCache>
                <c:ptCount val="5"/>
                <c:pt idx="0">
                  <c:v>Mech2</c:v>
                </c:pt>
                <c:pt idx="1">
                  <c:v>TriGo</c:v>
                </c:pt>
                <c:pt idx="2">
                  <c:v>Mech 12-13</c:v>
                </c:pt>
                <c:pt idx="3">
                  <c:v>Elsta</c:v>
                </c:pt>
                <c:pt idx="4">
                  <c:v>ModNat</c:v>
                </c:pt>
              </c:strCache>
            </c:strRef>
          </c:cat>
          <c:val>
            <c:numRef>
              <c:f>VergVakMP!$Q$4:$W$4</c:f>
              <c:numCache>
                <c:formatCode>0</c:formatCode>
                <c:ptCount val="5"/>
                <c:pt idx="0">
                  <c:v>46.753246753246643</c:v>
                </c:pt>
                <c:pt idx="1">
                  <c:v>64.179104477611858</c:v>
                </c:pt>
                <c:pt idx="2">
                  <c:v>67.088607594936619</c:v>
                </c:pt>
                <c:pt idx="3">
                  <c:v>53.703703703703702</c:v>
                </c:pt>
                <c:pt idx="4">
                  <c:v>62</c:v>
                </c:pt>
              </c:numCache>
            </c:numRef>
          </c:val>
        </c:ser>
        <c:ser>
          <c:idx val="2"/>
          <c:order val="2"/>
          <c:tx>
            <c:strRef>
              <c:f>VergVakMP!$O$5</c:f>
              <c:strCache>
                <c:ptCount val="1"/>
                <c:pt idx="0">
                  <c:v>Eind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bg1"/>
              </a:solidFill>
            </a:ln>
          </c:spPr>
          <c:cat>
            <c:strRef>
              <c:f>VergVakMP!$Q$2:$W$2</c:f>
              <c:strCache>
                <c:ptCount val="5"/>
                <c:pt idx="0">
                  <c:v>Mech2</c:v>
                </c:pt>
                <c:pt idx="1">
                  <c:v>TriGo</c:v>
                </c:pt>
                <c:pt idx="2">
                  <c:v>Mech 12-13</c:v>
                </c:pt>
                <c:pt idx="3">
                  <c:v>Elsta</c:v>
                </c:pt>
                <c:pt idx="4">
                  <c:v>ModNat</c:v>
                </c:pt>
              </c:strCache>
            </c:strRef>
          </c:cat>
          <c:val>
            <c:numRef>
              <c:f>VergVakMP!$Q$5:$W$5</c:f>
              <c:numCache>
                <c:formatCode>0</c:formatCode>
                <c:ptCount val="5"/>
                <c:pt idx="0">
                  <c:v>38.554216867469876</c:v>
                </c:pt>
                <c:pt idx="1">
                  <c:v>50.632911392405148</c:v>
                </c:pt>
                <c:pt idx="2">
                  <c:v>48.351648351648208</c:v>
                </c:pt>
                <c:pt idx="3">
                  <c:v>46.774193548387103</c:v>
                </c:pt>
                <c:pt idx="4">
                  <c:v>48.275862068965516</c:v>
                </c:pt>
              </c:numCache>
            </c:numRef>
          </c:val>
        </c:ser>
        <c:axId val="34530816"/>
        <c:axId val="34532352"/>
      </c:barChart>
      <c:catAx>
        <c:axId val="34530816"/>
        <c:scaling>
          <c:orientation val="minMax"/>
        </c:scaling>
        <c:axPos val="b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600" b="1">
                <a:solidFill>
                  <a:schemeClr val="bg1"/>
                </a:solidFill>
              </a:defRPr>
            </a:pPr>
            <a:endParaRPr lang="en-US"/>
          </a:p>
        </c:txPr>
        <c:crossAx val="34532352"/>
        <c:crosses val="autoZero"/>
        <c:auto val="1"/>
        <c:lblAlgn val="ctr"/>
        <c:lblOffset val="100"/>
      </c:catAx>
      <c:valAx>
        <c:axId val="34532352"/>
        <c:scaling>
          <c:orientation val="minMax"/>
          <c:max val="100"/>
          <c:min val="0"/>
        </c:scaling>
        <c:axPos val="l"/>
        <c:majorGridlines>
          <c:spPr>
            <a:ln w="28575">
              <a:solidFill>
                <a:schemeClr val="bg1"/>
              </a:solidFill>
            </a:ln>
          </c:spPr>
        </c:majorGridlines>
        <c:numFmt formatCode="0" sourceLinked="1"/>
        <c:tickLblPos val="nextTo"/>
        <c:spPr>
          <a:ln w="28575">
            <a:solidFill>
              <a:schemeClr val="bg1"/>
            </a:solidFill>
          </a:ln>
        </c:spPr>
        <c:txPr>
          <a:bodyPr/>
          <a:lstStyle/>
          <a:p>
            <a:pPr>
              <a:defRPr sz="1400" b="1">
                <a:solidFill>
                  <a:schemeClr val="bg1"/>
                </a:solidFill>
              </a:defRPr>
            </a:pPr>
            <a:endParaRPr lang="en-US"/>
          </a:p>
        </c:txPr>
        <c:crossAx val="34530816"/>
        <c:crosses val="autoZero"/>
        <c:crossBetween val="between"/>
      </c:valAx>
      <c:spPr>
        <a:ln w="28575"/>
      </c:spPr>
    </c:plotArea>
    <c:legend>
      <c:legendPos val="r"/>
      <c:txPr>
        <a:bodyPr/>
        <a:lstStyle/>
        <a:p>
          <a:pPr>
            <a:defRPr sz="1400" b="1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EC63641-875A-42C6-9F87-97CBE691E047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8BD2D10-241D-4AB7-9D2F-A507D422920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85A48E0-1C19-4753-AE52-06B5CA0443F7}" type="datetimeFigureOut">
              <a:rPr lang="en-GB"/>
              <a:pPr>
                <a:defRPr/>
              </a:pPr>
              <a:t>14/12/2012</a:t>
            </a:fld>
            <a:endParaRPr lang="en-GB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en-GB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6A3F06E-F5BE-4C1D-84BA-2EFFC3EABA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jdelijke aanduiding voor dia-afbeelding 7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Met en zonder -&gt; verschillende jaren</a:t>
            </a:r>
          </a:p>
        </p:txBody>
      </p:sp>
      <p:sp>
        <p:nvSpPr>
          <p:cNvPr id="1638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D3D27-868A-4A5D-BA24-1789E1CD287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Oorzaken??</a:t>
            </a:r>
          </a:p>
        </p:txBody>
      </p:sp>
      <p:sp>
        <p:nvSpPr>
          <p:cNvPr id="3481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A067BB-F6AB-49B9-8C71-2C9C31CC734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0F03CA-7F03-403A-8A01-3948311852E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Vakken waar dit jaar MP bij gebruikt is en wiskunde</a:t>
            </a:r>
          </a:p>
          <a:p>
            <a:pPr>
              <a:spcBef>
                <a:spcPct val="0"/>
              </a:spcBef>
            </a:pPr>
            <a:r>
              <a:rPr lang="en-GB" smtClean="0"/>
              <a:t>Vakken uit kwartaal 3</a:t>
            </a:r>
          </a:p>
        </p:txBody>
      </p:sp>
      <p:sp>
        <p:nvSpPr>
          <p:cNvPr id="1843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7FDA9A8-F64F-4366-85EA-876D6A2BDF2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Werk gedrag</a:t>
            </a:r>
          </a:p>
          <a:p>
            <a:pPr>
              <a:spcBef>
                <a:spcPct val="0"/>
              </a:spcBef>
            </a:pPr>
            <a:r>
              <a:rPr lang="nl-NL" smtClean="0"/>
              <a:t>Chronologisch MP onderdeel</a:t>
            </a:r>
          </a:p>
          <a:p>
            <a:pPr>
              <a:spcBef>
                <a:spcPct val="0"/>
              </a:spcBef>
            </a:pPr>
            <a:r>
              <a:rPr lang="nl-NL" smtClean="0"/>
              <a:t>Uitschieter ModNat is week 5 en 6</a:t>
            </a:r>
          </a:p>
          <a:p>
            <a:pPr>
              <a:spcBef>
                <a:spcPct val="0"/>
              </a:spcBef>
            </a:pPr>
            <a:r>
              <a:rPr lang="nl-NL" smtClean="0"/>
              <a:t>Onderdeel 7 van Elsta is toets</a:t>
            </a:r>
          </a:p>
          <a:p>
            <a:pPr>
              <a:spcBef>
                <a:spcPct val="0"/>
              </a:spcBef>
            </a:pPr>
            <a:r>
              <a:rPr lang="nl-NL" smtClean="0"/>
              <a:t>Dipjes zijn niet specifiek</a:t>
            </a:r>
          </a:p>
        </p:txBody>
      </p:sp>
      <p:sp>
        <p:nvSpPr>
          <p:cNvPr id="2048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B55E179-2503-4705-8B15-5F3C6954EB61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Boven gestippelde lijn hebben voldoende als eindcijfer</a:t>
            </a:r>
          </a:p>
          <a:p>
            <a:pPr>
              <a:spcBef>
                <a:spcPct val="0"/>
              </a:spcBef>
            </a:pPr>
            <a:r>
              <a:rPr lang="en-GB" smtClean="0"/>
              <a:t>Trendlijnen komen redelijk overeen</a:t>
            </a:r>
          </a:p>
          <a:p>
            <a:pPr>
              <a:spcBef>
                <a:spcPct val="0"/>
              </a:spcBef>
            </a:pPr>
            <a:r>
              <a:rPr lang="en-GB" smtClean="0"/>
              <a:t>Trillingen en golven, hoog tentamen gemiddelde</a:t>
            </a:r>
          </a:p>
          <a:p>
            <a:pPr>
              <a:spcBef>
                <a:spcPct val="0"/>
              </a:spcBef>
            </a:pPr>
            <a:r>
              <a:rPr lang="nl-NL" smtClean="0">
                <a:solidFill>
                  <a:schemeClr val="bg1"/>
                </a:solidFill>
              </a:rPr>
              <a:t>Over het algemeen geldt: MP goed, toets goed</a:t>
            </a:r>
          </a:p>
          <a:p>
            <a:pPr>
              <a:spcBef>
                <a:spcPct val="0"/>
              </a:spcBef>
            </a:pPr>
            <a:r>
              <a:rPr lang="en-GB" smtClean="0"/>
              <a:t>Moet 6,8 halen voor voldoende zonder MP</a:t>
            </a:r>
          </a:p>
          <a:p>
            <a:pPr>
              <a:spcBef>
                <a:spcPct val="0"/>
              </a:spcBef>
            </a:pPr>
            <a:r>
              <a:rPr lang="en-GB" smtClean="0"/>
              <a:t>Sommige studenten net pech</a:t>
            </a:r>
          </a:p>
          <a:p>
            <a:pPr>
              <a:spcBef>
                <a:spcPct val="0"/>
              </a:spcBef>
            </a:pPr>
            <a:r>
              <a:rPr lang="en-GB" smtClean="0"/>
              <a:t>Goed MP, slecht toets, hebben misschien gekopieerd -&gt; tijdsduur per opgave bekijken</a:t>
            </a:r>
          </a:p>
          <a:p>
            <a:pPr>
              <a:spcBef>
                <a:spcPct val="0"/>
              </a:spcBef>
            </a:pPr>
            <a:r>
              <a:rPr lang="en-GB" smtClean="0"/>
              <a:t>Toets niet gemaakt omdat hij te laat was</a:t>
            </a:r>
          </a:p>
          <a:p>
            <a:pPr>
              <a:spcBef>
                <a:spcPct val="0"/>
              </a:spcBef>
            </a:pPr>
            <a:r>
              <a:rPr lang="en-GB" smtClean="0"/>
              <a:t>Ook goed toets, slecht/geen MP. Vonden het niet nodig</a:t>
            </a:r>
          </a:p>
          <a:p>
            <a:pPr>
              <a:spcBef>
                <a:spcPct val="0"/>
              </a:spcBef>
            </a:pPr>
            <a:r>
              <a:rPr lang="en-GB" smtClean="0"/>
              <a:t>Geen MP, Geen toets</a:t>
            </a:r>
          </a:p>
        </p:txBody>
      </p:sp>
      <p:sp>
        <p:nvSpPr>
          <p:cNvPr id="2253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C2C8E75-D0C7-4746-99E5-B09CBDEF201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Boven gestippelde lijn hebben voldoende als eindcijfer</a:t>
            </a:r>
          </a:p>
          <a:p>
            <a:pPr>
              <a:spcBef>
                <a:spcPct val="0"/>
              </a:spcBef>
            </a:pPr>
            <a:r>
              <a:rPr lang="en-GB" smtClean="0"/>
              <a:t>Trendlijnen komen redelijk overeen</a:t>
            </a:r>
          </a:p>
          <a:p>
            <a:pPr>
              <a:spcBef>
                <a:spcPct val="0"/>
              </a:spcBef>
            </a:pPr>
            <a:r>
              <a:rPr lang="en-GB" smtClean="0"/>
              <a:t>Trillingen en golven, hoog tentamen gemiddelde</a:t>
            </a:r>
          </a:p>
          <a:p>
            <a:pPr>
              <a:spcBef>
                <a:spcPct val="0"/>
              </a:spcBef>
            </a:pPr>
            <a:r>
              <a:rPr lang="nl-NL" smtClean="0">
                <a:solidFill>
                  <a:schemeClr val="bg1"/>
                </a:solidFill>
              </a:rPr>
              <a:t>Over het algemeen geldt: MP goed, toets goed</a:t>
            </a:r>
          </a:p>
          <a:p>
            <a:pPr>
              <a:spcBef>
                <a:spcPct val="0"/>
              </a:spcBef>
            </a:pPr>
            <a:r>
              <a:rPr lang="en-GB" smtClean="0"/>
              <a:t>Moet 6,8 halen voor voldoende zonder MP</a:t>
            </a:r>
          </a:p>
          <a:p>
            <a:pPr>
              <a:spcBef>
                <a:spcPct val="0"/>
              </a:spcBef>
            </a:pPr>
            <a:r>
              <a:rPr lang="en-GB" smtClean="0"/>
              <a:t>Sommige studenten net pech</a:t>
            </a:r>
          </a:p>
          <a:p>
            <a:pPr>
              <a:spcBef>
                <a:spcPct val="0"/>
              </a:spcBef>
            </a:pPr>
            <a:r>
              <a:rPr lang="en-GB" smtClean="0"/>
              <a:t>Goed MP, slecht toets, hebben misschien gekopieerd -&gt; tijdsduur per opgave bekijken</a:t>
            </a:r>
          </a:p>
          <a:p>
            <a:pPr>
              <a:spcBef>
                <a:spcPct val="0"/>
              </a:spcBef>
            </a:pPr>
            <a:r>
              <a:rPr lang="en-GB" smtClean="0"/>
              <a:t>Toets niet gemaakt omdat hij te laat was</a:t>
            </a:r>
          </a:p>
          <a:p>
            <a:pPr>
              <a:spcBef>
                <a:spcPct val="0"/>
              </a:spcBef>
            </a:pPr>
            <a:r>
              <a:rPr lang="en-GB" smtClean="0"/>
              <a:t>Ook goed toets, slecht/geen MP. Vonden het niet nodig</a:t>
            </a:r>
          </a:p>
          <a:p>
            <a:pPr>
              <a:spcBef>
                <a:spcPct val="0"/>
              </a:spcBef>
            </a:pPr>
            <a:r>
              <a:rPr lang="en-GB" smtClean="0"/>
              <a:t>Geen MP, Geen toets</a:t>
            </a:r>
          </a:p>
        </p:txBody>
      </p:sp>
      <p:sp>
        <p:nvSpPr>
          <p:cNvPr id="24579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D837F48-088C-42ED-B29B-AFBE2E841E80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Percentage voldoende</a:t>
            </a:r>
          </a:p>
          <a:p>
            <a:pPr>
              <a:spcBef>
                <a:spcPct val="0"/>
              </a:spcBef>
            </a:pPr>
            <a:r>
              <a:rPr lang="en-GB" smtClean="0"/>
              <a:t>Toets meer voldoende dan MP, behalve Mech2</a:t>
            </a:r>
          </a:p>
          <a:p>
            <a:pPr>
              <a:spcBef>
                <a:spcPct val="0"/>
              </a:spcBef>
            </a:pPr>
            <a:r>
              <a:rPr lang="en-GB" smtClean="0"/>
              <a:t>Eindcijfer lager door MP</a:t>
            </a:r>
          </a:p>
          <a:p>
            <a:pPr>
              <a:spcBef>
                <a:spcPct val="0"/>
              </a:spcBef>
            </a:pPr>
            <a:r>
              <a:rPr lang="en-GB" smtClean="0"/>
              <a:t>Gem cijfers hoog</a:t>
            </a:r>
          </a:p>
          <a:p>
            <a:pPr>
              <a:spcBef>
                <a:spcPct val="0"/>
              </a:spcBef>
            </a:pPr>
            <a:r>
              <a:rPr lang="en-GB" smtClean="0"/>
              <a:t>Gem cijfer lager door MP, behalve bij ModNat</a:t>
            </a:r>
          </a:p>
          <a:p>
            <a:pPr>
              <a:spcBef>
                <a:spcPct val="0"/>
              </a:spcBef>
            </a:pPr>
            <a:r>
              <a:rPr lang="en-GB" smtClean="0"/>
              <a:t>Wiskunde is vergelijkbaar</a:t>
            </a:r>
          </a:p>
          <a:p>
            <a:pPr>
              <a:spcBef>
                <a:spcPct val="0"/>
              </a:spcBef>
            </a:pPr>
            <a:endParaRPr lang="en-GB" smtClean="0"/>
          </a:p>
          <a:p>
            <a:pPr>
              <a:spcBef>
                <a:spcPct val="0"/>
              </a:spcBef>
            </a:pPr>
            <a:r>
              <a:rPr lang="en-GB" smtClean="0"/>
              <a:t>Toets 09-10 minder voldoendes dan toets 11-12, behalve mech2 en modnat</a:t>
            </a:r>
          </a:p>
          <a:p>
            <a:pPr>
              <a:spcBef>
                <a:spcPct val="0"/>
              </a:spcBef>
            </a:pPr>
            <a:r>
              <a:rPr lang="en-GB" smtClean="0"/>
              <a:t>09-10 meer voldoendes dan eind, behalve elsta</a:t>
            </a:r>
          </a:p>
          <a:p>
            <a:pPr>
              <a:spcBef>
                <a:spcPct val="0"/>
              </a:spcBef>
            </a:pPr>
            <a:r>
              <a:rPr lang="en-GB" smtClean="0"/>
              <a:t>Gemiddeld cijfer altijd lager dan 09-10 behalve bij elsta toets</a:t>
            </a:r>
          </a:p>
        </p:txBody>
      </p:sp>
      <p:sp>
        <p:nvSpPr>
          <p:cNvPr id="26627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A38076-88E9-4628-A079-DA843935BEE9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Veel te weinig respons</a:t>
            </a:r>
          </a:p>
          <a:p>
            <a:pPr>
              <a:spcBef>
                <a:spcPct val="0"/>
              </a:spcBef>
            </a:pPr>
            <a:r>
              <a:rPr lang="en-GB" smtClean="0"/>
              <a:t>Waarschijnlijk zelfde type per jaar die het invulde</a:t>
            </a:r>
          </a:p>
        </p:txBody>
      </p:sp>
      <p:sp>
        <p:nvSpPr>
          <p:cNvPr id="2867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FF0ECA-6159-4D2E-B088-93669631BB5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Meer tijd om stof te behandelen</a:t>
            </a:r>
          </a:p>
          <a:p>
            <a:pPr>
              <a:spcBef>
                <a:spcPct val="0"/>
              </a:spcBef>
            </a:pPr>
            <a:r>
              <a:rPr lang="en-GB" smtClean="0"/>
              <a:t>Studenten gaan er niet goed mee om</a:t>
            </a:r>
          </a:p>
          <a:p>
            <a:pPr>
              <a:spcBef>
                <a:spcPct val="0"/>
              </a:spcBef>
            </a:pPr>
            <a:r>
              <a:rPr lang="en-GB" smtClean="0"/>
              <a:t>Toetsvragen -&gt; studenten vind t representatief</a:t>
            </a:r>
          </a:p>
        </p:txBody>
      </p:sp>
      <p:sp>
        <p:nvSpPr>
          <p:cNvPr id="3072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ADC38A-368B-4B4D-9B2A-70836968B887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smtClean="0"/>
              <a:t>“vrijwillige” werkcolleges</a:t>
            </a:r>
          </a:p>
          <a:p>
            <a:pPr>
              <a:spcBef>
                <a:spcPct val="0"/>
              </a:spcBef>
            </a:pPr>
            <a:r>
              <a:rPr lang="en-GB" smtClean="0"/>
              <a:t>Resultaat</a:t>
            </a:r>
          </a:p>
        </p:txBody>
      </p:sp>
      <p:sp>
        <p:nvSpPr>
          <p:cNvPr id="32771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4E0852-4701-4FA7-A768-9159689F62C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EEBC3-CC65-49EB-839D-557ED6240D00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1D5C-E0DE-4F10-AC04-4C5D7270059D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48028-2CAD-4D73-87B0-7D514EC14C03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6BFF3-2BDE-4450-83E0-B9FDF9EBA1F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9E3A9-23AD-46F8-800F-1B53E4295079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EB08B-B3AB-4A28-8110-DD3614D2332F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78B62-8B6A-4B4F-9576-FED41F1027AC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3C6D2-B29F-431F-B5FA-01712FDF2F7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A9994-F5E3-4B14-AC5B-1E2F223F9208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2F9B3-215B-4865-99D5-6B2E0940CC0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811AB-F9A1-4CA0-AACA-EAFADC21BBBB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6A717-55F8-4A2E-B2C1-C1D31204DB5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B1B50-C3F9-428E-BD66-D4892564F8CC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4C2B2-6DD3-4FA7-B73E-66619E8C1C66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35D07-2ECE-48E3-B835-B4EA7093BEFD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459DC-2864-4CDD-9CDD-415152BD484E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E2C7A-A119-4461-B3D3-D7462F15079A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9DCC-5373-409A-A6AA-47FC31C80593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6613E-D2DE-48BC-AAFF-F1C4E691426E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80571-D109-40A4-8DC0-B0889B910BF7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5CF89-2ABD-4CA8-A1E4-AEFF6ED938D6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303A4-6E29-42A4-BD92-CF8D0291D842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9B5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D54BD9-17DD-4764-8D4C-06C906D5871C}" type="datetimeFigureOut">
              <a:rPr lang="nl-NL"/>
              <a:pPr>
                <a:defRPr/>
              </a:pPr>
              <a:t>14-12-2012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72EB16-C777-4F58-81FB-DC39949D23C9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Analyse Mastering Physics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32263"/>
          </a:xfrm>
        </p:spPr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Welke vakken</a:t>
            </a:r>
          </a:p>
          <a:p>
            <a:r>
              <a:rPr lang="nl-NL" smtClean="0">
                <a:solidFill>
                  <a:schemeClr val="bg1"/>
                </a:solidFill>
              </a:rPr>
              <a:t>MP activiteit</a:t>
            </a:r>
          </a:p>
          <a:p>
            <a:r>
              <a:rPr lang="nl-NL" smtClean="0">
                <a:solidFill>
                  <a:schemeClr val="bg1"/>
                </a:solidFill>
              </a:rPr>
              <a:t>Correlatie MP en toets cijfer</a:t>
            </a:r>
          </a:p>
          <a:p>
            <a:r>
              <a:rPr lang="nl-NL" smtClean="0">
                <a:solidFill>
                  <a:schemeClr val="bg1"/>
                </a:solidFill>
              </a:rPr>
              <a:t>Percentage voldoendes</a:t>
            </a:r>
          </a:p>
          <a:p>
            <a:r>
              <a:rPr lang="nl-NL" i="1" smtClean="0">
                <a:solidFill>
                  <a:schemeClr val="bg1"/>
                </a:solidFill>
              </a:rPr>
              <a:t>Enquête en interview studenten </a:t>
            </a:r>
          </a:p>
          <a:p>
            <a:r>
              <a:rPr lang="nl-NL" i="1" smtClean="0">
                <a:solidFill>
                  <a:schemeClr val="bg1"/>
                </a:solidFill>
              </a:rPr>
              <a:t>Interview docenten</a:t>
            </a:r>
          </a:p>
          <a:p>
            <a:r>
              <a:rPr lang="nl-NL" smtClean="0">
                <a:solidFill>
                  <a:schemeClr val="bg1"/>
                </a:solidFill>
              </a:rPr>
              <a:t>Conclusies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Conclusies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MP activiteit neemt af per week</a:t>
            </a:r>
          </a:p>
          <a:p>
            <a:r>
              <a:rPr lang="nl-NL" smtClean="0">
                <a:solidFill>
                  <a:schemeClr val="bg1"/>
                </a:solidFill>
              </a:rPr>
              <a:t>Verlaagt over het algemeen het gemiddelde en het aantal voldoendes</a:t>
            </a:r>
          </a:p>
          <a:p>
            <a:r>
              <a:rPr lang="nl-NL" smtClean="0">
                <a:solidFill>
                  <a:schemeClr val="bg1"/>
                </a:solidFill>
              </a:rPr>
              <a:t>Gemiddelde van de voldoendes is hoog</a:t>
            </a:r>
          </a:p>
          <a:p>
            <a:r>
              <a:rPr lang="nl-NL" smtClean="0">
                <a:solidFill>
                  <a:schemeClr val="bg1"/>
                </a:solidFill>
              </a:rPr>
              <a:t>Over het algemeen geldt: MP goed, toets goed</a:t>
            </a:r>
          </a:p>
          <a:p>
            <a:endParaRPr lang="nl-NL" smtClean="0">
              <a:solidFill>
                <a:schemeClr val="bg1"/>
              </a:solidFill>
            </a:endParaRPr>
          </a:p>
          <a:p>
            <a:endParaRPr lang="nl-NL" smtClean="0">
              <a:solidFill>
                <a:schemeClr val="bg1"/>
              </a:solidFill>
            </a:endParaRPr>
          </a:p>
          <a:p>
            <a:endParaRPr lang="nl-NL" smtClean="0">
              <a:solidFill>
                <a:schemeClr val="bg1"/>
              </a:solidFill>
            </a:endParaRPr>
          </a:p>
        </p:txBody>
      </p:sp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Conclusies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457200" y="1639888"/>
            <a:ext cx="8229600" cy="4525962"/>
          </a:xfrm>
        </p:spPr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Studenten vinden het een nuttig programma maar willen het liever laten tellen als bonuspunt</a:t>
            </a:r>
          </a:p>
          <a:p>
            <a:r>
              <a:rPr lang="nl-NL" smtClean="0">
                <a:solidFill>
                  <a:schemeClr val="bg1"/>
                </a:solidFill>
              </a:rPr>
              <a:t>Eerstejaars zijn minder overtuigd dan tweede</a:t>
            </a:r>
          </a:p>
          <a:p>
            <a:r>
              <a:rPr lang="nl-NL" smtClean="0">
                <a:solidFill>
                  <a:schemeClr val="bg1"/>
                </a:solidFill>
              </a:rPr>
              <a:t>Meer tijd om de stof te behandelen</a:t>
            </a:r>
          </a:p>
          <a:p>
            <a:endParaRPr lang="nl-NL" smtClean="0">
              <a:solidFill>
                <a:schemeClr val="bg1"/>
              </a:solidFill>
            </a:endParaRPr>
          </a:p>
          <a:p>
            <a:endParaRPr lang="nl-NL" smtClean="0">
              <a:solidFill>
                <a:schemeClr val="bg1"/>
              </a:solidFill>
            </a:endParaRPr>
          </a:p>
        </p:txBody>
      </p:sp>
      <p:pic>
        <p:nvPicPr>
          <p:cNvPr id="35843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Vakken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nl-NL" smtClean="0">
                <a:solidFill>
                  <a:schemeClr val="bg1"/>
                </a:solidFill>
              </a:rPr>
              <a:t>Eerstejaars vakken</a:t>
            </a:r>
          </a:p>
          <a:p>
            <a:pPr lvl="1"/>
            <a:r>
              <a:rPr lang="nl-NL" smtClean="0">
                <a:solidFill>
                  <a:schemeClr val="bg1"/>
                </a:solidFill>
              </a:rPr>
              <a:t>Mechanica 2		     11-12</a:t>
            </a:r>
          </a:p>
          <a:p>
            <a:pPr lvl="1"/>
            <a:r>
              <a:rPr lang="nl-NL" smtClean="0">
                <a:solidFill>
                  <a:schemeClr val="bg1"/>
                </a:solidFill>
              </a:rPr>
              <a:t>Trillingen en Golven	     11-12</a:t>
            </a:r>
          </a:p>
          <a:p>
            <a:pPr lvl="1"/>
            <a:endParaRPr lang="nl-NL" sz="1000" smtClean="0">
              <a:solidFill>
                <a:schemeClr val="bg1"/>
              </a:solidFill>
            </a:endParaRPr>
          </a:p>
          <a:p>
            <a:pPr lvl="1"/>
            <a:r>
              <a:rPr lang="nl-NL" smtClean="0">
                <a:solidFill>
                  <a:schemeClr val="bg1"/>
                </a:solidFill>
              </a:rPr>
              <a:t>Inleiding Mechanica	     12-13</a:t>
            </a:r>
          </a:p>
          <a:p>
            <a:pPr lvl="1"/>
            <a:endParaRPr lang="nl-NL" smtClean="0">
              <a:solidFill>
                <a:schemeClr val="bg1"/>
              </a:solidFill>
            </a:endParaRPr>
          </a:p>
          <a:p>
            <a:pPr>
              <a:buFont typeface="Arial" charset="0"/>
              <a:buNone/>
            </a:pPr>
            <a:r>
              <a:rPr lang="nl-NL" smtClean="0">
                <a:solidFill>
                  <a:schemeClr val="bg1"/>
                </a:solidFill>
              </a:rPr>
              <a:t>Tweedejaars vakken</a:t>
            </a:r>
          </a:p>
          <a:p>
            <a:pPr lvl="1"/>
            <a:r>
              <a:rPr lang="nl-NL" smtClean="0">
                <a:solidFill>
                  <a:schemeClr val="bg1"/>
                </a:solidFill>
              </a:rPr>
              <a:t>Elektrostatica			11-12</a:t>
            </a:r>
          </a:p>
          <a:p>
            <a:pPr lvl="1"/>
            <a:r>
              <a:rPr lang="nl-NL" smtClean="0">
                <a:solidFill>
                  <a:schemeClr val="bg1"/>
                </a:solidFill>
              </a:rPr>
              <a:t>Moderne Natuurkunde	11-12</a:t>
            </a:r>
          </a:p>
          <a:p>
            <a:endParaRPr lang="nl-NL" smtClean="0">
              <a:solidFill>
                <a:schemeClr val="bg1"/>
              </a:solidFill>
            </a:endParaRPr>
          </a:p>
          <a:p>
            <a:endParaRPr lang="nl-NL" smtClean="0">
              <a:solidFill>
                <a:schemeClr val="bg1"/>
              </a:solidFill>
            </a:endParaRPr>
          </a:p>
          <a:p>
            <a:endParaRPr lang="nl-NL" smtClean="0">
              <a:solidFill>
                <a:schemeClr val="bg1"/>
              </a:solidFill>
            </a:endParaRPr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Chart 2"/>
          <p:cNvGraphicFramePr/>
          <p:nvPr/>
        </p:nvGraphicFramePr>
        <p:xfrm>
          <a:off x="395536" y="1556792"/>
          <a:ext cx="8496944" cy="4736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itel 1"/>
          <p:cNvSpPr txBox="1">
            <a:spLocks/>
          </p:cNvSpPr>
          <p:nvPr/>
        </p:nvSpPr>
        <p:spPr>
          <a:xfrm>
            <a:off x="609600" y="260350"/>
            <a:ext cx="82296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nl-NL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MP activiteit</a:t>
            </a:r>
            <a:br>
              <a:rPr lang="nl-NL" sz="44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nl-NL" sz="27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Percentage dat MP gemaakt heeft per MP onderdeel</a:t>
            </a:r>
            <a:endParaRPr lang="nl-NL" sz="44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4"/>
          <p:cNvGraphicFramePr/>
          <p:nvPr/>
        </p:nvGraphicFramePr>
        <p:xfrm>
          <a:off x="323528" y="1412776"/>
          <a:ext cx="8568952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bg1"/>
                </a:solidFill>
              </a:rPr>
              <a:t>Correlatie MP en toets cijfer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sz="2700" dirty="0" smtClean="0">
                <a:solidFill>
                  <a:schemeClr val="bg1"/>
                </a:solidFill>
              </a:rPr>
              <a:t>Inleiding Mechanica 12-13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4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971550" y="2852738"/>
            <a:ext cx="504825" cy="295275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al 5"/>
          <p:cNvSpPr/>
          <p:nvPr/>
        </p:nvSpPr>
        <p:spPr>
          <a:xfrm>
            <a:off x="4572000" y="3213100"/>
            <a:ext cx="2376488" cy="1368425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Ovaal 9"/>
          <p:cNvSpPr/>
          <p:nvPr/>
        </p:nvSpPr>
        <p:spPr>
          <a:xfrm>
            <a:off x="755650" y="2205038"/>
            <a:ext cx="2879725" cy="792162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Ovaal 10"/>
          <p:cNvSpPr/>
          <p:nvPr/>
        </p:nvSpPr>
        <p:spPr>
          <a:xfrm>
            <a:off x="3348038" y="1484313"/>
            <a:ext cx="3671887" cy="2016125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Ovaal 11"/>
          <p:cNvSpPr/>
          <p:nvPr/>
        </p:nvSpPr>
        <p:spPr>
          <a:xfrm>
            <a:off x="900113" y="5516563"/>
            <a:ext cx="3600450" cy="433387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Ovaal 12"/>
          <p:cNvSpPr/>
          <p:nvPr/>
        </p:nvSpPr>
        <p:spPr>
          <a:xfrm rot="688910">
            <a:off x="1090613" y="3030538"/>
            <a:ext cx="2373312" cy="411162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4"/>
          <p:cNvGraphicFramePr/>
          <p:nvPr/>
        </p:nvGraphicFramePr>
        <p:xfrm>
          <a:off x="323528" y="1412776"/>
          <a:ext cx="8568952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>
                <a:solidFill>
                  <a:schemeClr val="bg1"/>
                </a:solidFill>
              </a:rPr>
              <a:t>Correlatie MP en toets cijfer</a:t>
            </a:r>
            <a:br>
              <a:rPr lang="nl-NL" dirty="0" smtClean="0">
                <a:solidFill>
                  <a:schemeClr val="bg1"/>
                </a:solidFill>
              </a:rPr>
            </a:br>
            <a:r>
              <a:rPr lang="nl-NL" sz="2700" dirty="0" smtClean="0">
                <a:solidFill>
                  <a:schemeClr val="bg1"/>
                </a:solidFill>
              </a:rPr>
              <a:t>Totaal</a:t>
            </a:r>
            <a:endParaRPr lang="nl-NL" dirty="0">
              <a:solidFill>
                <a:schemeClr val="bg1"/>
              </a:solidFill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4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755650" y="2852738"/>
            <a:ext cx="792163" cy="1439862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Ovaal 5"/>
          <p:cNvSpPr/>
          <p:nvPr/>
        </p:nvSpPr>
        <p:spPr>
          <a:xfrm>
            <a:off x="3924300" y="4076700"/>
            <a:ext cx="2447925" cy="2016125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" name="Ovaal 9"/>
          <p:cNvSpPr/>
          <p:nvPr/>
        </p:nvSpPr>
        <p:spPr>
          <a:xfrm>
            <a:off x="755650" y="1268413"/>
            <a:ext cx="2663825" cy="1728787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Ovaal 10"/>
          <p:cNvSpPr/>
          <p:nvPr/>
        </p:nvSpPr>
        <p:spPr>
          <a:xfrm>
            <a:off x="3348038" y="1700213"/>
            <a:ext cx="3671887" cy="2016125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Ovaal 11"/>
          <p:cNvSpPr/>
          <p:nvPr/>
        </p:nvSpPr>
        <p:spPr>
          <a:xfrm>
            <a:off x="900113" y="5445125"/>
            <a:ext cx="2519362" cy="647700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" name="Ovaal 12"/>
          <p:cNvSpPr/>
          <p:nvPr/>
        </p:nvSpPr>
        <p:spPr>
          <a:xfrm rot="688910">
            <a:off x="1319213" y="3016250"/>
            <a:ext cx="1773237" cy="411163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4"/>
          <p:cNvGraphicFramePr/>
          <p:nvPr/>
        </p:nvGraphicFramePr>
        <p:xfrm>
          <a:off x="467544" y="1268760"/>
          <a:ext cx="828092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2" name="Titel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Percentage voldoendes</a:t>
            </a: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4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Connector 6"/>
          <p:cNvCxnSpPr/>
          <p:nvPr/>
        </p:nvCxnSpPr>
        <p:spPr>
          <a:xfrm flipV="1">
            <a:off x="5148263" y="1412875"/>
            <a:ext cx="0" cy="439261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5" name="TextBox 7"/>
          <p:cNvSpPr txBox="1">
            <a:spLocks noChangeArrowheads="1"/>
          </p:cNvSpPr>
          <p:nvPr/>
        </p:nvSpPr>
        <p:spPr bwMode="auto">
          <a:xfrm>
            <a:off x="2195513" y="1484313"/>
            <a:ext cx="12239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solidFill>
                  <a:schemeClr val="bg1"/>
                </a:solidFill>
                <a:latin typeface="Calibri" pitchFamily="34" charset="0"/>
              </a:rPr>
              <a:t>eerstejaars</a:t>
            </a:r>
          </a:p>
        </p:txBody>
      </p:sp>
      <p:sp>
        <p:nvSpPr>
          <p:cNvPr id="25606" name="TextBox 8"/>
          <p:cNvSpPr txBox="1">
            <a:spLocks noChangeArrowheads="1"/>
          </p:cNvSpPr>
          <p:nvPr/>
        </p:nvSpPr>
        <p:spPr bwMode="auto">
          <a:xfrm>
            <a:off x="5724525" y="1484313"/>
            <a:ext cx="1358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nl-NL">
                <a:solidFill>
                  <a:schemeClr val="bg1"/>
                </a:solidFill>
                <a:latin typeface="Calibri" pitchFamily="34" charset="0"/>
              </a:rPr>
              <a:t>tweedejaars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Enquête</a:t>
            </a:r>
            <a:r>
              <a:rPr lang="nl-NL" smtClean="0">
                <a:solidFill>
                  <a:srgbClr val="FF0000"/>
                </a:solidFill>
              </a:rPr>
              <a:t> </a:t>
            </a:r>
            <a:r>
              <a:rPr lang="nl-NL" smtClean="0">
                <a:solidFill>
                  <a:schemeClr val="bg1"/>
                </a:solidFill>
              </a:rPr>
              <a:t>studenten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Moderne Natuurkunde				(10)</a:t>
            </a:r>
          </a:p>
          <a:p>
            <a:r>
              <a:rPr lang="nl-NL" smtClean="0">
                <a:solidFill>
                  <a:schemeClr val="bg1"/>
                </a:solidFill>
              </a:rPr>
              <a:t>Elektrostatica						(10)</a:t>
            </a:r>
          </a:p>
          <a:p>
            <a:r>
              <a:rPr lang="nl-NL" smtClean="0">
                <a:solidFill>
                  <a:schemeClr val="bg1"/>
                </a:solidFill>
              </a:rPr>
              <a:t>Mechanica 2 (en Trillingen en Golven)	(6)</a:t>
            </a:r>
          </a:p>
          <a:p>
            <a:endParaRPr lang="nl-NL" smtClean="0">
              <a:solidFill>
                <a:schemeClr val="bg1"/>
              </a:solidFill>
            </a:endParaRPr>
          </a:p>
          <a:p>
            <a:r>
              <a:rPr lang="nl-NL" smtClean="0">
                <a:solidFill>
                  <a:schemeClr val="bg1"/>
                </a:solidFill>
              </a:rPr>
              <a:t>Niet representatief</a:t>
            </a:r>
          </a:p>
          <a:p>
            <a:endParaRPr lang="nl-NL" smtClean="0">
              <a:solidFill>
                <a:schemeClr val="bg1"/>
              </a:solidFill>
            </a:endParaRPr>
          </a:p>
        </p:txBody>
      </p:sp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Interview docenten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Over het algemeen een goed programma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Studenten blijven bij met de stof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Toetsvragen maken om aansluiting </a:t>
            </a:r>
            <a:r>
              <a:rPr lang="nl-NL" dirty="0" err="1" smtClean="0">
                <a:solidFill>
                  <a:schemeClr val="bg1"/>
                </a:solidFill>
              </a:rPr>
              <a:t>MP-tentamen</a:t>
            </a:r>
            <a:r>
              <a:rPr lang="nl-NL" dirty="0" smtClean="0">
                <a:solidFill>
                  <a:schemeClr val="bg1"/>
                </a:solidFill>
              </a:rPr>
              <a:t> te verbeteren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i="1" dirty="0" smtClean="0">
                <a:solidFill>
                  <a:schemeClr val="bg1"/>
                </a:solidFill>
              </a:rPr>
              <a:t>Er is meer tijd om de stof in de les te behandelen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Gevaar is dat de studenten denken: ik heb een 8 voor MP, ik ken de stof, ik hoef niet meer te leren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Studenten denken niet: ik heb een 5, ik beheers de stof niet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>
                <a:solidFill>
                  <a:schemeClr val="bg1"/>
                </a:solidFill>
              </a:rPr>
              <a:t>Interview docenten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Studenten worden niet geoefend in het netjes uitwerken van vraagstukken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Niet alles kan gevraagd worden (bv iets tekenen)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Studenten missen uitwerkingen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1000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i="1" dirty="0" smtClean="0">
                <a:solidFill>
                  <a:schemeClr val="bg1"/>
                </a:solidFill>
              </a:rPr>
              <a:t>Werkcolleges kunnen dit oplossen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De invulling hiervan is lastig, wanneer en wat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nl-NL" sz="1000" dirty="0" smtClean="0">
              <a:solidFill>
                <a:schemeClr val="bg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nl-NL" dirty="0" smtClean="0">
                <a:solidFill>
                  <a:schemeClr val="bg1"/>
                </a:solidFill>
              </a:rPr>
              <a:t>Resultaat tot nu toe valt tegen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/>
          <a:srcRect l="8571" t="7111" r="70172" b="84930"/>
          <a:stretch>
            <a:fillRect/>
          </a:stretch>
        </p:blipFill>
        <p:spPr bwMode="auto">
          <a:xfrm>
            <a:off x="6227763" y="6175375"/>
            <a:ext cx="2916237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529</Words>
  <Application>Microsoft Office PowerPoint</Application>
  <PresentationFormat>On-screen Show (4:3)</PresentationFormat>
  <Paragraphs>114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Arial</vt:lpstr>
      <vt:lpstr>Office Theme</vt:lpstr>
      <vt:lpstr>Analyse Mastering Physics</vt:lpstr>
      <vt:lpstr>Vakken</vt:lpstr>
      <vt:lpstr>Slide 3</vt:lpstr>
      <vt:lpstr>Correlatie MP en toets cijfer Inleiding Mechanica 12-13</vt:lpstr>
      <vt:lpstr>Correlatie MP en toets cijfer Totaal</vt:lpstr>
      <vt:lpstr>Percentage voldoendes</vt:lpstr>
      <vt:lpstr>Enquête studenten</vt:lpstr>
      <vt:lpstr>Interview docenten</vt:lpstr>
      <vt:lpstr>Interview docenten</vt:lpstr>
      <vt:lpstr>Conclusies</vt:lpstr>
      <vt:lpstr>Conclusies</vt:lpstr>
    </vt:vector>
  </TitlesOfParts>
  <Company>HHS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Physics</dc:title>
  <dc:creator>Mulder, M.P.</dc:creator>
  <cp:lastModifiedBy>Facility Management</cp:lastModifiedBy>
  <cp:revision>219</cp:revision>
  <cp:lastPrinted>2012-06-21T08:24:14Z</cp:lastPrinted>
  <dcterms:created xsi:type="dcterms:W3CDTF">2012-05-03T12:01:42Z</dcterms:created>
  <dcterms:modified xsi:type="dcterms:W3CDTF">2012-12-14T20:09:27Z</dcterms:modified>
</cp:coreProperties>
</file>