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4"/>
  </p:sldMasterIdLst>
  <p:notesMasterIdLst>
    <p:notesMasterId r:id="rId70"/>
  </p:notesMasterIdLst>
  <p:handoutMasterIdLst>
    <p:handoutMasterId r:id="rId71"/>
  </p:handoutMasterIdLst>
  <p:sldIdLst>
    <p:sldId id="258" r:id="rId5"/>
    <p:sldId id="259" r:id="rId6"/>
    <p:sldId id="318" r:id="rId7"/>
    <p:sldId id="375" r:id="rId8"/>
    <p:sldId id="319" r:id="rId9"/>
    <p:sldId id="368" r:id="rId10"/>
    <p:sldId id="370" r:id="rId11"/>
    <p:sldId id="369" r:id="rId12"/>
    <p:sldId id="371" r:id="rId13"/>
    <p:sldId id="372" r:id="rId14"/>
    <p:sldId id="386" r:id="rId15"/>
    <p:sldId id="325" r:id="rId16"/>
    <p:sldId id="320" r:id="rId17"/>
    <p:sldId id="324" r:id="rId18"/>
    <p:sldId id="354" r:id="rId19"/>
    <p:sldId id="326" r:id="rId20"/>
    <p:sldId id="376" r:id="rId21"/>
    <p:sldId id="329" r:id="rId22"/>
    <p:sldId id="330" r:id="rId23"/>
    <p:sldId id="331" r:id="rId24"/>
    <p:sldId id="332" r:id="rId25"/>
    <p:sldId id="334" r:id="rId26"/>
    <p:sldId id="335" r:id="rId27"/>
    <p:sldId id="337" r:id="rId28"/>
    <p:sldId id="353" r:id="rId29"/>
    <p:sldId id="338" r:id="rId30"/>
    <p:sldId id="383" r:id="rId31"/>
    <p:sldId id="390" r:id="rId32"/>
    <p:sldId id="391" r:id="rId33"/>
    <p:sldId id="346" r:id="rId34"/>
    <p:sldId id="352" r:id="rId35"/>
    <p:sldId id="387" r:id="rId36"/>
    <p:sldId id="355" r:id="rId37"/>
    <p:sldId id="392" r:id="rId38"/>
    <p:sldId id="356" r:id="rId39"/>
    <p:sldId id="357" r:id="rId40"/>
    <p:sldId id="358" r:id="rId41"/>
    <p:sldId id="359" r:id="rId42"/>
    <p:sldId id="360" r:id="rId43"/>
    <p:sldId id="388" r:id="rId44"/>
    <p:sldId id="364" r:id="rId45"/>
    <p:sldId id="363" r:id="rId46"/>
    <p:sldId id="377" r:id="rId47"/>
    <p:sldId id="378" r:id="rId48"/>
    <p:sldId id="379" r:id="rId49"/>
    <p:sldId id="361" r:id="rId50"/>
    <p:sldId id="365" r:id="rId51"/>
    <p:sldId id="366" r:id="rId52"/>
    <p:sldId id="380" r:id="rId53"/>
    <p:sldId id="381" r:id="rId54"/>
    <p:sldId id="382" r:id="rId55"/>
    <p:sldId id="367" r:id="rId56"/>
    <p:sldId id="389" r:id="rId57"/>
    <p:sldId id="393" r:id="rId58"/>
    <p:sldId id="394" r:id="rId59"/>
    <p:sldId id="395" r:id="rId60"/>
    <p:sldId id="396" r:id="rId61"/>
    <p:sldId id="397" r:id="rId62"/>
    <p:sldId id="399" r:id="rId63"/>
    <p:sldId id="323" r:id="rId64"/>
    <p:sldId id="322" r:id="rId65"/>
    <p:sldId id="321" r:id="rId66"/>
    <p:sldId id="385" r:id="rId67"/>
    <p:sldId id="373" r:id="rId68"/>
    <p:sldId id="384" r:id="rId69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09C"/>
    <a:srgbClr val="AA2A02"/>
    <a:srgbClr val="000000"/>
    <a:srgbClr val="0033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74" autoAdjust="0"/>
  </p:normalViewPr>
  <p:slideViewPr>
    <p:cSldViewPr>
      <p:cViewPr>
        <p:scale>
          <a:sx n="90" d="100"/>
          <a:sy n="90" d="100"/>
        </p:scale>
        <p:origin x="-67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werkblad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werkblad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werkblad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werkblad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764267990074E-2"/>
          <c:y val="2.5171624713958809E-2"/>
          <c:w val="0.97518610421836227"/>
          <c:h val="0.90389016018306634"/>
        </c:manualLayout>
      </c:layout>
      <c:scatterChart>
        <c:scatterStyle val="smoothMarker"/>
        <c:varyColors val="0"/>
        <c:ser>
          <c:idx val="4"/>
          <c:order val="0"/>
          <c:tx>
            <c:strRef>
              <c:f>Blad1!$H$1</c:f>
              <c:strCache>
                <c:ptCount val="1"/>
                <c:pt idx="0">
                  <c:v>iccit3</c:v>
                </c:pt>
              </c:strCache>
            </c:strRef>
          </c:tx>
          <c:spPr>
            <a:ln w="28572">
              <a:noFill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-1.9500000000000031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-1.1500000000000021</c:v>
                </c:pt>
                <c:pt idx="28">
                  <c:v>-1.1000000000000021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-0.75000000000000133</c:v>
                </c:pt>
                <c:pt idx="36">
                  <c:v>-0.70000000000000062</c:v>
                </c:pt>
                <c:pt idx="37">
                  <c:v>-0.65000000000000135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-0.30000000000000082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-0.15000000000000069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-5.1347814888913776E-16</c:v>
                </c:pt>
                <c:pt idx="51">
                  <c:v>4.9999999999999524E-2</c:v>
                </c:pt>
                <c:pt idx="52">
                  <c:v>9.9999999999999714E-2</c:v>
                </c:pt>
                <c:pt idx="53">
                  <c:v>0.14999999999999977</c:v>
                </c:pt>
                <c:pt idx="54">
                  <c:v>0.19999999999999976</c:v>
                </c:pt>
                <c:pt idx="55">
                  <c:v>0.24999999999999986</c:v>
                </c:pt>
                <c:pt idx="56">
                  <c:v>0.30000000000000004</c:v>
                </c:pt>
                <c:pt idx="57">
                  <c:v>0.35</c:v>
                </c:pt>
                <c:pt idx="58">
                  <c:v>0.40000000000000008</c:v>
                </c:pt>
                <c:pt idx="59">
                  <c:v>0.44999999999999984</c:v>
                </c:pt>
                <c:pt idx="60">
                  <c:v>0.5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0.65000000000000036</c:v>
                </c:pt>
                <c:pt idx="64">
                  <c:v>0.69999999999999962</c:v>
                </c:pt>
                <c:pt idx="65">
                  <c:v>0.75000000000000033</c:v>
                </c:pt>
                <c:pt idx="66">
                  <c:v>0.79999999999999971</c:v>
                </c:pt>
                <c:pt idx="67">
                  <c:v>0.85000000000000042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</c:v>
                </c:pt>
                <c:pt idx="72">
                  <c:v>1.0999999999999985</c:v>
                </c:pt>
                <c:pt idx="73">
                  <c:v>1.1499999999999986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1.6500000000000017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1.9000000000000019</c:v>
                </c:pt>
                <c:pt idx="89">
                  <c:v>1.950000000000002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Blad1!$H$2:$H$102</c:f>
              <c:numCache>
                <c:formatCode>General</c:formatCode>
                <c:ptCount val="101"/>
                <c:pt idx="0">
                  <c:v>8.3152802766413601E-7</c:v>
                </c:pt>
                <c:pt idx="1">
                  <c:v>1.0156304394962561E-6</c:v>
                </c:pt>
                <c:pt idx="2">
                  <c:v>1.2404935411305792E-6</c:v>
                </c:pt>
                <c:pt idx="3">
                  <c:v>1.5151418164850464E-6</c:v>
                </c:pt>
                <c:pt idx="4">
                  <c:v>1.8505977728634504E-6</c:v>
                </c:pt>
                <c:pt idx="5">
                  <c:v>2.2603242979035755E-6</c:v>
                </c:pt>
                <c:pt idx="6">
                  <c:v>2.7607649501930439E-6</c:v>
                </c:pt>
                <c:pt idx="7">
                  <c:v>3.3720038636907691E-6</c:v>
                </c:pt>
                <c:pt idx="8">
                  <c:v>4.1185717448326137E-6</c:v>
                </c:pt>
                <c:pt idx="9">
                  <c:v>5.0304303017551035E-6</c:v>
                </c:pt>
                <c:pt idx="10">
                  <c:v>6.1441746022146843E-6</c:v>
                </c:pt>
                <c:pt idx="11">
                  <c:v>7.5045015971099522E-6</c:v>
                </c:pt>
                <c:pt idx="12">
                  <c:v>9.1660037198532862E-6</c:v>
                </c:pt>
                <c:pt idx="13">
                  <c:v>1.1195359505113261E-5</c:v>
                </c:pt>
                <c:pt idx="14">
                  <c:v>1.3674009084599656E-5</c:v>
                </c:pt>
                <c:pt idx="15">
                  <c:v>1.6701421848095116E-5</c:v>
                </c:pt>
                <c:pt idx="16">
                  <c:v>2.0399087279921296E-5</c:v>
                </c:pt>
                <c:pt idx="17">
                  <c:v>2.4915388939429831E-5</c:v>
                </c:pt>
                <c:pt idx="18">
                  <c:v>3.0431556900565224E-5</c:v>
                </c:pt>
                <c:pt idx="19">
                  <c:v>3.7168937102889259E-5</c:v>
                </c:pt>
                <c:pt idx="20">
                  <c:v>4.5397868702434164E-5</c:v>
                </c:pt>
                <c:pt idx="21">
                  <c:v>5.5448524722794764E-5</c:v>
                </c:pt>
                <c:pt idx="22">
                  <c:v>6.7724149619769879E-5</c:v>
                </c:pt>
                <c:pt idx="23">
                  <c:v>8.2717222851665968E-5</c:v>
                </c:pt>
                <c:pt idx="24">
                  <c:v>1.0102919390777254E-4</c:v>
                </c:pt>
                <c:pt idx="25">
                  <c:v>1.2339457598623126E-4</c:v>
                </c:pt>
                <c:pt idx="26">
                  <c:v>1.5071035805975705E-4</c:v>
                </c:pt>
                <c:pt idx="27">
                  <c:v>1.8407190496342335E-4</c:v>
                </c:pt>
                <c:pt idx="28">
                  <c:v>2.2481677023329554E-4</c:v>
                </c:pt>
                <c:pt idx="29">
                  <c:v>2.7457815610133285E-4</c:v>
                </c:pt>
                <c:pt idx="30">
                  <c:v>3.3535013046647735E-4</c:v>
                </c:pt>
                <c:pt idx="31">
                  <c:v>4.0956716498604902E-4</c:v>
                </c:pt>
                <c:pt idx="32">
                  <c:v>5.0020110707956291E-4</c:v>
                </c:pt>
                <c:pt idx="33">
                  <c:v>6.1087935943440047E-4</c:v>
                </c:pt>
                <c:pt idx="34">
                  <c:v>7.4602883383669504E-4</c:v>
                </c:pt>
                <c:pt idx="35">
                  <c:v>9.1105119440064344E-4</c:v>
                </c:pt>
                <c:pt idx="36">
                  <c:v>1.1125360328603185E-3</c:v>
                </c:pt>
                <c:pt idx="37">
                  <c:v>1.3585199504289576E-3</c:v>
                </c:pt>
                <c:pt idx="38">
                  <c:v>1.6588010801744182E-3</c:v>
                </c:pt>
                <c:pt idx="39">
                  <c:v>2.0253203890498801E-3</c:v>
                </c:pt>
                <c:pt idx="40">
                  <c:v>2.4726231566347704E-3</c:v>
                </c:pt>
                <c:pt idx="41">
                  <c:v>3.0184163247084189E-3</c:v>
                </c:pt>
                <c:pt idx="42">
                  <c:v>3.6842398994359864E-3</c:v>
                </c:pt>
                <c:pt idx="43">
                  <c:v>4.4962731609411869E-3</c:v>
                </c:pt>
                <c:pt idx="44">
                  <c:v>5.4862988994504071E-3</c:v>
                </c:pt>
                <c:pt idx="45">
                  <c:v>6.6928509242848494E-3</c:v>
                </c:pt>
                <c:pt idx="46">
                  <c:v>8.1625711531598741E-3</c:v>
                </c:pt>
                <c:pt idx="47">
                  <c:v>9.9518018669043206E-3</c:v>
                </c:pt>
                <c:pt idx="48">
                  <c:v>1.2128434984274208E-2</c:v>
                </c:pt>
                <c:pt idx="49">
                  <c:v>1.4774031693273041E-2</c:v>
                </c:pt>
                <c:pt idx="50">
                  <c:v>1.7986209962091524E-2</c:v>
                </c:pt>
                <c:pt idx="51">
                  <c:v>2.1881270936130452E-2</c:v>
                </c:pt>
                <c:pt idx="52">
                  <c:v>2.6596993576865836E-2</c:v>
                </c:pt>
                <c:pt idx="53">
                  <c:v>3.2295464698450446E-2</c:v>
                </c:pt>
                <c:pt idx="54">
                  <c:v>3.9165722796764293E-2</c:v>
                </c:pt>
                <c:pt idx="55">
                  <c:v>4.7425873177566698E-2</c:v>
                </c:pt>
                <c:pt idx="56">
                  <c:v>5.7324175898868679E-2</c:v>
                </c:pt>
                <c:pt idx="57">
                  <c:v>6.9138420343346829E-2</c:v>
                </c:pt>
                <c:pt idx="58">
                  <c:v>8.3172696493922227E-2</c:v>
                </c:pt>
                <c:pt idx="59">
                  <c:v>9.9750489119685148E-2</c:v>
                </c:pt>
                <c:pt idx="60">
                  <c:v>0.11920292202211746</c:v>
                </c:pt>
                <c:pt idx="61">
                  <c:v>0.14185106490048752</c:v>
                </c:pt>
                <c:pt idx="62">
                  <c:v>0.16798161486607524</c:v>
                </c:pt>
                <c:pt idx="63">
                  <c:v>0.19781611144141814</c:v>
                </c:pt>
                <c:pt idx="64">
                  <c:v>0.23147521650098221</c:v>
                </c:pt>
                <c:pt idx="65">
                  <c:v>0.26894142136999488</c:v>
                </c:pt>
                <c:pt idx="66">
                  <c:v>0.31002551887238738</c:v>
                </c:pt>
                <c:pt idx="67">
                  <c:v>0.35434369377420494</c:v>
                </c:pt>
                <c:pt idx="68">
                  <c:v>0.4013123398875485</c:v>
                </c:pt>
                <c:pt idx="69">
                  <c:v>0.45016600268752199</c:v>
                </c:pt>
                <c:pt idx="70">
                  <c:v>0.5</c:v>
                </c:pt>
                <c:pt idx="71">
                  <c:v>0.54983399731247784</c:v>
                </c:pt>
                <c:pt idx="72">
                  <c:v>0.59868766011245156</c:v>
                </c:pt>
                <c:pt idx="73">
                  <c:v>0.64565630622579628</c:v>
                </c:pt>
                <c:pt idx="74">
                  <c:v>0.68997448112761239</c:v>
                </c:pt>
                <c:pt idx="75">
                  <c:v>0.73105857863000556</c:v>
                </c:pt>
                <c:pt idx="76">
                  <c:v>0.76852478349901765</c:v>
                </c:pt>
                <c:pt idx="77">
                  <c:v>0.80218388855858258</c:v>
                </c:pt>
                <c:pt idx="78">
                  <c:v>0.83201838513392457</c:v>
                </c:pt>
                <c:pt idx="79">
                  <c:v>0.8581489350995134</c:v>
                </c:pt>
                <c:pt idx="80">
                  <c:v>0.88079707797788265</c:v>
                </c:pt>
                <c:pt idx="81">
                  <c:v>0.90024951088031491</c:v>
                </c:pt>
                <c:pt idx="82">
                  <c:v>0.91682730350607844</c:v>
                </c:pt>
                <c:pt idx="83">
                  <c:v>0.93086157965665328</c:v>
                </c:pt>
                <c:pt idx="84">
                  <c:v>0.94267582410113215</c:v>
                </c:pt>
                <c:pt idx="85">
                  <c:v>0.95257412682243259</c:v>
                </c:pt>
                <c:pt idx="86">
                  <c:v>0.96083427720323633</c:v>
                </c:pt>
                <c:pt idx="87">
                  <c:v>0.96770453530154965</c:v>
                </c:pt>
                <c:pt idx="88">
                  <c:v>0.97340300642313504</c:v>
                </c:pt>
                <c:pt idx="89">
                  <c:v>0.97811872906386954</c:v>
                </c:pt>
                <c:pt idx="90">
                  <c:v>0.98201379003790723</c:v>
                </c:pt>
                <c:pt idx="91">
                  <c:v>0.98522596830672649</c:v>
                </c:pt>
                <c:pt idx="92">
                  <c:v>0.98787156501572559</c:v>
                </c:pt>
                <c:pt idx="93">
                  <c:v>0.99004819813309564</c:v>
                </c:pt>
                <c:pt idx="94">
                  <c:v>0.99183742884683956</c:v>
                </c:pt>
                <c:pt idx="95">
                  <c:v>0.99330714907571416</c:v>
                </c:pt>
                <c:pt idx="96">
                  <c:v>0.99451370110054849</c:v>
                </c:pt>
                <c:pt idx="97">
                  <c:v>0.99550372683905808</c:v>
                </c:pt>
                <c:pt idx="98">
                  <c:v>0.99631576010056333</c:v>
                </c:pt>
                <c:pt idx="99">
                  <c:v>0.99698158367529155</c:v>
                </c:pt>
                <c:pt idx="100">
                  <c:v>0.99752737684336457</c:v>
                </c:pt>
              </c:numCache>
            </c:numRef>
          </c:yVal>
          <c:smooth val="1"/>
        </c:ser>
        <c:ser>
          <c:idx val="1"/>
          <c:order val="1"/>
          <c:spPr>
            <a:ln w="12698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-1.9500000000000031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-1.1500000000000021</c:v>
                </c:pt>
                <c:pt idx="28">
                  <c:v>-1.1000000000000021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-0.75000000000000133</c:v>
                </c:pt>
                <c:pt idx="36">
                  <c:v>-0.70000000000000062</c:v>
                </c:pt>
                <c:pt idx="37">
                  <c:v>-0.65000000000000135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-0.30000000000000082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-0.15000000000000069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-5.1347814888913776E-16</c:v>
                </c:pt>
                <c:pt idx="51">
                  <c:v>4.9999999999999524E-2</c:v>
                </c:pt>
                <c:pt idx="52">
                  <c:v>9.9999999999999714E-2</c:v>
                </c:pt>
                <c:pt idx="53">
                  <c:v>0.14999999999999977</c:v>
                </c:pt>
                <c:pt idx="54">
                  <c:v>0.19999999999999976</c:v>
                </c:pt>
                <c:pt idx="55">
                  <c:v>0.24999999999999986</c:v>
                </c:pt>
                <c:pt idx="56">
                  <c:v>0.30000000000000004</c:v>
                </c:pt>
                <c:pt idx="57">
                  <c:v>0.35</c:v>
                </c:pt>
                <c:pt idx="58">
                  <c:v>0.40000000000000008</c:v>
                </c:pt>
                <c:pt idx="59">
                  <c:v>0.44999999999999984</c:v>
                </c:pt>
                <c:pt idx="60">
                  <c:v>0.5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0.65000000000000036</c:v>
                </c:pt>
                <c:pt idx="64">
                  <c:v>0.69999999999999962</c:v>
                </c:pt>
                <c:pt idx="65">
                  <c:v>0.75000000000000033</c:v>
                </c:pt>
                <c:pt idx="66">
                  <c:v>0.79999999999999971</c:v>
                </c:pt>
                <c:pt idx="67">
                  <c:v>0.85000000000000042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</c:v>
                </c:pt>
                <c:pt idx="72">
                  <c:v>1.0999999999999985</c:v>
                </c:pt>
                <c:pt idx="73">
                  <c:v>1.1499999999999986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1.6500000000000017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1.9000000000000019</c:v>
                </c:pt>
                <c:pt idx="89">
                  <c:v>1.950000000000002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Blad1!$AM$2:$AM$102</c:f>
              <c:numCache>
                <c:formatCode>General</c:formatCode>
                <c:ptCount val="101"/>
                <c:pt idx="0">
                  <c:v>-1.7528300493568558E-2</c:v>
                </c:pt>
                <c:pt idx="1">
                  <c:v>-1.983735439179533E-2</c:v>
                </c:pt>
                <c:pt idx="2">
                  <c:v>-2.2394530294842851E-2</c:v>
                </c:pt>
                <c:pt idx="3">
                  <c:v>-2.5218219915194389E-2</c:v>
                </c:pt>
                <c:pt idx="4">
                  <c:v>-2.8327037741601131E-2</c:v>
                </c:pt>
                <c:pt idx="5">
                  <c:v>-3.1739651835667355E-2</c:v>
                </c:pt>
                <c:pt idx="6">
                  <c:v>-3.5474592846231355E-2</c:v>
                </c:pt>
                <c:pt idx="7">
                  <c:v>-3.9550041589370165E-2</c:v>
                </c:pt>
                <c:pt idx="8">
                  <c:v>-4.3983595980427073E-2</c:v>
                </c:pt>
                <c:pt idx="9">
                  <c:v>-4.879201857918259E-2</c:v>
                </c:pt>
                <c:pt idx="10">
                  <c:v>-5.3990966513187862E-2</c:v>
                </c:pt>
                <c:pt idx="11">
                  <c:v>-5.9594706068815909E-2</c:v>
                </c:pt>
                <c:pt idx="12">
                  <c:v>-6.5615814774676373E-2</c:v>
                </c:pt>
                <c:pt idx="13">
                  <c:v>-7.2064874336217832E-2</c:v>
                </c:pt>
                <c:pt idx="14">
                  <c:v>-7.8950158300893886E-2</c:v>
                </c:pt>
                <c:pt idx="15">
                  <c:v>-8.6277318826511185E-2</c:v>
                </c:pt>
                <c:pt idx="16">
                  <c:v>-9.4049077376886767E-2</c:v>
                </c:pt>
                <c:pt idx="17">
                  <c:v>-0.10226492456397786</c:v>
                </c:pt>
                <c:pt idx="18">
                  <c:v>-0.11092083467945531</c:v>
                </c:pt>
                <c:pt idx="19">
                  <c:v>-0.12000900069698532</c:v>
                </c:pt>
                <c:pt idx="20">
                  <c:v>-0.12951759566589149</c:v>
                </c:pt>
                <c:pt idx="21">
                  <c:v>-0.13943056644536023</c:v>
                </c:pt>
                <c:pt idx="22">
                  <c:v>-0.14972746563574471</c:v>
                </c:pt>
                <c:pt idx="23">
                  <c:v>-0.16038332734191918</c:v>
                </c:pt>
                <c:pt idx="24">
                  <c:v>-0.17136859204780724</c:v>
                </c:pt>
                <c:pt idx="25">
                  <c:v>-0.18264908538902194</c:v>
                </c:pt>
                <c:pt idx="26">
                  <c:v>-0.19418605498321267</c:v>
                </c:pt>
                <c:pt idx="27">
                  <c:v>-0.20593626871997467</c:v>
                </c:pt>
                <c:pt idx="28">
                  <c:v>-0.21785217703255028</c:v>
                </c:pt>
                <c:pt idx="29">
                  <c:v>-0.22988214068423279</c:v>
                </c:pt>
                <c:pt idx="30">
                  <c:v>-0.24197072451914314</c:v>
                </c:pt>
                <c:pt idx="31">
                  <c:v>-0.25405905646918825</c:v>
                </c:pt>
                <c:pt idx="32">
                  <c:v>-0.26608524989875482</c:v>
                </c:pt>
                <c:pt idx="33">
                  <c:v>-0.27798488613099676</c:v>
                </c:pt>
                <c:pt idx="34">
                  <c:v>-0.28969155276148223</c:v>
                </c:pt>
                <c:pt idx="35">
                  <c:v>-0.30113743215480432</c:v>
                </c:pt>
                <c:pt idx="36">
                  <c:v>-0.31225393336676138</c:v>
                </c:pt>
                <c:pt idx="37">
                  <c:v>-0.32297235966791465</c:v>
                </c:pt>
                <c:pt idx="38">
                  <c:v>-0.33322460289179989</c:v>
                </c:pt>
                <c:pt idx="39">
                  <c:v>-0.34294385501938385</c:v>
                </c:pt>
                <c:pt idx="40">
                  <c:v>-0.35206532676429936</c:v>
                </c:pt>
                <c:pt idx="41">
                  <c:v>-0.3605269624616485</c:v>
                </c:pt>
                <c:pt idx="42">
                  <c:v>-0.36827014030332322</c:v>
                </c:pt>
                <c:pt idx="43">
                  <c:v>-0.37524034691693775</c:v>
                </c:pt>
                <c:pt idx="44">
                  <c:v>-0.38138781546052447</c:v>
                </c:pt>
                <c:pt idx="45">
                  <c:v>-0.38666811680284996</c:v>
                </c:pt>
                <c:pt idx="46">
                  <c:v>-0.39104269397545677</c:v>
                </c:pt>
                <c:pt idx="47">
                  <c:v>-0.3944793309078895</c:v>
                </c:pt>
                <c:pt idx="48">
                  <c:v>-0.39695254747701214</c:v>
                </c:pt>
                <c:pt idx="49">
                  <c:v>-0.39844391409476454</c:v>
                </c:pt>
                <c:pt idx="50">
                  <c:v>-0.39894228040143281</c:v>
                </c:pt>
                <c:pt idx="51">
                  <c:v>-0.39844391409476454</c:v>
                </c:pt>
                <c:pt idx="52">
                  <c:v>-0.39695254747701225</c:v>
                </c:pt>
                <c:pt idx="53">
                  <c:v>-0.39447933090788961</c:v>
                </c:pt>
                <c:pt idx="54">
                  <c:v>-0.39104269397545677</c:v>
                </c:pt>
                <c:pt idx="55">
                  <c:v>-0.38666811680285007</c:v>
                </c:pt>
                <c:pt idx="56">
                  <c:v>-0.38138781546052464</c:v>
                </c:pt>
                <c:pt idx="57">
                  <c:v>-0.37524034691693775</c:v>
                </c:pt>
                <c:pt idx="58">
                  <c:v>-0.36827014030332333</c:v>
                </c:pt>
                <c:pt idx="59">
                  <c:v>-0.36052696246164873</c:v>
                </c:pt>
                <c:pt idx="60">
                  <c:v>-0.35206532676429958</c:v>
                </c:pt>
                <c:pt idx="61">
                  <c:v>-0.34294385501938396</c:v>
                </c:pt>
                <c:pt idx="62">
                  <c:v>-0.33322460289180011</c:v>
                </c:pt>
                <c:pt idx="63">
                  <c:v>-0.32297235966791488</c:v>
                </c:pt>
                <c:pt idx="64">
                  <c:v>-0.31225393336676138</c:v>
                </c:pt>
                <c:pt idx="65">
                  <c:v>-0.30113743215480476</c:v>
                </c:pt>
                <c:pt idx="66">
                  <c:v>-0.28969155276148273</c:v>
                </c:pt>
                <c:pt idx="67">
                  <c:v>-0.27798488613099698</c:v>
                </c:pt>
                <c:pt idx="68">
                  <c:v>-0.26608524989875482</c:v>
                </c:pt>
                <c:pt idx="69">
                  <c:v>-0.25405905646918847</c:v>
                </c:pt>
                <c:pt idx="70">
                  <c:v>-0.24197072451914339</c:v>
                </c:pt>
                <c:pt idx="71">
                  <c:v>-0.22988214068423321</c:v>
                </c:pt>
                <c:pt idx="72">
                  <c:v>-0.21785217703255055</c:v>
                </c:pt>
                <c:pt idx="73">
                  <c:v>-0.20593626871997492</c:v>
                </c:pt>
                <c:pt idx="74">
                  <c:v>-0.19418605498321287</c:v>
                </c:pt>
                <c:pt idx="75">
                  <c:v>-0.18264908538902219</c:v>
                </c:pt>
                <c:pt idx="76">
                  <c:v>-0.17136859204780741</c:v>
                </c:pt>
                <c:pt idx="77">
                  <c:v>-0.16038332734191957</c:v>
                </c:pt>
                <c:pt idx="78">
                  <c:v>-0.14972746563574491</c:v>
                </c:pt>
                <c:pt idx="79">
                  <c:v>-0.13943056644536042</c:v>
                </c:pt>
                <c:pt idx="80">
                  <c:v>-0.12951759566589174</c:v>
                </c:pt>
                <c:pt idx="81">
                  <c:v>-0.12000900069698554</c:v>
                </c:pt>
                <c:pt idx="82">
                  <c:v>-0.11092083467945545</c:v>
                </c:pt>
                <c:pt idx="83">
                  <c:v>-0.10226492456397811</c:v>
                </c:pt>
                <c:pt idx="84">
                  <c:v>-9.4049077376887044E-2</c:v>
                </c:pt>
                <c:pt idx="85">
                  <c:v>-8.6277318826511434E-2</c:v>
                </c:pt>
                <c:pt idx="86">
                  <c:v>-7.8950158300894066E-2</c:v>
                </c:pt>
                <c:pt idx="87">
                  <c:v>-7.2064874336217929E-2</c:v>
                </c:pt>
                <c:pt idx="88">
                  <c:v>-6.5615814774676526E-2</c:v>
                </c:pt>
                <c:pt idx="89">
                  <c:v>-5.9594706068815992E-2</c:v>
                </c:pt>
                <c:pt idx="90">
                  <c:v>-5.3990966513187987E-2</c:v>
                </c:pt>
                <c:pt idx="91">
                  <c:v>-4.8792018579182722E-2</c:v>
                </c:pt>
                <c:pt idx="92">
                  <c:v>-4.3983595980427184E-2</c:v>
                </c:pt>
                <c:pt idx="93">
                  <c:v>-3.9550041589370255E-2</c:v>
                </c:pt>
                <c:pt idx="94">
                  <c:v>-3.5474592846231452E-2</c:v>
                </c:pt>
                <c:pt idx="95">
                  <c:v>-3.1739651835667446E-2</c:v>
                </c:pt>
                <c:pt idx="96">
                  <c:v>-2.8327037741601203E-2</c:v>
                </c:pt>
                <c:pt idx="97">
                  <c:v>-2.5218219915194441E-2</c:v>
                </c:pt>
                <c:pt idx="98">
                  <c:v>-2.2394530294842938E-2</c:v>
                </c:pt>
                <c:pt idx="99">
                  <c:v>-1.98373543917954E-2</c:v>
                </c:pt>
                <c:pt idx="100">
                  <c:v>-1.752830049356862E-2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37152"/>
        <c:axId val="111139072"/>
      </c:scatterChart>
      <c:valAx>
        <c:axId val="1111371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dirty="0" smtClean="0"/>
                  <a:t>vaardigheid</a:t>
                </a:r>
                <a:endParaRPr lang="nl-NL" dirty="0"/>
              </a:p>
            </c:rich>
          </c:tx>
          <c:layout>
            <c:manualLayout>
              <c:xMode val="edge"/>
              <c:yMode val="edge"/>
              <c:x val="0.45952684485867873"/>
              <c:y val="0.67784313562150134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11139072"/>
        <c:crosses val="autoZero"/>
        <c:crossBetween val="midCat"/>
      </c:valAx>
      <c:valAx>
        <c:axId val="111139072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11137152"/>
        <c:crossesAt val="-3"/>
        <c:crossBetween val="midCat"/>
        <c:majorUnit val="0.1"/>
      </c:valAx>
      <c:spPr>
        <a:noFill/>
        <a:ln w="12698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9565217391366E-2"/>
          <c:y val="0.16121495327102822"/>
          <c:w val="0.83967391304347927"/>
          <c:h val="0.728971962616822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Blad1!$D$1</c:f>
              <c:strCache>
                <c:ptCount val="1"/>
                <c:pt idx="0">
                  <c:v>iccit1</c:v>
                </c:pt>
              </c:strCache>
            </c:strRef>
          </c:tx>
          <c:spPr>
            <a:ln w="8603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</c:v>
                </c:pt>
                <c:pt idx="12">
                  <c:v>-1.9000000000000019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-1.7500000000000024</c:v>
                </c:pt>
                <c:pt idx="16">
                  <c:v>-1.7000000000000022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-5.1347814888913687E-16</c:v>
                </c:pt>
                <c:pt idx="51">
                  <c:v>4.9999999999999524E-2</c:v>
                </c:pt>
                <c:pt idx="52">
                  <c:v>9.9999999999999659E-2</c:v>
                </c:pt>
                <c:pt idx="53">
                  <c:v>0.14999999999999969</c:v>
                </c:pt>
                <c:pt idx="54">
                  <c:v>0.19999999999999976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0.35</c:v>
                </c:pt>
                <c:pt idx="58">
                  <c:v>0.39999999999999997</c:v>
                </c:pt>
                <c:pt idx="59">
                  <c:v>0.4499999999999999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0.70000000000000007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0.9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1.7000000000000011</c:v>
                </c:pt>
                <c:pt idx="85">
                  <c:v>1.7500000000000011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1.9000000000000008</c:v>
                </c:pt>
                <c:pt idx="89">
                  <c:v>1.9500000000000008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Blad1!$D$2:$D$102</c:f>
              <c:numCache>
                <c:formatCode>General</c:formatCode>
                <c:ptCount val="101"/>
                <c:pt idx="0">
                  <c:v>7.5858180021243615E-2</c:v>
                </c:pt>
                <c:pt idx="1">
                  <c:v>7.9438549183978399E-2</c:v>
                </c:pt>
                <c:pt idx="2">
                  <c:v>8.3172696493922366E-2</c:v>
                </c:pt>
                <c:pt idx="3">
                  <c:v>8.7065772440271263E-2</c:v>
                </c:pt>
                <c:pt idx="4">
                  <c:v>9.1122961014856216E-2</c:v>
                </c:pt>
                <c:pt idx="5">
                  <c:v>9.5349464899109448E-2</c:v>
                </c:pt>
                <c:pt idx="6">
                  <c:v>9.975048911968519E-2</c:v>
                </c:pt>
                <c:pt idx="7">
                  <c:v>0.10433122311900118</c:v>
                </c:pt>
                <c:pt idx="8">
                  <c:v>0.10909682119561293</c:v>
                </c:pt>
                <c:pt idx="9">
                  <c:v>0.11405238127979067</c:v>
                </c:pt>
                <c:pt idx="10">
                  <c:v>0.11920292202211751</c:v>
                </c:pt>
                <c:pt idx="11">
                  <c:v>0.12455335818741621</c:v>
                </c:pt>
                <c:pt idx="12">
                  <c:v>0.13010847436299774</c:v>
                </c:pt>
                <c:pt idx="13">
                  <c:v>0.13587289700909408</c:v>
                </c:pt>
                <c:pt idx="14">
                  <c:v>0.1418510649004876</c:v>
                </c:pt>
                <c:pt idx="15">
                  <c:v>0.14804719803168939</c:v>
                </c:pt>
                <c:pt idx="16">
                  <c:v>0.15446526508353461</c:v>
                </c:pt>
                <c:pt idx="17">
                  <c:v>0.16110894957658511</c:v>
                </c:pt>
                <c:pt idx="18">
                  <c:v>0.16798161486607546</c:v>
                </c:pt>
                <c:pt idx="19">
                  <c:v>0.17508626816403972</c:v>
                </c:pt>
                <c:pt idx="20">
                  <c:v>0.18242552380635621</c:v>
                </c:pt>
                <c:pt idx="21">
                  <c:v>0.19000156601531273</c:v>
                </c:pt>
                <c:pt idx="22">
                  <c:v>0.19781611144141828</c:v>
                </c:pt>
                <c:pt idx="23">
                  <c:v>0.20587037180094711</c:v>
                </c:pt>
                <c:pt idx="24">
                  <c:v>0.21416501695744133</c:v>
                </c:pt>
                <c:pt idx="25">
                  <c:v>0.22270013882530887</c:v>
                </c:pt>
                <c:pt idx="26">
                  <c:v>0.23147521650098221</c:v>
                </c:pt>
                <c:pt idx="27">
                  <c:v>0.24048908305088884</c:v>
                </c:pt>
                <c:pt idx="28">
                  <c:v>0.24973989440488231</c:v>
                </c:pt>
                <c:pt idx="29">
                  <c:v>0.25922510081784605</c:v>
                </c:pt>
                <c:pt idx="30">
                  <c:v>0.26894142136999521</c:v>
                </c:pt>
                <c:pt idx="31">
                  <c:v>0.27888482197713715</c:v>
                </c:pt>
                <c:pt idx="32">
                  <c:v>0.28905049737499633</c:v>
                </c:pt>
                <c:pt idx="33">
                  <c:v>0.29943285752602689</c:v>
                </c:pt>
                <c:pt idx="34">
                  <c:v>0.31002551887238738</c:v>
                </c:pt>
                <c:pt idx="35">
                  <c:v>0.32082130082460747</c:v>
                </c:pt>
                <c:pt idx="36">
                  <c:v>0.33181222783183423</c:v>
                </c:pt>
                <c:pt idx="37">
                  <c:v>0.34298953732650145</c:v>
                </c:pt>
                <c:pt idx="38">
                  <c:v>0.35434369377420488</c:v>
                </c:pt>
                <c:pt idx="39">
                  <c:v>0.36586440898919947</c:v>
                </c:pt>
                <c:pt idx="40">
                  <c:v>0.37754066879814557</c:v>
                </c:pt>
                <c:pt idx="41">
                  <c:v>0.38936076605077841</c:v>
                </c:pt>
                <c:pt idx="42">
                  <c:v>0.40131233988754833</c:v>
                </c:pt>
                <c:pt idx="43">
                  <c:v>0.41338242108267043</c:v>
                </c:pt>
                <c:pt idx="44">
                  <c:v>0.42555748318834113</c:v>
                </c:pt>
                <c:pt idx="45">
                  <c:v>0.43782349911420232</c:v>
                </c:pt>
                <c:pt idx="46">
                  <c:v>0.45016600268752199</c:v>
                </c:pt>
                <c:pt idx="47">
                  <c:v>0.46257015465625034</c:v>
                </c:pt>
                <c:pt idx="48">
                  <c:v>0.47502081252105988</c:v>
                </c:pt>
                <c:pt idx="49">
                  <c:v>0.48750260351578978</c:v>
                </c:pt>
                <c:pt idx="50">
                  <c:v>0.5</c:v>
                </c:pt>
                <c:pt idx="51">
                  <c:v>0.51249739648421022</c:v>
                </c:pt>
                <c:pt idx="52">
                  <c:v>0.5249791874789399</c:v>
                </c:pt>
                <c:pt idx="53">
                  <c:v>0.5374298453437496</c:v>
                </c:pt>
                <c:pt idx="54">
                  <c:v>0.54983399731247773</c:v>
                </c:pt>
                <c:pt idx="55">
                  <c:v>0.56217650088579796</c:v>
                </c:pt>
                <c:pt idx="56">
                  <c:v>0.57444251681165859</c:v>
                </c:pt>
                <c:pt idx="57">
                  <c:v>0.58661757891732946</c:v>
                </c:pt>
                <c:pt idx="58">
                  <c:v>0.59868766011245178</c:v>
                </c:pt>
                <c:pt idx="59">
                  <c:v>0.61063923394922248</c:v>
                </c:pt>
                <c:pt idx="60">
                  <c:v>0.6224593312018547</c:v>
                </c:pt>
                <c:pt idx="61">
                  <c:v>0.63413559101080064</c:v>
                </c:pt>
                <c:pt idx="62">
                  <c:v>0.64565630622579595</c:v>
                </c:pt>
                <c:pt idx="63">
                  <c:v>0.65701046267349983</c:v>
                </c:pt>
                <c:pt idx="64">
                  <c:v>0.66818777216816672</c:v>
                </c:pt>
                <c:pt idx="65">
                  <c:v>0.67917869917539375</c:v>
                </c:pt>
                <c:pt idx="66">
                  <c:v>0.6899744811276125</c:v>
                </c:pt>
                <c:pt idx="67">
                  <c:v>0.70056714247397289</c:v>
                </c:pt>
                <c:pt idx="68">
                  <c:v>0.71094950262500489</c:v>
                </c:pt>
                <c:pt idx="69">
                  <c:v>0.72111517802286307</c:v>
                </c:pt>
                <c:pt idx="70">
                  <c:v>0.73105857863000534</c:v>
                </c:pt>
                <c:pt idx="71">
                  <c:v>0.74077489918215444</c:v>
                </c:pt>
                <c:pt idx="72">
                  <c:v>0.75026010559511769</c:v>
                </c:pt>
                <c:pt idx="73">
                  <c:v>0.75951091694911155</c:v>
                </c:pt>
                <c:pt idx="74">
                  <c:v>0.76852478349901765</c:v>
                </c:pt>
                <c:pt idx="75">
                  <c:v>0.77729986117469174</c:v>
                </c:pt>
                <c:pt idx="76">
                  <c:v>0.7858349830425585</c:v>
                </c:pt>
                <c:pt idx="77">
                  <c:v>0.79412962819905264</c:v>
                </c:pt>
                <c:pt idx="78">
                  <c:v>0.80218388855858225</c:v>
                </c:pt>
                <c:pt idx="79">
                  <c:v>0.80999843398468785</c:v>
                </c:pt>
                <c:pt idx="80">
                  <c:v>0.81757447619364365</c:v>
                </c:pt>
                <c:pt idx="81">
                  <c:v>0.82491373183595951</c:v>
                </c:pt>
                <c:pt idx="82">
                  <c:v>0.83201838513392457</c:v>
                </c:pt>
                <c:pt idx="83">
                  <c:v>0.83889105042341583</c:v>
                </c:pt>
                <c:pt idx="84">
                  <c:v>0.84553473491646536</c:v>
                </c:pt>
                <c:pt idx="85">
                  <c:v>0.85195280196831069</c:v>
                </c:pt>
                <c:pt idx="86">
                  <c:v>0.85814893509951296</c:v>
                </c:pt>
                <c:pt idx="87">
                  <c:v>0.86412710299090578</c:v>
                </c:pt>
                <c:pt idx="88">
                  <c:v>0.86989152563700278</c:v>
                </c:pt>
                <c:pt idx="89">
                  <c:v>0.87544664181258369</c:v>
                </c:pt>
                <c:pt idx="90">
                  <c:v>0.88079707797788331</c:v>
                </c:pt>
                <c:pt idx="91">
                  <c:v>0.88594761872020955</c:v>
                </c:pt>
                <c:pt idx="92">
                  <c:v>0.89090317880438741</c:v>
                </c:pt>
                <c:pt idx="93">
                  <c:v>0.895668776880999</c:v>
                </c:pt>
                <c:pt idx="94">
                  <c:v>0.9002495108803148</c:v>
                </c:pt>
                <c:pt idx="95">
                  <c:v>0.90465053510089088</c:v>
                </c:pt>
                <c:pt idx="96">
                  <c:v>0.90887703898514383</c:v>
                </c:pt>
                <c:pt idx="97">
                  <c:v>0.91293422755972864</c:v>
                </c:pt>
                <c:pt idx="98">
                  <c:v>0.916827303506078</c:v>
                </c:pt>
                <c:pt idx="99">
                  <c:v>0.92056145081602159</c:v>
                </c:pt>
                <c:pt idx="100">
                  <c:v>0.92414181997875677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081728"/>
        <c:axId val="131687168"/>
      </c:scatterChart>
      <c:valAx>
        <c:axId val="133081728"/>
        <c:scaling>
          <c:orientation val="minMax"/>
          <c:max val="2.5"/>
          <c:min val="-2.5"/>
        </c:scaling>
        <c:delete val="1"/>
        <c:axPos val="b"/>
        <c:title>
          <c:tx>
            <c:rich>
              <a:bodyPr/>
              <a:lstStyle/>
              <a:p>
                <a:pPr>
                  <a:defRPr sz="31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677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vaardigheid</a:t>
                </a:r>
                <a:endParaRPr lang="nl-NL" sz="8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defRPr sz="31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NL" sz="8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defRPr sz="31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nl-NL" sz="8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43750000000000022"/>
              <c:y val="0.8761682242990656"/>
            </c:manualLayout>
          </c:layout>
          <c:overlay val="0"/>
          <c:spPr>
            <a:noFill/>
            <a:ln w="17206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31687168"/>
        <c:crossesAt val="0"/>
        <c:crossBetween val="midCat"/>
        <c:majorUnit val="0.5"/>
        <c:minorUnit val="0.1"/>
      </c:valAx>
      <c:valAx>
        <c:axId val="131687168"/>
        <c:scaling>
          <c:orientation val="minMax"/>
          <c:max val="1"/>
        </c:scaling>
        <c:delete val="0"/>
        <c:axPos val="l"/>
        <c:majorGridlines>
          <c:spPr>
            <a:ln w="2151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67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Kans</a:t>
                </a:r>
              </a:p>
            </c:rich>
          </c:tx>
          <c:layout>
            <c:manualLayout>
              <c:xMode val="edge"/>
              <c:yMode val="edge"/>
              <c:x val="0"/>
              <c:y val="0.48831775700934615"/>
            </c:manualLayout>
          </c:layout>
          <c:overlay val="0"/>
          <c:spPr>
            <a:noFill/>
            <a:ln w="1720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1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7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33081728"/>
        <c:crossesAt val="-2.5"/>
        <c:crossBetween val="midCat"/>
        <c:majorUnit val="0.1"/>
      </c:valAx>
      <c:spPr>
        <a:noFill/>
        <a:ln w="2151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4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79591836734726E-2"/>
          <c:y val="4.9065420560747718E-2"/>
          <c:w val="0.92925170068027252"/>
          <c:h val="0.8154205607476627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Blad1!$D$1</c:f>
              <c:strCache>
                <c:ptCount val="1"/>
                <c:pt idx="0">
                  <c:v>iccit1</c:v>
                </c:pt>
              </c:strCache>
            </c:strRef>
          </c:tx>
          <c:spPr>
            <a:ln w="12701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Blad1!$D$2:$D$102</c:f>
              <c:numCache>
                <c:formatCode>General</c:formatCode>
                <c:ptCount val="101"/>
                <c:pt idx="0">
                  <c:v>7.5858180021243615E-2</c:v>
                </c:pt>
                <c:pt idx="1">
                  <c:v>7.9438549183978371E-2</c:v>
                </c:pt>
                <c:pt idx="2">
                  <c:v>8.3172696493922366E-2</c:v>
                </c:pt>
                <c:pt idx="3">
                  <c:v>8.7065772440271222E-2</c:v>
                </c:pt>
                <c:pt idx="4">
                  <c:v>9.1122961014856174E-2</c:v>
                </c:pt>
                <c:pt idx="5">
                  <c:v>9.5349464899109448E-2</c:v>
                </c:pt>
                <c:pt idx="6">
                  <c:v>9.9750489119685176E-2</c:v>
                </c:pt>
                <c:pt idx="7">
                  <c:v>0.10433122311900118</c:v>
                </c:pt>
                <c:pt idx="8">
                  <c:v>0.10909682119561293</c:v>
                </c:pt>
                <c:pt idx="9">
                  <c:v>0.11405238127979063</c:v>
                </c:pt>
                <c:pt idx="10">
                  <c:v>0.11920292202211748</c:v>
                </c:pt>
                <c:pt idx="11">
                  <c:v>0.12455335818741621</c:v>
                </c:pt>
                <c:pt idx="12">
                  <c:v>0.13010847436299774</c:v>
                </c:pt>
                <c:pt idx="13">
                  <c:v>0.13587289700909408</c:v>
                </c:pt>
                <c:pt idx="14">
                  <c:v>0.1418510649004876</c:v>
                </c:pt>
                <c:pt idx="15">
                  <c:v>0.14804719803168939</c:v>
                </c:pt>
                <c:pt idx="16">
                  <c:v>0.15446526508353461</c:v>
                </c:pt>
                <c:pt idx="17">
                  <c:v>0.16110894957658503</c:v>
                </c:pt>
                <c:pt idx="18">
                  <c:v>0.16798161486607541</c:v>
                </c:pt>
                <c:pt idx="19">
                  <c:v>0.17508626816403972</c:v>
                </c:pt>
                <c:pt idx="20">
                  <c:v>0.18242552380635621</c:v>
                </c:pt>
                <c:pt idx="21">
                  <c:v>0.19000156601531268</c:v>
                </c:pt>
                <c:pt idx="22">
                  <c:v>0.19781611144141817</c:v>
                </c:pt>
                <c:pt idx="23">
                  <c:v>0.20587037180094711</c:v>
                </c:pt>
                <c:pt idx="24">
                  <c:v>0.21416501695744133</c:v>
                </c:pt>
                <c:pt idx="25">
                  <c:v>0.22270013882530879</c:v>
                </c:pt>
                <c:pt idx="26">
                  <c:v>0.23147521650098221</c:v>
                </c:pt>
                <c:pt idx="27">
                  <c:v>0.24048908305088884</c:v>
                </c:pt>
                <c:pt idx="28">
                  <c:v>0.24973989440488231</c:v>
                </c:pt>
                <c:pt idx="29">
                  <c:v>0.25922510081784605</c:v>
                </c:pt>
                <c:pt idx="30">
                  <c:v>0.26894142136999521</c:v>
                </c:pt>
                <c:pt idx="31">
                  <c:v>0.27888482197713715</c:v>
                </c:pt>
                <c:pt idx="32">
                  <c:v>0.28905049737499633</c:v>
                </c:pt>
                <c:pt idx="33">
                  <c:v>0.29943285752602689</c:v>
                </c:pt>
                <c:pt idx="34">
                  <c:v>0.31002551887238738</c:v>
                </c:pt>
                <c:pt idx="35">
                  <c:v>0.32082130082460747</c:v>
                </c:pt>
                <c:pt idx="36">
                  <c:v>0.33181222783183423</c:v>
                </c:pt>
                <c:pt idx="37">
                  <c:v>0.34298953732650134</c:v>
                </c:pt>
                <c:pt idx="38">
                  <c:v>0.35434369377420488</c:v>
                </c:pt>
                <c:pt idx="39">
                  <c:v>0.36586440898919947</c:v>
                </c:pt>
                <c:pt idx="40">
                  <c:v>0.37754066879814557</c:v>
                </c:pt>
                <c:pt idx="41">
                  <c:v>0.38936076605077841</c:v>
                </c:pt>
                <c:pt idx="42">
                  <c:v>0.40131233988754833</c:v>
                </c:pt>
                <c:pt idx="43">
                  <c:v>0.41338242108267043</c:v>
                </c:pt>
                <c:pt idx="44">
                  <c:v>0.42555748318834113</c:v>
                </c:pt>
                <c:pt idx="45">
                  <c:v>0.43782349911420232</c:v>
                </c:pt>
                <c:pt idx="46">
                  <c:v>0.45016600268752199</c:v>
                </c:pt>
                <c:pt idx="47">
                  <c:v>0.46257015465625034</c:v>
                </c:pt>
                <c:pt idx="48">
                  <c:v>0.47502081252105988</c:v>
                </c:pt>
                <c:pt idx="49">
                  <c:v>0.48750260351578978</c:v>
                </c:pt>
                <c:pt idx="50">
                  <c:v>0.5</c:v>
                </c:pt>
                <c:pt idx="51">
                  <c:v>0.51249739648421022</c:v>
                </c:pt>
                <c:pt idx="52">
                  <c:v>0.5249791874789399</c:v>
                </c:pt>
                <c:pt idx="53">
                  <c:v>0.5374298453437496</c:v>
                </c:pt>
                <c:pt idx="54">
                  <c:v>0.54983399731247773</c:v>
                </c:pt>
                <c:pt idx="55">
                  <c:v>0.56217650088579796</c:v>
                </c:pt>
                <c:pt idx="56">
                  <c:v>0.57444251681165859</c:v>
                </c:pt>
                <c:pt idx="57">
                  <c:v>0.58661757891732935</c:v>
                </c:pt>
                <c:pt idx="58">
                  <c:v>0.59868766011245156</c:v>
                </c:pt>
                <c:pt idx="59">
                  <c:v>0.61063923394922248</c:v>
                </c:pt>
                <c:pt idx="60">
                  <c:v>0.6224593312018547</c:v>
                </c:pt>
                <c:pt idx="61">
                  <c:v>0.63413559101080064</c:v>
                </c:pt>
                <c:pt idx="62">
                  <c:v>0.64565630622579595</c:v>
                </c:pt>
                <c:pt idx="63">
                  <c:v>0.65701046267349983</c:v>
                </c:pt>
                <c:pt idx="64">
                  <c:v>0.66818777216816672</c:v>
                </c:pt>
                <c:pt idx="65">
                  <c:v>0.67917869917539375</c:v>
                </c:pt>
                <c:pt idx="66">
                  <c:v>0.68997448112761239</c:v>
                </c:pt>
                <c:pt idx="67">
                  <c:v>0.70056714247397289</c:v>
                </c:pt>
                <c:pt idx="68">
                  <c:v>0.71094950262500489</c:v>
                </c:pt>
                <c:pt idx="69">
                  <c:v>0.72111517802286307</c:v>
                </c:pt>
                <c:pt idx="70">
                  <c:v>0.73105857863000534</c:v>
                </c:pt>
                <c:pt idx="71">
                  <c:v>0.74077489918215444</c:v>
                </c:pt>
                <c:pt idx="72">
                  <c:v>0.75026010559511769</c:v>
                </c:pt>
                <c:pt idx="73">
                  <c:v>0.75951091694911155</c:v>
                </c:pt>
                <c:pt idx="74">
                  <c:v>0.76852478349901765</c:v>
                </c:pt>
                <c:pt idx="75">
                  <c:v>0.77729986117469185</c:v>
                </c:pt>
                <c:pt idx="76">
                  <c:v>0.7858349830425585</c:v>
                </c:pt>
                <c:pt idx="77">
                  <c:v>0.79412962819905264</c:v>
                </c:pt>
                <c:pt idx="78">
                  <c:v>0.80218388855858225</c:v>
                </c:pt>
                <c:pt idx="79">
                  <c:v>0.80999843398468785</c:v>
                </c:pt>
                <c:pt idx="80">
                  <c:v>0.81757447619364365</c:v>
                </c:pt>
                <c:pt idx="81">
                  <c:v>0.82491373183595951</c:v>
                </c:pt>
                <c:pt idx="82">
                  <c:v>0.83201838513392457</c:v>
                </c:pt>
                <c:pt idx="83">
                  <c:v>0.83889105042341583</c:v>
                </c:pt>
                <c:pt idx="84">
                  <c:v>0.84553473491646536</c:v>
                </c:pt>
                <c:pt idx="85">
                  <c:v>0.85195280196831069</c:v>
                </c:pt>
                <c:pt idx="86">
                  <c:v>0.85814893509951296</c:v>
                </c:pt>
                <c:pt idx="87">
                  <c:v>0.86412710299090578</c:v>
                </c:pt>
                <c:pt idx="88">
                  <c:v>0.86989152563700278</c:v>
                </c:pt>
                <c:pt idx="89">
                  <c:v>0.87544664181258369</c:v>
                </c:pt>
                <c:pt idx="90">
                  <c:v>0.88079707797788265</c:v>
                </c:pt>
                <c:pt idx="91">
                  <c:v>0.88594761872020922</c:v>
                </c:pt>
                <c:pt idx="92">
                  <c:v>0.89090317880438707</c:v>
                </c:pt>
                <c:pt idx="93">
                  <c:v>0.89566877688099866</c:v>
                </c:pt>
                <c:pt idx="94">
                  <c:v>0.9002495108803148</c:v>
                </c:pt>
                <c:pt idx="95">
                  <c:v>0.90465053510089088</c:v>
                </c:pt>
                <c:pt idx="96">
                  <c:v>0.90887703898514383</c:v>
                </c:pt>
                <c:pt idx="97">
                  <c:v>0.91293422755972864</c:v>
                </c:pt>
                <c:pt idx="98">
                  <c:v>0.916827303506078</c:v>
                </c:pt>
                <c:pt idx="99">
                  <c:v>0.92056145081602159</c:v>
                </c:pt>
                <c:pt idx="100">
                  <c:v>0.92414181997875677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Blad1!$F$1</c:f>
              <c:strCache>
                <c:ptCount val="1"/>
                <c:pt idx="0">
                  <c:v>iccit2</c:v>
                </c:pt>
              </c:strCache>
            </c:strRef>
          </c:tx>
          <c:spPr>
            <a:ln w="12701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Blad1!$F$2:$F$102</c:f>
              <c:numCache>
                <c:formatCode>General</c:formatCode>
                <c:ptCount val="101"/>
                <c:pt idx="0">
                  <c:v>6.6928509242848598E-3</c:v>
                </c:pt>
                <c:pt idx="1">
                  <c:v>7.3915413442819777E-3</c:v>
                </c:pt>
                <c:pt idx="2">
                  <c:v>8.1625711531598897E-3</c:v>
                </c:pt>
                <c:pt idx="3">
                  <c:v>9.0132986528478204E-3</c:v>
                </c:pt>
                <c:pt idx="4">
                  <c:v>9.9518018669043206E-3</c:v>
                </c:pt>
                <c:pt idx="5">
                  <c:v>1.0986942630593159E-2</c:v>
                </c:pt>
                <c:pt idx="6">
                  <c:v>1.2128434984274208E-2</c:v>
                </c:pt>
                <c:pt idx="7">
                  <c:v>1.3386917827664739E-2</c:v>
                </c:pt>
                <c:pt idx="8">
                  <c:v>1.4774031693273024E-2</c:v>
                </c:pt>
                <c:pt idx="9">
                  <c:v>1.6302499371440893E-2</c:v>
                </c:pt>
                <c:pt idx="10">
                  <c:v>1.7986209962091493E-2</c:v>
                </c:pt>
                <c:pt idx="11">
                  <c:v>1.9840305734077465E-2</c:v>
                </c:pt>
                <c:pt idx="12">
                  <c:v>2.1881270936130421E-2</c:v>
                </c:pt>
                <c:pt idx="13">
                  <c:v>2.4127021417669144E-2</c:v>
                </c:pt>
                <c:pt idx="14">
                  <c:v>2.6596993576865801E-2</c:v>
                </c:pt>
                <c:pt idx="15">
                  <c:v>2.9312230751356232E-2</c:v>
                </c:pt>
                <c:pt idx="16">
                  <c:v>3.2295464698450412E-2</c:v>
                </c:pt>
                <c:pt idx="17">
                  <c:v>3.557118927263607E-2</c:v>
                </c:pt>
                <c:pt idx="18">
                  <c:v>3.9165722796764252E-2</c:v>
                </c:pt>
                <c:pt idx="19">
                  <c:v>4.3107254941086061E-2</c:v>
                </c:pt>
                <c:pt idx="20">
                  <c:v>4.7425873177566663E-2</c:v>
                </c:pt>
                <c:pt idx="21">
                  <c:v>5.2153563078417613E-2</c:v>
                </c:pt>
                <c:pt idx="22">
                  <c:v>5.7324175898868623E-2</c:v>
                </c:pt>
                <c:pt idx="23">
                  <c:v>6.2973356056996402E-2</c:v>
                </c:pt>
                <c:pt idx="24">
                  <c:v>6.9138420343346774E-2</c:v>
                </c:pt>
                <c:pt idx="25">
                  <c:v>7.5858180021243449E-2</c:v>
                </c:pt>
                <c:pt idx="26">
                  <c:v>8.3172696493922227E-2</c:v>
                </c:pt>
                <c:pt idx="27">
                  <c:v>9.1122961014855966E-2</c:v>
                </c:pt>
                <c:pt idx="28">
                  <c:v>9.9750489119685079E-2</c:v>
                </c:pt>
                <c:pt idx="29">
                  <c:v>0.10909682119561283</c:v>
                </c:pt>
                <c:pt idx="30">
                  <c:v>0.11920292202211748</c:v>
                </c:pt>
                <c:pt idx="31">
                  <c:v>0.13010847436299774</c:v>
                </c:pt>
                <c:pt idx="32">
                  <c:v>0.1418510649004876</c:v>
                </c:pt>
                <c:pt idx="33">
                  <c:v>0.15446526508353461</c:v>
                </c:pt>
                <c:pt idx="34">
                  <c:v>0.16798161486607541</c:v>
                </c:pt>
                <c:pt idx="35">
                  <c:v>0.18242552380635621</c:v>
                </c:pt>
                <c:pt idx="36">
                  <c:v>0.19781611144141817</c:v>
                </c:pt>
                <c:pt idx="37">
                  <c:v>0.21416501695744133</c:v>
                </c:pt>
                <c:pt idx="38">
                  <c:v>0.23147521650098221</c:v>
                </c:pt>
                <c:pt idx="39">
                  <c:v>0.24973989440488231</c:v>
                </c:pt>
                <c:pt idx="40">
                  <c:v>0.26894142136999521</c:v>
                </c:pt>
                <c:pt idx="41">
                  <c:v>0.28905049737499627</c:v>
                </c:pt>
                <c:pt idx="42">
                  <c:v>0.31002551887238738</c:v>
                </c:pt>
                <c:pt idx="43">
                  <c:v>0.33181222783183412</c:v>
                </c:pt>
                <c:pt idx="44">
                  <c:v>0.35434369377420477</c:v>
                </c:pt>
                <c:pt idx="45">
                  <c:v>0.37754066879814552</c:v>
                </c:pt>
                <c:pt idx="46">
                  <c:v>0.40131233988754822</c:v>
                </c:pt>
                <c:pt idx="47">
                  <c:v>0.42555748318834102</c:v>
                </c:pt>
                <c:pt idx="48">
                  <c:v>0.45016600268752183</c:v>
                </c:pt>
                <c:pt idx="49">
                  <c:v>0.47502081252105982</c:v>
                </c:pt>
                <c:pt idx="50">
                  <c:v>0.5</c:v>
                </c:pt>
                <c:pt idx="51">
                  <c:v>0.52497918747893968</c:v>
                </c:pt>
                <c:pt idx="52">
                  <c:v>0.54983399731247762</c:v>
                </c:pt>
                <c:pt idx="53">
                  <c:v>0.57444251681165859</c:v>
                </c:pt>
                <c:pt idx="54">
                  <c:v>0.59868766011245156</c:v>
                </c:pt>
                <c:pt idx="55">
                  <c:v>0.6224593312018547</c:v>
                </c:pt>
                <c:pt idx="56">
                  <c:v>0.64565630622579584</c:v>
                </c:pt>
                <c:pt idx="57">
                  <c:v>0.66818777216816638</c:v>
                </c:pt>
                <c:pt idx="58">
                  <c:v>0.68997448112761217</c:v>
                </c:pt>
                <c:pt idx="59">
                  <c:v>0.71094950262500467</c:v>
                </c:pt>
                <c:pt idx="60">
                  <c:v>0.73105857863000512</c:v>
                </c:pt>
                <c:pt idx="61">
                  <c:v>0.75026010559511735</c:v>
                </c:pt>
                <c:pt idx="62">
                  <c:v>0.76852478349901765</c:v>
                </c:pt>
                <c:pt idx="63">
                  <c:v>0.7858349830425585</c:v>
                </c:pt>
                <c:pt idx="64">
                  <c:v>0.80218388855858214</c:v>
                </c:pt>
                <c:pt idx="65">
                  <c:v>0.81757447619364365</c:v>
                </c:pt>
                <c:pt idx="66">
                  <c:v>0.83201838513392401</c:v>
                </c:pt>
                <c:pt idx="67">
                  <c:v>0.8455347349164648</c:v>
                </c:pt>
                <c:pt idx="68">
                  <c:v>0.85814893509951284</c:v>
                </c:pt>
                <c:pt idx="69">
                  <c:v>0.86989152563700256</c:v>
                </c:pt>
                <c:pt idx="70">
                  <c:v>0.88079707797788265</c:v>
                </c:pt>
                <c:pt idx="71">
                  <c:v>0.89090317880438696</c:v>
                </c:pt>
                <c:pt idx="72">
                  <c:v>0.9002495108803148</c:v>
                </c:pt>
                <c:pt idx="73">
                  <c:v>0.90887703898514383</c:v>
                </c:pt>
                <c:pt idx="74">
                  <c:v>0.91682730350607811</c:v>
                </c:pt>
                <c:pt idx="75">
                  <c:v>0.92414181997875688</c:v>
                </c:pt>
                <c:pt idx="76">
                  <c:v>0.93086157965665317</c:v>
                </c:pt>
                <c:pt idx="77">
                  <c:v>0.93702664394300361</c:v>
                </c:pt>
                <c:pt idx="78">
                  <c:v>0.94267582410113193</c:v>
                </c:pt>
                <c:pt idx="79">
                  <c:v>0.94784643692158321</c:v>
                </c:pt>
                <c:pt idx="80">
                  <c:v>0.95257412682243281</c:v>
                </c:pt>
                <c:pt idx="81">
                  <c:v>0.95689274505891386</c:v>
                </c:pt>
                <c:pt idx="82">
                  <c:v>0.96083427720323611</c:v>
                </c:pt>
                <c:pt idx="83">
                  <c:v>0.96442881072736386</c:v>
                </c:pt>
                <c:pt idx="84">
                  <c:v>0.96770453530154965</c:v>
                </c:pt>
                <c:pt idx="85">
                  <c:v>0.97068776924864353</c:v>
                </c:pt>
                <c:pt idx="86">
                  <c:v>0.97340300642313482</c:v>
                </c:pt>
                <c:pt idx="87">
                  <c:v>0.9758729785823308</c:v>
                </c:pt>
                <c:pt idx="88">
                  <c:v>0.97811872906386954</c:v>
                </c:pt>
                <c:pt idx="89">
                  <c:v>0.98015969426592253</c:v>
                </c:pt>
                <c:pt idx="90">
                  <c:v>0.98201379003790756</c:v>
                </c:pt>
                <c:pt idx="91">
                  <c:v>0.98369750062855954</c:v>
                </c:pt>
                <c:pt idx="92">
                  <c:v>0.98522596830672649</c:v>
                </c:pt>
                <c:pt idx="93">
                  <c:v>0.98661308217233479</c:v>
                </c:pt>
                <c:pt idx="94">
                  <c:v>0.98787156501572559</c:v>
                </c:pt>
                <c:pt idx="95">
                  <c:v>0.98901305736940681</c:v>
                </c:pt>
                <c:pt idx="96">
                  <c:v>0.99004819813309564</c:v>
                </c:pt>
                <c:pt idx="97">
                  <c:v>0.99098670134715139</c:v>
                </c:pt>
                <c:pt idx="98">
                  <c:v>0.99183742884683967</c:v>
                </c:pt>
                <c:pt idx="99">
                  <c:v>0.99260845865571845</c:v>
                </c:pt>
                <c:pt idx="100">
                  <c:v>0.99330714907571438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Blad1!$H$1</c:f>
              <c:strCache>
                <c:ptCount val="1"/>
                <c:pt idx="0">
                  <c:v>iccit3</c:v>
                </c:pt>
              </c:strCache>
            </c:strRef>
          </c:tx>
          <c:spPr>
            <a:ln w="12701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Blad1!$H$2:$H$102</c:f>
              <c:numCache>
                <c:formatCode>General</c:formatCode>
                <c:ptCount val="101"/>
                <c:pt idx="0">
                  <c:v>8.3152802766413474E-7</c:v>
                </c:pt>
                <c:pt idx="1">
                  <c:v>1.0156304394962553E-6</c:v>
                </c:pt>
                <c:pt idx="2">
                  <c:v>1.2404935411305784E-6</c:v>
                </c:pt>
                <c:pt idx="3">
                  <c:v>1.5151418164850453E-6</c:v>
                </c:pt>
                <c:pt idx="4">
                  <c:v>1.850597772863449E-6</c:v>
                </c:pt>
                <c:pt idx="5">
                  <c:v>2.2603242979035725E-6</c:v>
                </c:pt>
                <c:pt idx="6">
                  <c:v>2.7607649501930414E-6</c:v>
                </c:pt>
                <c:pt idx="7">
                  <c:v>3.3720038636907691E-6</c:v>
                </c:pt>
                <c:pt idx="8">
                  <c:v>4.118571744832612E-6</c:v>
                </c:pt>
                <c:pt idx="9">
                  <c:v>5.0304303017551001E-6</c:v>
                </c:pt>
                <c:pt idx="10">
                  <c:v>6.1441746022146817E-6</c:v>
                </c:pt>
                <c:pt idx="11">
                  <c:v>7.5045015971099488E-6</c:v>
                </c:pt>
                <c:pt idx="12">
                  <c:v>9.1660037198532794E-6</c:v>
                </c:pt>
                <c:pt idx="13">
                  <c:v>1.1195359505113252E-5</c:v>
                </c:pt>
                <c:pt idx="14">
                  <c:v>1.367400908459965E-5</c:v>
                </c:pt>
                <c:pt idx="15">
                  <c:v>1.6701421848095096E-5</c:v>
                </c:pt>
                <c:pt idx="16">
                  <c:v>2.0399087279921286E-5</c:v>
                </c:pt>
                <c:pt idx="17">
                  <c:v>2.4915388939429818E-5</c:v>
                </c:pt>
                <c:pt idx="18">
                  <c:v>3.0431556900565207E-5</c:v>
                </c:pt>
                <c:pt idx="19">
                  <c:v>3.7168937102889238E-5</c:v>
                </c:pt>
                <c:pt idx="20">
                  <c:v>4.5397868702434164E-5</c:v>
                </c:pt>
                <c:pt idx="21">
                  <c:v>5.5448524722794744E-5</c:v>
                </c:pt>
                <c:pt idx="22">
                  <c:v>6.7724149619769879E-5</c:v>
                </c:pt>
                <c:pt idx="23">
                  <c:v>8.2717222851665968E-5</c:v>
                </c:pt>
                <c:pt idx="24">
                  <c:v>1.0102919390777247E-4</c:v>
                </c:pt>
                <c:pt idx="25">
                  <c:v>1.2339457598623126E-4</c:v>
                </c:pt>
                <c:pt idx="26">
                  <c:v>1.50710358059757E-4</c:v>
                </c:pt>
                <c:pt idx="27">
                  <c:v>1.8407190496342324E-4</c:v>
                </c:pt>
                <c:pt idx="28">
                  <c:v>2.2481677023329514E-4</c:v>
                </c:pt>
                <c:pt idx="29">
                  <c:v>2.7457815610133253E-4</c:v>
                </c:pt>
                <c:pt idx="30">
                  <c:v>3.3535013046647719E-4</c:v>
                </c:pt>
                <c:pt idx="31">
                  <c:v>4.0956716498604902E-4</c:v>
                </c:pt>
                <c:pt idx="32">
                  <c:v>5.0020110707956291E-4</c:v>
                </c:pt>
                <c:pt idx="33">
                  <c:v>6.1087935943440004E-4</c:v>
                </c:pt>
                <c:pt idx="34">
                  <c:v>7.4602883383669504E-4</c:v>
                </c:pt>
                <c:pt idx="35">
                  <c:v>9.1105119440064344E-4</c:v>
                </c:pt>
                <c:pt idx="36">
                  <c:v>1.1125360328603185E-3</c:v>
                </c:pt>
                <c:pt idx="37">
                  <c:v>1.3585199504289568E-3</c:v>
                </c:pt>
                <c:pt idx="38">
                  <c:v>1.6588010801744182E-3</c:v>
                </c:pt>
                <c:pt idx="39">
                  <c:v>2.0253203890498801E-3</c:v>
                </c:pt>
                <c:pt idx="40">
                  <c:v>2.4726231566347704E-3</c:v>
                </c:pt>
                <c:pt idx="41">
                  <c:v>3.0184163247084189E-3</c:v>
                </c:pt>
                <c:pt idx="42">
                  <c:v>3.6842398994359855E-3</c:v>
                </c:pt>
                <c:pt idx="43">
                  <c:v>4.4962731609411817E-3</c:v>
                </c:pt>
                <c:pt idx="44">
                  <c:v>5.4862988994504027E-3</c:v>
                </c:pt>
                <c:pt idx="45">
                  <c:v>6.6928509242848476E-3</c:v>
                </c:pt>
                <c:pt idx="46">
                  <c:v>8.1625711531598741E-3</c:v>
                </c:pt>
                <c:pt idx="47">
                  <c:v>9.9518018669043119E-3</c:v>
                </c:pt>
                <c:pt idx="48">
                  <c:v>1.2128434984274208E-2</c:v>
                </c:pt>
                <c:pt idx="49">
                  <c:v>1.4774031693273036E-2</c:v>
                </c:pt>
                <c:pt idx="50">
                  <c:v>1.7986209962091524E-2</c:v>
                </c:pt>
                <c:pt idx="51">
                  <c:v>2.1881270936130449E-2</c:v>
                </c:pt>
                <c:pt idx="52">
                  <c:v>2.6596993576865825E-2</c:v>
                </c:pt>
                <c:pt idx="53">
                  <c:v>3.2295464698450446E-2</c:v>
                </c:pt>
                <c:pt idx="54">
                  <c:v>3.9165722796764293E-2</c:v>
                </c:pt>
                <c:pt idx="55">
                  <c:v>4.7425873177566698E-2</c:v>
                </c:pt>
                <c:pt idx="56">
                  <c:v>5.7324175898868658E-2</c:v>
                </c:pt>
                <c:pt idx="57">
                  <c:v>6.9138420343346774E-2</c:v>
                </c:pt>
                <c:pt idx="58">
                  <c:v>8.3172696493922227E-2</c:v>
                </c:pt>
                <c:pt idx="59">
                  <c:v>9.9750489119685079E-2</c:v>
                </c:pt>
                <c:pt idx="60">
                  <c:v>0.11920292202211741</c:v>
                </c:pt>
                <c:pt idx="61">
                  <c:v>0.14185106490048752</c:v>
                </c:pt>
                <c:pt idx="62">
                  <c:v>0.16798161486607524</c:v>
                </c:pt>
                <c:pt idx="63">
                  <c:v>0.19781611144141809</c:v>
                </c:pt>
                <c:pt idx="64">
                  <c:v>0.23147521650098218</c:v>
                </c:pt>
                <c:pt idx="65">
                  <c:v>0.26894142136999488</c:v>
                </c:pt>
                <c:pt idx="66">
                  <c:v>0.31002551887238738</c:v>
                </c:pt>
                <c:pt idx="67">
                  <c:v>0.35434369377420477</c:v>
                </c:pt>
                <c:pt idx="68">
                  <c:v>0.40131233988754828</c:v>
                </c:pt>
                <c:pt idx="69">
                  <c:v>0.45016600268752199</c:v>
                </c:pt>
                <c:pt idx="70">
                  <c:v>0.5</c:v>
                </c:pt>
                <c:pt idx="71">
                  <c:v>0.54983399731247784</c:v>
                </c:pt>
                <c:pt idx="72">
                  <c:v>0.59868766011245156</c:v>
                </c:pt>
                <c:pt idx="73">
                  <c:v>0.64565630622579595</c:v>
                </c:pt>
                <c:pt idx="74">
                  <c:v>0.68997448112761239</c:v>
                </c:pt>
                <c:pt idx="75">
                  <c:v>0.73105857863000534</c:v>
                </c:pt>
                <c:pt idx="76">
                  <c:v>0.76852478349901765</c:v>
                </c:pt>
                <c:pt idx="77">
                  <c:v>0.80218388855858225</c:v>
                </c:pt>
                <c:pt idx="78">
                  <c:v>0.83201838513392457</c:v>
                </c:pt>
                <c:pt idx="79">
                  <c:v>0.85814893509951296</c:v>
                </c:pt>
                <c:pt idx="80">
                  <c:v>0.88079707797788265</c:v>
                </c:pt>
                <c:pt idx="81">
                  <c:v>0.90024951088031491</c:v>
                </c:pt>
                <c:pt idx="82">
                  <c:v>0.91682730350607822</c:v>
                </c:pt>
                <c:pt idx="83">
                  <c:v>0.93086157965665328</c:v>
                </c:pt>
                <c:pt idx="84">
                  <c:v>0.94267582410113193</c:v>
                </c:pt>
                <c:pt idx="85">
                  <c:v>0.95257412682243281</c:v>
                </c:pt>
                <c:pt idx="86">
                  <c:v>0.96083427720323611</c:v>
                </c:pt>
                <c:pt idx="87">
                  <c:v>0.96770453530154965</c:v>
                </c:pt>
                <c:pt idx="88">
                  <c:v>0.97340300642313482</c:v>
                </c:pt>
                <c:pt idx="89">
                  <c:v>0.97811872906386954</c:v>
                </c:pt>
                <c:pt idx="90">
                  <c:v>0.98201379003790756</c:v>
                </c:pt>
                <c:pt idx="91">
                  <c:v>0.98522596830672649</c:v>
                </c:pt>
                <c:pt idx="92">
                  <c:v>0.98787156501572559</c:v>
                </c:pt>
                <c:pt idx="93">
                  <c:v>0.99004819813309564</c:v>
                </c:pt>
                <c:pt idx="94">
                  <c:v>0.99183742884683967</c:v>
                </c:pt>
                <c:pt idx="95">
                  <c:v>0.99330714907571438</c:v>
                </c:pt>
                <c:pt idx="96">
                  <c:v>0.99451370110054893</c:v>
                </c:pt>
                <c:pt idx="97">
                  <c:v>0.9955037268390583</c:v>
                </c:pt>
                <c:pt idx="98">
                  <c:v>0.99631576010056355</c:v>
                </c:pt>
                <c:pt idx="99">
                  <c:v>0.99698158367529155</c:v>
                </c:pt>
                <c:pt idx="100">
                  <c:v>0.99752737684336479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Blad1!$J$1</c:f>
              <c:strCache>
                <c:ptCount val="1"/>
                <c:pt idx="0">
                  <c:v>iccit4</c:v>
                </c:pt>
              </c:strCache>
            </c:strRef>
          </c:tx>
          <c:spPr>
            <a:ln w="12701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Blad1!$J$2:$J$102</c:f>
              <c:numCache>
                <c:formatCode>General</c:formatCode>
                <c:ptCount val="101"/>
                <c:pt idx="0">
                  <c:v>3.8377531827655681E-5</c:v>
                </c:pt>
                <c:pt idx="1">
                  <c:v>4.6874024942179011E-5</c:v>
                </c:pt>
                <c:pt idx="2">
                  <c:v>5.7251469192499724E-5</c:v>
                </c:pt>
                <c:pt idx="3">
                  <c:v>6.9926216021376698E-5</c:v>
                </c:pt>
                <c:pt idx="4">
                  <c:v>8.5406750861101379E-5</c:v>
                </c:pt>
                <c:pt idx="5">
                  <c:v>1.043140685622526E-4</c:v>
                </c:pt>
                <c:pt idx="6">
                  <c:v>1.2740654854877711E-4</c:v>
                </c:pt>
                <c:pt idx="7">
                  <c:v>1.5561032032413493E-4</c:v>
                </c:pt>
                <c:pt idx="8">
                  <c:v>1.9005632651621101E-4</c:v>
                </c:pt>
                <c:pt idx="9">
                  <c:v>2.3212555380269602E-4</c:v>
                </c:pt>
                <c:pt idx="10">
                  <c:v>2.8350422145418427E-4</c:v>
                </c:pt>
                <c:pt idx="11">
                  <c:v>3.4625110433138419E-4</c:v>
                </c:pt>
                <c:pt idx="12">
                  <c:v>4.2287963549197016E-4</c:v>
                </c:pt>
                <c:pt idx="13">
                  <c:v>5.1645799889240987E-4</c:v>
                </c:pt>
                <c:pt idx="14">
                  <c:v>6.3073110323088797E-4</c:v>
                </c:pt>
                <c:pt idx="15">
                  <c:v>7.7026914444222269E-4</c:v>
                </c:pt>
                <c:pt idx="16">
                  <c:v>9.4064843963237823E-4</c:v>
                </c:pt>
                <c:pt idx="17">
                  <c:v>1.148671373845754E-3</c:v>
                </c:pt>
                <c:pt idx="18">
                  <c:v>1.4026336678284938E-3</c:v>
                </c:pt>
                <c:pt idx="19">
                  <c:v>1.7126487726994264E-3</c:v>
                </c:pt>
                <c:pt idx="20">
                  <c:v>2.0910410429980002E-3</c:v>
                </c:pt>
                <c:pt idx="21">
                  <c:v>2.5528214373762835E-3</c:v>
                </c:pt>
                <c:pt idx="22">
                  <c:v>3.1162618281960356E-3</c:v>
                </c:pt>
                <c:pt idx="23">
                  <c:v>3.8035865115351088E-3</c:v>
                </c:pt>
                <c:pt idx="24">
                  <c:v>4.641802080626741E-3</c:v>
                </c:pt>
                <c:pt idx="25">
                  <c:v>5.6636892465891549E-3</c:v>
                </c:pt>
                <c:pt idx="26">
                  <c:v>6.9089821046764205E-3</c:v>
                </c:pt>
                <c:pt idx="27">
                  <c:v>8.4257611840499805E-3</c:v>
                </c:pt>
                <c:pt idx="28">
                  <c:v>1.0272085510221591E-2</c:v>
                </c:pt>
                <c:pt idx="29">
                  <c:v>1.2517884549182484E-2</c:v>
                </c:pt>
                <c:pt idx="30">
                  <c:v>1.5247121406682473E-2</c:v>
                </c:pt>
                <c:pt idx="31">
                  <c:v>1.8560221384931023E-2</c:v>
                </c:pt>
                <c:pt idx="32">
                  <c:v>2.2576731385895436E-2</c:v>
                </c:pt>
                <c:pt idx="33">
                  <c:v>2.7438131098334789E-2</c:v>
                </c:pt>
                <c:pt idx="34">
                  <c:v>3.3310650865358851E-2</c:v>
                </c:pt>
                <c:pt idx="35">
                  <c:v>4.0387857567251877E-2</c:v>
                </c:pt>
                <c:pt idx="36">
                  <c:v>4.8892643439351534E-2</c:v>
                </c:pt>
                <c:pt idx="37">
                  <c:v>5.9078091215245508E-2</c:v>
                </c:pt>
                <c:pt idx="38">
                  <c:v>7.1226497245044026E-2</c:v>
                </c:pt>
                <c:pt idx="39">
                  <c:v>8.5645630610173204E-2</c:v>
                </c:pt>
                <c:pt idx="40">
                  <c:v>0.10266113073065171</c:v>
                </c:pt>
                <c:pt idx="41">
                  <c:v>0.12260386880496957</c:v>
                </c:pt>
                <c:pt idx="42">
                  <c:v>0.14579122481895823</c:v>
                </c:pt>
                <c:pt idx="43">
                  <c:v>0.17250169448621194</c:v>
                </c:pt>
                <c:pt idx="44">
                  <c:v>0.20294316871114149</c:v>
                </c:pt>
                <c:pt idx="45">
                  <c:v>0.23721668391288883</c:v>
                </c:pt>
                <c:pt idx="46">
                  <c:v>0.27527932406581734</c:v>
                </c:pt>
                <c:pt idx="47">
                  <c:v>0.31691190513781498</c:v>
                </c:pt>
                <c:pt idx="48">
                  <c:v>0.36169844237075582</c:v>
                </c:pt>
                <c:pt idx="49">
                  <c:v>0.40902438033162586</c:v>
                </c:pt>
                <c:pt idx="50">
                  <c:v>0.45809850598604346</c:v>
                </c:pt>
                <c:pt idx="51">
                  <c:v>0.50799931740323112</c:v>
                </c:pt>
                <c:pt idx="52">
                  <c:v>0.5577412433094906</c:v>
                </c:pt>
                <c:pt idx="53">
                  <c:v>0.60635114870009033</c:v>
                </c:pt>
                <c:pt idx="54">
                  <c:v>0.65294281770559015</c:v>
                </c:pt>
                <c:pt idx="55">
                  <c:v>0.69677765315837337</c:v>
                </c:pt>
                <c:pt idx="56">
                  <c:v>0.73730345378355933</c:v>
                </c:pt>
                <c:pt idx="57">
                  <c:v>0.77416842933597452</c:v>
                </c:pt>
                <c:pt idx="58">
                  <c:v>0.80721274767001161</c:v>
                </c:pt>
                <c:pt idx="59">
                  <c:v>0.83644343454965331</c:v>
                </c:pt>
                <c:pt idx="60">
                  <c:v>0.86199981139438286</c:v>
                </c:pt>
                <c:pt idx="61">
                  <c:v>0.88411614497611146</c:v>
                </c:pt>
                <c:pt idx="62">
                  <c:v>0.90308654266169852</c:v>
                </c:pt>
                <c:pt idx="63">
                  <c:v>0.91923514113156157</c:v>
                </c:pt>
                <c:pt idx="64">
                  <c:v>0.93289286540134242</c:v>
                </c:pt>
                <c:pt idx="65">
                  <c:v>0.94438074698845176</c:v>
                </c:pt>
                <c:pt idx="66">
                  <c:v>0.95399902247580637</c:v>
                </c:pt>
                <c:pt idx="67">
                  <c:v>0.96202089387716194</c:v>
                </c:pt>
                <c:pt idx="68">
                  <c:v>0.9686897844180945</c:v>
                </c:pt>
                <c:pt idx="69">
                  <c:v>0.97421904174718932</c:v>
                </c:pt>
                <c:pt idx="70">
                  <c:v>0.97879323115016015</c:v>
                </c:pt>
                <c:pt idx="71">
                  <c:v>0.98257036429624045</c:v>
                </c:pt>
                <c:pt idx="72">
                  <c:v>0.98568459232027061</c:v>
                </c:pt>
                <c:pt idx="73">
                  <c:v>0.98824904242265654</c:v>
                </c:pt>
                <c:pt idx="74">
                  <c:v>0.99035859261455694</c:v>
                </c:pt>
                <c:pt idx="75">
                  <c:v>0.99209246334265588</c:v>
                </c:pt>
                <c:pt idx="76">
                  <c:v>0.99351656324328452</c:v>
                </c:pt>
                <c:pt idx="77">
                  <c:v>0.99468556516433249</c:v>
                </c:pt>
                <c:pt idx="78">
                  <c:v>0.99564471312707348</c:v>
                </c:pt>
                <c:pt idx="79">
                  <c:v>0.99643137534239157</c:v>
                </c:pt>
                <c:pt idx="80">
                  <c:v>0.99707636600069516</c:v>
                </c:pt>
                <c:pt idx="81">
                  <c:v>0.99760506170070851</c:v>
                </c:pt>
                <c:pt idx="82">
                  <c:v>0.9980383387492715</c:v>
                </c:pt>
                <c:pt idx="83">
                  <c:v>0.99839335630231041</c:v>
                </c:pt>
                <c:pt idx="84">
                  <c:v>0.99868420819071269</c:v>
                </c:pt>
                <c:pt idx="85">
                  <c:v>0.9989224637751315</c:v>
                </c:pt>
                <c:pt idx="86">
                  <c:v>0.9991176156041367</c:v>
                </c:pt>
                <c:pt idx="87">
                  <c:v>0.99927744918767847</c:v>
                </c:pt>
                <c:pt idx="88">
                  <c:v>0.99940834793692646</c:v>
                </c:pt>
                <c:pt idx="89">
                  <c:v>0.99951554430377898</c:v>
                </c:pt>
                <c:pt idx="90">
                  <c:v>0.9996033263883457</c:v>
                </c:pt>
                <c:pt idx="91">
                  <c:v>0.99967520776110674</c:v>
                </c:pt>
                <c:pt idx="92">
                  <c:v>0.99973406694889044</c:v>
                </c:pt>
                <c:pt idx="93">
                  <c:v>0.99978226193662678</c:v>
                </c:pt>
                <c:pt idx="94">
                  <c:v>0.9998217241149927</c:v>
                </c:pt>
                <c:pt idx="95">
                  <c:v>0.99985403533342765</c:v>
                </c:pt>
                <c:pt idx="96">
                  <c:v>0.99988049107653876</c:v>
                </c:pt>
                <c:pt idx="97">
                  <c:v>0.99990215224939061</c:v>
                </c:pt>
                <c:pt idx="98">
                  <c:v>0.99991988761652062</c:v>
                </c:pt>
                <c:pt idx="99">
                  <c:v>0.99993440857542992</c:v>
                </c:pt>
                <c:pt idx="100">
                  <c:v>0.99994629764506093</c:v>
                </c:pt>
              </c:numCache>
            </c:numRef>
          </c:yVal>
          <c:smooth val="1"/>
        </c:ser>
        <c:ser>
          <c:idx val="8"/>
          <c:order val="4"/>
          <c:tx>
            <c:strRef>
              <c:f>Blad1!$L$1</c:f>
              <c:strCache>
                <c:ptCount val="1"/>
                <c:pt idx="0">
                  <c:v>iccit5</c:v>
                </c:pt>
              </c:strCache>
            </c:strRef>
          </c:tx>
          <c:spPr>
            <a:ln w="12701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Blad1!$L$2:$L$102</c:f>
              <c:numCache>
                <c:formatCode>General</c:formatCode>
                <c:ptCount val="101"/>
                <c:pt idx="0">
                  <c:v>9.1105119440064561E-4</c:v>
                </c:pt>
                <c:pt idx="1">
                  <c:v>1.006770820085638E-3</c:v>
                </c:pt>
                <c:pt idx="2">
                  <c:v>1.1125360328603218E-3</c:v>
                </c:pt>
                <c:pt idx="3">
                  <c:v>1.2293986212774193E-3</c:v>
                </c:pt>
                <c:pt idx="4">
                  <c:v>1.3585199504289585E-3</c:v>
                </c:pt>
                <c:pt idx="5">
                  <c:v>1.5011822567369897E-3</c:v>
                </c:pt>
                <c:pt idx="6">
                  <c:v>1.6588010801744182E-3</c:v>
                </c:pt>
                <c:pt idx="7">
                  <c:v>1.8329389424928014E-3</c:v>
                </c:pt>
                <c:pt idx="8">
                  <c:v>2.0253203890498762E-3</c:v>
                </c:pt>
                <c:pt idx="9">
                  <c:v>2.2378485212763252E-3</c:v>
                </c:pt>
                <c:pt idx="10">
                  <c:v>2.4726231566347661E-3</c:v>
                </c:pt>
                <c:pt idx="11">
                  <c:v>2.7319607630110526E-3</c:v>
                </c:pt>
                <c:pt idx="12">
                  <c:v>3.0184163247084141E-3</c:v>
                </c:pt>
                <c:pt idx="13">
                  <c:v>3.3348073074133387E-3</c:v>
                </c:pt>
                <c:pt idx="14">
                  <c:v>3.6842398994359807E-3</c:v>
                </c:pt>
                <c:pt idx="15">
                  <c:v>4.0701377158961173E-3</c:v>
                </c:pt>
                <c:pt idx="16">
                  <c:v>4.4962731609411791E-3</c:v>
                </c:pt>
                <c:pt idx="17">
                  <c:v>4.9668016500569474E-3</c:v>
                </c:pt>
                <c:pt idx="18">
                  <c:v>5.4862988994504001E-3</c:v>
                </c:pt>
                <c:pt idx="19">
                  <c:v>6.0598014915841042E-3</c:v>
                </c:pt>
                <c:pt idx="20">
                  <c:v>6.6928509242848416E-3</c:v>
                </c:pt>
                <c:pt idx="21">
                  <c:v>7.3915413442819594E-3</c:v>
                </c:pt>
                <c:pt idx="22">
                  <c:v>8.1625711531598741E-3</c:v>
                </c:pt>
                <c:pt idx="23">
                  <c:v>9.0132986528478048E-3</c:v>
                </c:pt>
                <c:pt idx="24">
                  <c:v>9.9518018669043119E-3</c:v>
                </c:pt>
                <c:pt idx="25">
                  <c:v>1.0986942630593159E-2</c:v>
                </c:pt>
                <c:pt idx="26">
                  <c:v>1.2128434984274208E-2</c:v>
                </c:pt>
                <c:pt idx="27">
                  <c:v>1.3386917827664739E-2</c:v>
                </c:pt>
                <c:pt idx="28">
                  <c:v>1.4774031693273036E-2</c:v>
                </c:pt>
                <c:pt idx="29">
                  <c:v>1.6302499371440921E-2</c:v>
                </c:pt>
                <c:pt idx="30">
                  <c:v>1.7986209962091524E-2</c:v>
                </c:pt>
                <c:pt idx="31">
                  <c:v>1.9840305734077496E-2</c:v>
                </c:pt>
                <c:pt idx="32">
                  <c:v>2.1881270936130452E-2</c:v>
                </c:pt>
                <c:pt idx="33">
                  <c:v>2.4127021417669182E-2</c:v>
                </c:pt>
                <c:pt idx="34">
                  <c:v>2.6596993576865836E-2</c:v>
                </c:pt>
                <c:pt idx="35">
                  <c:v>2.9312230751356281E-2</c:v>
                </c:pt>
                <c:pt idx="36">
                  <c:v>3.2295464698450474E-2</c:v>
                </c:pt>
                <c:pt idx="37">
                  <c:v>3.5571189272636146E-2</c:v>
                </c:pt>
                <c:pt idx="38">
                  <c:v>3.9165722796764314E-2</c:v>
                </c:pt>
                <c:pt idx="39">
                  <c:v>4.310725494108613E-2</c:v>
                </c:pt>
                <c:pt idx="40">
                  <c:v>4.7425873177566726E-2</c:v>
                </c:pt>
                <c:pt idx="41">
                  <c:v>5.2153563078417703E-2</c:v>
                </c:pt>
                <c:pt idx="42">
                  <c:v>5.7324175898868714E-2</c:v>
                </c:pt>
                <c:pt idx="43">
                  <c:v>6.297335605699643E-2</c:v>
                </c:pt>
                <c:pt idx="44">
                  <c:v>6.9138420343346871E-2</c:v>
                </c:pt>
                <c:pt idx="45">
                  <c:v>7.5858180021243504E-2</c:v>
                </c:pt>
                <c:pt idx="46">
                  <c:v>8.3172696493922255E-2</c:v>
                </c:pt>
                <c:pt idx="47">
                  <c:v>9.1122961014856133E-2</c:v>
                </c:pt>
                <c:pt idx="48">
                  <c:v>9.9750489119685176E-2</c:v>
                </c:pt>
                <c:pt idx="49">
                  <c:v>0.10909682119561295</c:v>
                </c:pt>
                <c:pt idx="50">
                  <c:v>0.11920292202211755</c:v>
                </c:pt>
                <c:pt idx="51">
                  <c:v>0.13010847436299774</c:v>
                </c:pt>
                <c:pt idx="52">
                  <c:v>0.14185106490048768</c:v>
                </c:pt>
                <c:pt idx="53">
                  <c:v>0.15446526508353467</c:v>
                </c:pt>
                <c:pt idx="54">
                  <c:v>0.16798161486607541</c:v>
                </c:pt>
                <c:pt idx="55">
                  <c:v>0.18242552380635621</c:v>
                </c:pt>
                <c:pt idx="56">
                  <c:v>0.19781611144141822</c:v>
                </c:pt>
                <c:pt idx="57">
                  <c:v>0.21416501695744133</c:v>
                </c:pt>
                <c:pt idx="58">
                  <c:v>0.23147521650098221</c:v>
                </c:pt>
                <c:pt idx="59">
                  <c:v>0.24973989440488231</c:v>
                </c:pt>
                <c:pt idx="60">
                  <c:v>0.26894142136999488</c:v>
                </c:pt>
                <c:pt idx="61">
                  <c:v>0.28905049737499627</c:v>
                </c:pt>
                <c:pt idx="62">
                  <c:v>0.31002551887238738</c:v>
                </c:pt>
                <c:pt idx="63">
                  <c:v>0.33181222783183423</c:v>
                </c:pt>
                <c:pt idx="64">
                  <c:v>0.35434369377420477</c:v>
                </c:pt>
                <c:pt idx="65">
                  <c:v>0.37754066879814552</c:v>
                </c:pt>
                <c:pt idx="66">
                  <c:v>0.40131233988754828</c:v>
                </c:pt>
                <c:pt idx="67">
                  <c:v>0.42555748318834113</c:v>
                </c:pt>
                <c:pt idx="68">
                  <c:v>0.45016600268752199</c:v>
                </c:pt>
                <c:pt idx="69">
                  <c:v>0.47502081252106015</c:v>
                </c:pt>
                <c:pt idx="70">
                  <c:v>0.5</c:v>
                </c:pt>
                <c:pt idx="71">
                  <c:v>0.5249791874789399</c:v>
                </c:pt>
                <c:pt idx="72">
                  <c:v>0.54983399731247773</c:v>
                </c:pt>
                <c:pt idx="73">
                  <c:v>0.57444251681165859</c:v>
                </c:pt>
                <c:pt idx="74">
                  <c:v>0.59868766011245156</c:v>
                </c:pt>
                <c:pt idx="75">
                  <c:v>0.6224593312018547</c:v>
                </c:pt>
                <c:pt idx="76">
                  <c:v>0.64565630622579606</c:v>
                </c:pt>
                <c:pt idx="77">
                  <c:v>0.66818777216816683</c:v>
                </c:pt>
                <c:pt idx="78">
                  <c:v>0.6899744811276125</c:v>
                </c:pt>
                <c:pt idx="79">
                  <c:v>0.71094950262500489</c:v>
                </c:pt>
                <c:pt idx="80">
                  <c:v>0.73105857863000545</c:v>
                </c:pt>
                <c:pt idx="81">
                  <c:v>0.75026010559511769</c:v>
                </c:pt>
                <c:pt idx="82">
                  <c:v>0.76852478349901832</c:v>
                </c:pt>
                <c:pt idx="83">
                  <c:v>0.7858349830425585</c:v>
                </c:pt>
                <c:pt idx="84">
                  <c:v>0.80218388855858236</c:v>
                </c:pt>
                <c:pt idx="85">
                  <c:v>0.81757447619364421</c:v>
                </c:pt>
                <c:pt idx="86">
                  <c:v>0.83201838513392457</c:v>
                </c:pt>
                <c:pt idx="87">
                  <c:v>0.84553473491646547</c:v>
                </c:pt>
                <c:pt idx="88">
                  <c:v>0.85814893509951296</c:v>
                </c:pt>
                <c:pt idx="89">
                  <c:v>0.86989152563700289</c:v>
                </c:pt>
                <c:pt idx="90">
                  <c:v>0.88079707797788265</c:v>
                </c:pt>
                <c:pt idx="91">
                  <c:v>0.89090317880438707</c:v>
                </c:pt>
                <c:pt idx="92">
                  <c:v>0.90024951088031491</c:v>
                </c:pt>
                <c:pt idx="93">
                  <c:v>0.90887703898514383</c:v>
                </c:pt>
                <c:pt idx="94">
                  <c:v>0.916827303506078</c:v>
                </c:pt>
                <c:pt idx="95">
                  <c:v>0.92414181997875688</c:v>
                </c:pt>
                <c:pt idx="96">
                  <c:v>0.93086157965665306</c:v>
                </c:pt>
                <c:pt idx="97">
                  <c:v>0.93702664394300361</c:v>
                </c:pt>
                <c:pt idx="98">
                  <c:v>0.94267582410113182</c:v>
                </c:pt>
                <c:pt idx="99">
                  <c:v>0.94784643692158299</c:v>
                </c:pt>
                <c:pt idx="100">
                  <c:v>0.9525741268224327</c:v>
                </c:pt>
              </c:numCache>
            </c:numRef>
          </c:yVal>
          <c:smooth val="1"/>
        </c:ser>
        <c:ser>
          <c:idx val="10"/>
          <c:order val="5"/>
          <c:tx>
            <c:strRef>
              <c:f>Blad1!$N$1</c:f>
              <c:strCache>
                <c:ptCount val="1"/>
                <c:pt idx="0">
                  <c:v>iccit6</c:v>
                </c:pt>
              </c:strCache>
            </c:strRef>
          </c:tx>
          <c:spPr>
            <a:ln w="12701">
              <a:solidFill>
                <a:srgbClr val="CCFFCC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Blad1!$N$2:$N$102</c:f>
              <c:numCache>
                <c:formatCode>General</c:formatCode>
                <c:ptCount val="101"/>
                <c:pt idx="0">
                  <c:v>8.1867857302537139E-4</c:v>
                </c:pt>
                <c:pt idx="1">
                  <c:v>9.5104279605295926E-4</c:v>
                </c:pt>
                <c:pt idx="2">
                  <c:v>1.1047840480156018E-3</c:v>
                </c:pt>
                <c:pt idx="3">
                  <c:v>1.2833464858610321E-3</c:v>
                </c:pt>
                <c:pt idx="4">
                  <c:v>1.4907262845007781E-3</c:v>
                </c:pt>
                <c:pt idx="5">
                  <c:v>1.7315591042656269E-3</c:v>
                </c:pt>
                <c:pt idx="6">
                  <c:v>2.0112210651017492E-3</c:v>
                </c:pt>
                <c:pt idx="7">
                  <c:v>2.3359451893244418E-3</c:v>
                </c:pt>
                <c:pt idx="8">
                  <c:v>2.7129555154572472E-3</c:v>
                </c:pt>
                <c:pt idx="9">
                  <c:v>3.1506213393888791E-3</c:v>
                </c:pt>
                <c:pt idx="10">
                  <c:v>3.6586342993017431E-3</c:v>
                </c:pt>
                <c:pt idx="11">
                  <c:v>4.248211277315111E-3</c:v>
                </c:pt>
                <c:pt idx="12">
                  <c:v>4.9323263281132795E-3</c:v>
                </c:pt>
                <c:pt idx="13">
                  <c:v>5.7259750405453374E-3</c:v>
                </c:pt>
                <c:pt idx="14">
                  <c:v>6.6464748604648681E-3</c:v>
                </c:pt>
                <c:pt idx="15">
                  <c:v>7.7138049077470515E-3</c:v>
                </c:pt>
                <c:pt idx="16">
                  <c:v>8.9509886472671236E-3</c:v>
                </c:pt>
                <c:pt idx="17">
                  <c:v>1.0384522341956545E-2</c:v>
                </c:pt>
                <c:pt idx="18">
                  <c:v>1.2044851419541477E-2</c:v>
                </c:pt>
                <c:pt idx="19">
                  <c:v>1.3966895585504523E-2</c:v>
                </c:pt>
                <c:pt idx="20">
                  <c:v>1.6190621538273147E-2</c:v>
                </c:pt>
                <c:pt idx="21">
                  <c:v>1.8761659271333341E-2</c:v>
                </c:pt>
                <c:pt idx="22">
                  <c:v>2.1731953918252327E-2</c:v>
                </c:pt>
                <c:pt idx="23">
                  <c:v>2.516043960401957E-2</c:v>
                </c:pt>
                <c:pt idx="24">
                  <c:v>2.9113714469107942E-2</c:v>
                </c:pt>
                <c:pt idx="25">
                  <c:v>3.3666686579619791E-2</c:v>
                </c:pt>
                <c:pt idx="26">
                  <c:v>3.8903148508884891E-2</c:v>
                </c:pt>
                <c:pt idx="27">
                  <c:v>4.4916223760135369E-2</c:v>
                </c:pt>
                <c:pt idx="28">
                  <c:v>5.1808610903631445E-2</c:v>
                </c:pt>
                <c:pt idx="29">
                  <c:v>5.96925317166049E-2</c:v>
                </c:pt>
                <c:pt idx="30">
                  <c:v>6.8689268738340706E-2</c:v>
                </c:pt>
                <c:pt idx="31">
                  <c:v>7.8928157363335777E-2</c:v>
                </c:pt>
                <c:pt idx="32">
                  <c:v>9.0544880952063145E-2</c:v>
                </c:pt>
                <c:pt idx="33">
                  <c:v>0.10367890895204471</c:v>
                </c:pt>
                <c:pt idx="34">
                  <c:v>0.11846992378248122</c:v>
                </c:pt>
                <c:pt idx="35">
                  <c:v>0.13505310973384307</c:v>
                </c:pt>
                <c:pt idx="36">
                  <c:v>0.15355323454650183</c:v>
                </c:pt>
                <c:pt idx="37">
                  <c:v>0.17407754904178233</c:v>
                </c:pt>
                <c:pt idx="38">
                  <c:v>0.1967076663648003</c:v>
                </c:pt>
                <c:pt idx="39">
                  <c:v>0.22149075778302893</c:v>
                </c:pt>
                <c:pt idx="40">
                  <c:v>0.24843060423598476</c:v>
                </c:pt>
                <c:pt idx="41">
                  <c:v>0.27747924672837826</c:v>
                </c:pt>
                <c:pt idx="42">
                  <c:v>0.30853014568206882</c:v>
                </c:pt>
                <c:pt idx="43">
                  <c:v>0.34141384156335491</c:v>
                </c:pt>
                <c:pt idx="44">
                  <c:v>0.37589705845210353</c:v>
                </c:pt>
                <c:pt idx="45">
                  <c:v>0.41168597483912678</c:v>
                </c:pt>
                <c:pt idx="46">
                  <c:v>0.44843399793992544</c:v>
                </c:pt>
                <c:pt idx="47">
                  <c:v>0.4857538569343865</c:v>
                </c:pt>
                <c:pt idx="48">
                  <c:v>0.52323325704333368</c:v>
                </c:pt>
                <c:pt idx="49">
                  <c:v>0.56045281913749778</c:v>
                </c:pt>
                <c:pt idx="50">
                  <c:v>0.59700467913824717</c:v>
                </c:pt>
                <c:pt idx="51">
                  <c:v>0.63251001781543381</c:v>
                </c:pt>
                <c:pt idx="52">
                  <c:v>0.6666339590733068</c:v>
                </c:pt>
                <c:pt idx="53">
                  <c:v>0.69909667423557298</c:v>
                </c:pt>
                <c:pt idx="54">
                  <c:v>0.72968007111430533</c:v>
                </c:pt>
                <c:pt idx="55">
                  <c:v>0.7582300167384427</c:v>
                </c:pt>
                <c:pt idx="56">
                  <c:v>0.78465453743687685</c:v>
                </c:pt>
                <c:pt idx="57">
                  <c:v>0.80891878877848289</c:v>
                </c:pt>
                <c:pt idx="58">
                  <c:v>0.83103776350372394</c:v>
                </c:pt>
                <c:pt idx="59">
                  <c:v>0.85106772045765966</c:v>
                </c:pt>
                <c:pt idx="60">
                  <c:v>0.86909721039227616</c:v>
                </c:pt>
                <c:pt idx="61">
                  <c:v>0.88523839450319264</c:v>
                </c:pt>
                <c:pt idx="62">
                  <c:v>0.89961914502565055</c:v>
                </c:pt>
                <c:pt idx="63">
                  <c:v>0.91237621962827264</c:v>
                </c:pt>
                <c:pt idx="64">
                  <c:v>0.92364963467811267</c:v>
                </c:pt>
                <c:pt idx="65">
                  <c:v>0.93357823631450143</c:v>
                </c:pt>
                <c:pt idx="66">
                  <c:v>0.94229638306159569</c:v>
                </c:pt>
                <c:pt idx="67">
                  <c:v>0.94993160421234502</c:v>
                </c:pt>
                <c:pt idx="68">
                  <c:v>0.95660307667345224</c:v>
                </c:pt>
                <c:pt idx="69">
                  <c:v>0.9624207612570771</c:v>
                </c:pt>
                <c:pt idx="70">
                  <c:v>0.967485050345405</c:v>
                </c:pt>
                <c:pt idx="71">
                  <c:v>0.97188679672557465</c:v>
                </c:pt>
                <c:pt idx="72">
                  <c:v>0.97570761405220241</c:v>
                </c:pt>
                <c:pt idx="73">
                  <c:v>0.97902036009399063</c:v>
                </c:pt>
                <c:pt idx="74">
                  <c:v>0.98188973302062954</c:v>
                </c:pt>
                <c:pt idx="75">
                  <c:v>0.98437292765708351</c:v>
                </c:pt>
                <c:pt idx="76">
                  <c:v>0.98652031259309714</c:v>
                </c:pt>
                <c:pt idx="77">
                  <c:v>0.9883761003448015</c:v>
                </c:pt>
                <c:pt idx="78">
                  <c:v>0.98997899166962389</c:v>
                </c:pt>
                <c:pt idx="79">
                  <c:v>0.99136278196741445</c:v>
                </c:pt>
                <c:pt idx="80">
                  <c:v>0.99255692281198138</c:v>
                </c:pt>
                <c:pt idx="81">
                  <c:v>0.99358703538169879</c:v>
                </c:pt>
                <c:pt idx="82">
                  <c:v>0.99447537519227258</c:v>
                </c:pt>
                <c:pt idx="83">
                  <c:v>0.99524124933047464</c:v>
                </c:pt>
                <c:pt idx="84">
                  <c:v>0.99590138855168808</c:v>
                </c:pt>
                <c:pt idx="85">
                  <c:v>0.99647027730177862</c:v>
                </c:pt>
                <c:pt idx="86">
                  <c:v>0.99696044508476256</c:v>
                </c:pt>
                <c:pt idx="87">
                  <c:v>0.9973827227217561</c:v>
                </c:pt>
                <c:pt idx="88">
                  <c:v>0.99774646700893366</c:v>
                </c:pt>
                <c:pt idx="89">
                  <c:v>0.99805975713882789</c:v>
                </c:pt>
                <c:pt idx="90">
                  <c:v>0.99832956604111334</c:v>
                </c:pt>
                <c:pt idx="91">
                  <c:v>0.99856190955530433</c:v>
                </c:pt>
                <c:pt idx="92">
                  <c:v>0.99876197608925454</c:v>
                </c:pt>
                <c:pt idx="93">
                  <c:v>0.99893423915790991</c:v>
                </c:pt>
                <c:pt idx="94">
                  <c:v>0.99908255494571241</c:v>
                </c:pt>
                <c:pt idx="95">
                  <c:v>0.99921024679908799</c:v>
                </c:pt>
                <c:pt idx="96">
                  <c:v>0.9993201783358876</c:v>
                </c:pt>
                <c:pt idx="97">
                  <c:v>0.99941481665795506</c:v>
                </c:pt>
                <c:pt idx="98">
                  <c:v>0.99949628697149051</c:v>
                </c:pt>
                <c:pt idx="99">
                  <c:v>0.99956641975715177</c:v>
                </c:pt>
                <c:pt idx="100">
                  <c:v>0.99962679148690547</c:v>
                </c:pt>
              </c:numCache>
            </c:numRef>
          </c:yVal>
          <c:smooth val="1"/>
        </c:ser>
        <c:ser>
          <c:idx val="12"/>
          <c:order val="6"/>
          <c:tx>
            <c:strRef>
              <c:f>Blad1!$P$1</c:f>
              <c:strCache>
                <c:ptCount val="1"/>
                <c:pt idx="0">
                  <c:v>iccit7</c:v>
                </c:pt>
              </c:strCache>
            </c:strRef>
          </c:tx>
          <c:spPr>
            <a:ln w="12701">
              <a:solidFill>
                <a:srgbClr val="99CCFF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Blad1!$P$2:$P$102</c:f>
              <c:numCache>
                <c:formatCode>General</c:formatCode>
                <c:ptCount val="101"/>
                <c:pt idx="0">
                  <c:v>7.2779751338846515E-5</c:v>
                </c:pt>
                <c:pt idx="1">
                  <c:v>8.8891956650695808E-5</c:v>
                </c:pt>
                <c:pt idx="2">
                  <c:v>1.0857074425880629E-4</c:v>
                </c:pt>
                <c:pt idx="3">
                  <c:v>1.3260541894241626E-4</c:v>
                </c:pt>
                <c:pt idx="4">
                  <c:v>1.6195986943016243E-4</c:v>
                </c:pt>
                <c:pt idx="5">
                  <c:v>1.9781113804990437E-4</c:v>
                </c:pt>
                <c:pt idx="6">
                  <c:v>2.4159648866567252E-4</c:v>
                </c:pt>
                <c:pt idx="7">
                  <c:v>2.9507083424109101E-4</c:v>
                </c:pt>
                <c:pt idx="8">
                  <c:v>3.6037678756058964E-4</c:v>
                </c:pt>
                <c:pt idx="9">
                  <c:v>4.4013008502164039E-4</c:v>
                </c:pt>
                <c:pt idx="10">
                  <c:v>5.3752372025031765E-4</c:v>
                </c:pt>
                <c:pt idx="11">
                  <c:v>6.5645483030358619E-4</c:v>
                </c:pt>
                <c:pt idx="12">
                  <c:v>8.0167922355245782E-4</c:v>
                </c:pt>
                <c:pt idx="13">
                  <c:v>9.7899944828716274E-4</c:v>
                </c:pt>
                <c:pt idx="14">
                  <c:v>1.1954934993598542E-3</c:v>
                </c:pt>
                <c:pt idx="15">
                  <c:v>1.4597926714426995E-3</c:v>
                </c:pt>
                <c:pt idx="16">
                  <c:v>1.7824187137283395E-3</c:v>
                </c:pt>
                <c:pt idx="17">
                  <c:v>2.1761923370969966E-3</c:v>
                </c:pt>
                <c:pt idx="18">
                  <c:v>2.6567272718047677E-3</c:v>
                </c:pt>
                <c:pt idx="19">
                  <c:v>3.2430264474289684E-3</c:v>
                </c:pt>
                <c:pt idx="20">
                  <c:v>3.9581994011321292E-3</c:v>
                </c:pt>
                <c:pt idx="21">
                  <c:v>4.8303225824348076E-3</c:v>
                </c:pt>
                <c:pt idx="22">
                  <c:v>5.8934665763567757E-3</c:v>
                </c:pt>
                <c:pt idx="23">
                  <c:v>7.1889160199569745E-3</c:v>
                </c:pt>
                <c:pt idx="24">
                  <c:v>8.7666085190209013E-3</c:v>
                </c:pt>
                <c:pt idx="25">
                  <c:v>1.0686817232979149E-2</c:v>
                </c:pt>
                <c:pt idx="26">
                  <c:v>1.3022096581249138E-2</c:v>
                </c:pt>
                <c:pt idx="27">
                  <c:v>1.5859499712092121E-2</c:v>
                </c:pt>
                <c:pt idx="28">
                  <c:v>1.9303057152994917E-2</c:v>
                </c:pt>
                <c:pt idx="29">
                  <c:v>2.3476474661784791E-2</c:v>
                </c:pt>
                <c:pt idx="30">
                  <c:v>2.8525959917560847E-2</c:v>
                </c:pt>
                <c:pt idx="31">
                  <c:v>3.4623016629057972E-2</c:v>
                </c:pt>
                <c:pt idx="32">
                  <c:v>4.1966944877089234E-2</c:v>
                </c:pt>
                <c:pt idx="33">
                  <c:v>5.0786653093270746E-2</c:v>
                </c:pt>
                <c:pt idx="34">
                  <c:v>6.1341218788265768E-2</c:v>
                </c:pt>
                <c:pt idx="35">
                  <c:v>7.3918438994177785E-2</c:v>
                </c:pt>
                <c:pt idx="36">
                  <c:v>8.8830409326096094E-2</c:v>
                </c:pt>
                <c:pt idx="37">
                  <c:v>0.10640500799743192</c:v>
                </c:pt>
                <c:pt idx="38">
                  <c:v>0.12697211516506973</c:v>
                </c:pt>
                <c:pt idx="39">
                  <c:v>0.15084358048132779</c:v>
                </c:pt>
                <c:pt idx="40">
                  <c:v>0.17828649813070283</c:v>
                </c:pt>
                <c:pt idx="41">
                  <c:v>0.20949038109877874</c:v>
                </c:pt>
                <c:pt idx="42">
                  <c:v>0.24453038265079932</c:v>
                </c:pt>
                <c:pt idx="43">
                  <c:v>0.28333064724850415</c:v>
                </c:pt>
                <c:pt idx="44">
                  <c:v>0.32563376699756147</c:v>
                </c:pt>
                <c:pt idx="45">
                  <c:v>0.37098347695527739</c:v>
                </c:pt>
                <c:pt idx="46">
                  <c:v>0.41872733339077423</c:v>
                </c:pt>
                <c:pt idx="47">
                  <c:v>0.46804361920235882</c:v>
                </c:pt>
                <c:pt idx="48">
                  <c:v>0.5179922280289645</c:v>
                </c:pt>
                <c:pt idx="49">
                  <c:v>0.56758383601003692</c:v>
                </c:pt>
                <c:pt idx="50">
                  <c:v>0.61585702019703781</c:v>
                </c:pt>
                <c:pt idx="51">
                  <c:v>0.66195084790657832</c:v>
                </c:pt>
                <c:pt idx="52">
                  <c:v>0.70516168591425743</c:v>
                </c:pt>
                <c:pt idx="53">
                  <c:v>0.74497707442704963</c:v>
                </c:pt>
                <c:pt idx="54">
                  <c:v>0.78108492269088436</c:v>
                </c:pt>
                <c:pt idx="55">
                  <c:v>0.81336118586322559</c:v>
                </c:pt>
                <c:pt idx="56">
                  <c:v>0.84184229094375163</c:v>
                </c:pt>
                <c:pt idx="57">
                  <c:v>0.86668952456662962</c:v>
                </c:pt>
                <c:pt idx="58">
                  <c:v>0.88815179210226158</c:v>
                </c:pt>
                <c:pt idx="59">
                  <c:v>0.90653139006083649</c:v>
                </c:pt>
                <c:pt idx="60">
                  <c:v>0.92215545568492985</c:v>
                </c:pt>
                <c:pt idx="61">
                  <c:v>0.9353540704092812</c:v>
                </c:pt>
                <c:pt idx="62">
                  <c:v>0.94644481261429492</c:v>
                </c:pt>
                <c:pt idx="63">
                  <c:v>0.9557228828996267</c:v>
                </c:pt>
                <c:pt idx="64">
                  <c:v>0.96345565474569272</c:v>
                </c:pt>
                <c:pt idx="65">
                  <c:v>0.96988049808648846</c:v>
                </c:pt>
                <c:pt idx="66">
                  <c:v>0.97520486252629124</c:v>
                </c:pt>
                <c:pt idx="67">
                  <c:v>0.97960780374184164</c:v>
                </c:pt>
                <c:pt idx="68">
                  <c:v>0.98324233746878065</c:v>
                </c:pt>
                <c:pt idx="69">
                  <c:v>0.98623818276746</c:v>
                </c:pt>
                <c:pt idx="70">
                  <c:v>0.98870459957256851</c:v>
                </c:pt>
                <c:pt idx="71">
                  <c:v>0.99073313431334653</c:v>
                </c:pt>
                <c:pt idx="72">
                  <c:v>0.99240016589335101</c:v>
                </c:pt>
                <c:pt idx="73">
                  <c:v>0.99376919844540301</c:v>
                </c:pt>
                <c:pt idx="74">
                  <c:v>0.9948928829037037</c:v>
                </c:pt>
                <c:pt idx="75">
                  <c:v>0.99581477164300269</c:v>
                </c:pt>
                <c:pt idx="76">
                  <c:v>0.99657082327960544</c:v>
                </c:pt>
                <c:pt idx="77">
                  <c:v>0.9971906812767265</c:v>
                </c:pt>
                <c:pt idx="78">
                  <c:v>0.9976987524716584</c:v>
                </c:pt>
                <c:pt idx="79">
                  <c:v>0.99811511160556632</c:v>
                </c:pt>
                <c:pt idx="80">
                  <c:v>0.99845625645094849</c:v>
                </c:pt>
                <c:pt idx="81">
                  <c:v>0.99873573589841802</c:v>
                </c:pt>
                <c:pt idx="82">
                  <c:v>0.99896467083135698</c:v>
                </c:pt>
                <c:pt idx="83">
                  <c:v>0.999152185057812</c:v>
                </c:pt>
                <c:pt idx="84">
                  <c:v>0.99930576114135661</c:v>
                </c:pt>
                <c:pt idx="85">
                  <c:v>0.99943153375829352</c:v>
                </c:pt>
                <c:pt idx="86">
                  <c:v>0.99953453124139158</c:v>
                </c:pt>
                <c:pt idx="87">
                  <c:v>0.99961887425518103</c:v>
                </c:pt>
                <c:pt idx="88">
                  <c:v>0.9996879390727671</c:v>
                </c:pt>
                <c:pt idx="89">
                  <c:v>0.99974449166868895</c:v>
                </c:pt>
                <c:pt idx="90">
                  <c:v>0.99979079778211888</c:v>
                </c:pt>
                <c:pt idx="91">
                  <c:v>0.99982871321508404</c:v>
                </c:pt>
                <c:pt idx="92">
                  <c:v>0.99985975788721149</c:v>
                </c:pt>
                <c:pt idx="93">
                  <c:v>0.99988517655039044</c:v>
                </c:pt>
                <c:pt idx="94">
                  <c:v>0.9999059885538798</c:v>
                </c:pt>
                <c:pt idx="95">
                  <c:v>0.99992302862622051</c:v>
                </c:pt>
                <c:pt idx="96">
                  <c:v>0.99993698028989519</c:v>
                </c:pt>
                <c:pt idx="97">
                  <c:v>0.99994840323586964</c:v>
                </c:pt>
                <c:pt idx="98">
                  <c:v>0.99995775574734003</c:v>
                </c:pt>
                <c:pt idx="99">
                  <c:v>0.99996541306635467</c:v>
                </c:pt>
                <c:pt idx="100">
                  <c:v>0.99997168243623169</c:v>
                </c:pt>
              </c:numCache>
            </c:numRef>
          </c:yVal>
          <c:smooth val="1"/>
        </c:ser>
        <c:ser>
          <c:idx val="14"/>
          <c:order val="7"/>
          <c:tx>
            <c:strRef>
              <c:f>Blad1!$R$1</c:f>
              <c:strCache>
                <c:ptCount val="1"/>
                <c:pt idx="0">
                  <c:v>iccit8</c:v>
                </c:pt>
              </c:strCache>
            </c:strRef>
          </c:tx>
          <c:spPr>
            <a:ln w="12701">
              <a:solidFill>
                <a:srgbClr val="CC99FF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Blad1!$R$2:$R$102</c:f>
              <c:numCache>
                <c:formatCode>General</c:formatCode>
                <c:ptCount val="101"/>
                <c:pt idx="0">
                  <c:v>3.5161805185215278E-2</c:v>
                </c:pt>
                <c:pt idx="1">
                  <c:v>3.6898070225829221E-2</c:v>
                </c:pt>
                <c:pt idx="2">
                  <c:v>3.871663044420106E-2</c:v>
                </c:pt>
                <c:pt idx="3">
                  <c:v>4.0621039979684352E-2</c:v>
                </c:pt>
                <c:pt idx="4">
                  <c:v>4.2614971662224402E-2</c:v>
                </c:pt>
                <c:pt idx="5">
                  <c:v>4.4702217377130177E-2</c:v>
                </c:pt>
                <c:pt idx="6">
                  <c:v>4.6886687986208708E-2</c:v>
                </c:pt>
                <c:pt idx="7">
                  <c:v>4.9172412753158902E-2</c:v>
                </c:pt>
                <c:pt idx="8">
                  <c:v>5.1563538217837372E-2</c:v>
                </c:pt>
                <c:pt idx="9">
                  <c:v>5.4064326460774872E-2</c:v>
                </c:pt>
                <c:pt idx="10">
                  <c:v>5.6679152696185522E-2</c:v>
                </c:pt>
                <c:pt idx="11">
                  <c:v>5.9412502128724787E-2</c:v>
                </c:pt>
                <c:pt idx="12">
                  <c:v>6.2268966006487382E-2</c:v>
                </c:pt>
                <c:pt idx="13">
                  <c:v>6.5253236800271439E-2</c:v>
                </c:pt>
                <c:pt idx="14">
                  <c:v>6.8370102437031718E-2</c:v>
                </c:pt>
                <c:pt idx="15">
                  <c:v>7.1624439513832294E-2</c:v>
                </c:pt>
                <c:pt idx="16">
                  <c:v>7.5021205417553527E-2</c:v>
                </c:pt>
                <c:pt idx="17">
                  <c:v>7.8565429275248413E-2</c:v>
                </c:pt>
                <c:pt idx="18">
                  <c:v>8.2262201660487116E-2</c:v>
                </c:pt>
                <c:pt idx="19">
                  <c:v>8.6116662982411746E-2</c:v>
                </c:pt>
                <c:pt idx="20">
                  <c:v>9.0133990486679555E-2</c:v>
                </c:pt>
                <c:pt idx="21">
                  <c:v>9.4319383801151929E-2</c:v>
                </c:pt>
                <c:pt idx="22">
                  <c:v>9.8678048964227341E-2</c:v>
                </c:pt>
                <c:pt idx="23">
                  <c:v>0.1032151808802686</c:v>
                </c:pt>
                <c:pt idx="24">
                  <c:v>0.1079359441548019</c:v>
                </c:pt>
                <c:pt idx="25">
                  <c:v>0.11284545227217112</c:v>
                </c:pt>
                <c:pt idx="26">
                  <c:v>0.11794874509029327</c:v>
                </c:pt>
                <c:pt idx="27">
                  <c:v>0.12325076464115266</c:v>
                </c:pt>
                <c:pt idx="28">
                  <c:v>0.12875632924181812</c:v>
                </c:pt>
                <c:pt idx="29">
                  <c:v>0.13447010593911812</c:v>
                </c:pt>
                <c:pt idx="30">
                  <c:v>0.14039658133169899</c:v>
                </c:pt>
                <c:pt idx="31">
                  <c:v>0.14654003083602335</c:v>
                </c:pt>
                <c:pt idx="32">
                  <c:v>0.1529044864878584</c:v>
                </c:pt>
                <c:pt idx="33">
                  <c:v>0.15949370339786836</c:v>
                </c:pt>
                <c:pt idx="34">
                  <c:v>0.16631112500884618</c:v>
                </c:pt>
                <c:pt idx="35">
                  <c:v>0.17335984733268722</c:v>
                </c:pt>
                <c:pt idx="36">
                  <c:v>0.18064258237704411</c:v>
                </c:pt>
                <c:pt idx="37">
                  <c:v>0.18816162100433975</c:v>
                </c:pt>
                <c:pt idx="38">
                  <c:v>0.19591879549891941</c:v>
                </c:pt>
                <c:pt idx="39">
                  <c:v>0.20391544215103422</c:v>
                </c:pt>
                <c:pt idx="40">
                  <c:v>0.21215236419839487</c:v>
                </c:pt>
                <c:pt idx="41">
                  <c:v>0.22062979549647121</c:v>
                </c:pt>
                <c:pt idx="42">
                  <c:v>0.2293473653167164</c:v>
                </c:pt>
                <c:pt idx="43">
                  <c:v>0.23830406469663534</c:v>
                </c:pt>
                <c:pt idx="44">
                  <c:v>0.24749821478614031</c:v>
                </c:pt>
                <c:pt idx="45">
                  <c:v>0.25692743765006282</c:v>
                </c:pt>
                <c:pt idx="46">
                  <c:v>0.26658862999609417</c:v>
                </c:pt>
                <c:pt idx="47">
                  <c:v>0.27647794029991934</c:v>
                </c:pt>
                <c:pt idx="48">
                  <c:v>0.28659074979413407</c:v>
                </c:pt>
                <c:pt idx="49">
                  <c:v>0.29692165777393531</c:v>
                </c:pt>
                <c:pt idx="50">
                  <c:v>0.30746447165004387</c:v>
                </c:pt>
                <c:pt idx="51">
                  <c:v>0.31821220214745838</c:v>
                </c:pt>
                <c:pt idx="52">
                  <c:v>0.32915706400726696</c:v>
                </c:pt>
                <c:pt idx="53">
                  <c:v>0.34029048249791766</c:v>
                </c:pt>
                <c:pt idx="54">
                  <c:v>0.35160310598243488</c:v>
                </c:pt>
                <c:pt idx="55">
                  <c:v>0.36308482471958564</c:v>
                </c:pt>
                <c:pt idx="56">
                  <c:v>0.37472479600091296</c:v>
                </c:pt>
                <c:pt idx="57">
                  <c:v>0.38651147564294397</c:v>
                </c:pt>
                <c:pt idx="58">
                  <c:v>0.39843265576622977</c:v>
                </c:pt>
                <c:pt idx="59">
                  <c:v>0.41047550870181532</c:v>
                </c:pt>
                <c:pt idx="60">
                  <c:v>0.42262663677312695</c:v>
                </c:pt>
                <c:pt idx="61">
                  <c:v>0.43487212760916005</c:v>
                </c:pt>
                <c:pt idx="62">
                  <c:v>0.44719761455530599</c:v>
                </c:pt>
                <c:pt idx="63">
                  <c:v>0.45958834166337986</c:v>
                </c:pt>
                <c:pt idx="64">
                  <c:v>0.47202923266442648</c:v>
                </c:pt>
                <c:pt idx="65">
                  <c:v>0.48450496325879905</c:v>
                </c:pt>
                <c:pt idx="66">
                  <c:v>0.497000035999482</c:v>
                </c:pt>
                <c:pt idx="67">
                  <c:v>0.50949885699838304</c:v>
                </c:pt>
                <c:pt idx="68">
                  <c:v>0.52198581365247376</c:v>
                </c:pt>
                <c:pt idx="69">
                  <c:v>0.53444535256821069</c:v>
                </c:pt>
                <c:pt idx="70">
                  <c:v>0.54686205685906453</c:v>
                </c:pt>
                <c:pt idx="71">
                  <c:v>0.55922072200234796</c:v>
                </c:pt>
                <c:pt idx="72">
                  <c:v>0.57150642946755559</c:v>
                </c:pt>
                <c:pt idx="73">
                  <c:v>0.58370461736839319</c:v>
                </c:pt>
                <c:pt idx="74">
                  <c:v>0.59580114744344825</c:v>
                </c:pt>
                <c:pt idx="75">
                  <c:v>0.60778236773472716</c:v>
                </c:pt>
                <c:pt idx="76">
                  <c:v>0.61963517040717886</c:v>
                </c:pt>
                <c:pt idx="77">
                  <c:v>0.63134704423415255</c:v>
                </c:pt>
                <c:pt idx="78">
                  <c:v>0.6429061213612286</c:v>
                </c:pt>
                <c:pt idx="79">
                  <c:v>0.65430121805200603</c:v>
                </c:pt>
                <c:pt idx="80">
                  <c:v>0.66552186921205969</c:v>
                </c:pt>
                <c:pt idx="81">
                  <c:v>0.67655835657935448</c:v>
                </c:pt>
                <c:pt idx="82">
                  <c:v>0.68740173055884979</c:v>
                </c:pt>
                <c:pt idx="83">
                  <c:v>0.69804382576431878</c:v>
                </c:pt>
                <c:pt idx="84">
                  <c:v>0.70847727040973851</c:v>
                </c:pt>
                <c:pt idx="85">
                  <c:v>0.71869548976487918</c:v>
                </c:pt>
                <c:pt idx="86">
                  <c:v>0.72869270395385699</c:v>
                </c:pt>
                <c:pt idx="87">
                  <c:v>0.73846392043063558</c:v>
                </c:pt>
                <c:pt idx="88">
                  <c:v>0.74800492151140863</c:v>
                </c:pt>
                <c:pt idx="89">
                  <c:v>0.75731224738020109</c:v>
                </c:pt>
                <c:pt idx="90">
                  <c:v>0.76638317501102926</c:v>
                </c:pt>
                <c:pt idx="91">
                  <c:v>0.77521569346774455</c:v>
                </c:pt>
                <c:pt idx="92">
                  <c:v>0.7838084760518601</c:v>
                </c:pt>
                <c:pt idx="93">
                  <c:v>0.79216084976974177</c:v>
                </c:pt>
                <c:pt idx="94">
                  <c:v>0.80027276258434998</c:v>
                </c:pt>
                <c:pt idx="95">
                  <c:v>0.80814474890406451</c:v>
                </c:pt>
                <c:pt idx="96">
                  <c:v>0.8157778937429685</c:v>
                </c:pt>
                <c:pt idx="97">
                  <c:v>0.8231737959640798</c:v>
                </c:pt>
                <c:pt idx="98">
                  <c:v>0.8303345309905269</c:v>
                </c:pt>
                <c:pt idx="99">
                  <c:v>0.83726261334025376</c:v>
                </c:pt>
                <c:pt idx="100">
                  <c:v>0.84396095930848303</c:v>
                </c:pt>
              </c:numCache>
            </c:numRef>
          </c:yVal>
          <c:smooth val="1"/>
        </c:ser>
        <c:ser>
          <c:idx val="16"/>
          <c:order val="8"/>
          <c:tx>
            <c:strRef>
              <c:f>Blad1!$T$1</c:f>
              <c:strCache>
                <c:ptCount val="1"/>
                <c:pt idx="0">
                  <c:v>iccit9</c:v>
                </c:pt>
              </c:strCache>
            </c:strRef>
          </c:tx>
          <c:spPr>
            <a:ln w="12701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Blad1!$T$2:$T$102</c:f>
              <c:numCache>
                <c:formatCode>General</c:formatCode>
                <c:ptCount val="101"/>
                <c:pt idx="0">
                  <c:v>1.185593401371444E-2</c:v>
                </c:pt>
                <c:pt idx="1">
                  <c:v>1.245622902188788E-2</c:v>
                </c:pt>
                <c:pt idx="2">
                  <c:v>1.3086515908897301E-2</c:v>
                </c:pt>
                <c:pt idx="3">
                  <c:v>1.3748251400276362E-2</c:v>
                </c:pt>
                <c:pt idx="4">
                  <c:v>1.4442958655699509E-2</c:v>
                </c:pt>
                <c:pt idx="5">
                  <c:v>1.5172229848720584E-2</c:v>
                </c:pt>
                <c:pt idx="6">
                  <c:v>1.5937728798364668E-2</c:v>
                </c:pt>
                <c:pt idx="7">
                  <c:v>1.6741193647776039E-2</c:v>
                </c:pt>
                <c:pt idx="8">
                  <c:v>1.7584439584245829E-2</c:v>
                </c:pt>
                <c:pt idx="9">
                  <c:v>1.8469361593975043E-2</c:v>
                </c:pt>
                <c:pt idx="10">
                  <c:v>1.9397937243863995E-2</c:v>
                </c:pt>
                <c:pt idx="11">
                  <c:v>2.037222948145441E-2</c:v>
                </c:pt>
                <c:pt idx="12">
                  <c:v>2.1394389442875791E-2</c:v>
                </c:pt>
                <c:pt idx="13">
                  <c:v>2.2466659257260366E-2</c:v>
                </c:pt>
                <c:pt idx="14">
                  <c:v>2.3591374834582787E-2</c:v>
                </c:pt>
                <c:pt idx="15">
                  <c:v>2.4770968622247567E-2</c:v>
                </c:pt>
                <c:pt idx="16">
                  <c:v>2.6007972313982212E-2</c:v>
                </c:pt>
                <c:pt idx="17">
                  <c:v>2.7305019492695412E-2</c:v>
                </c:pt>
                <c:pt idx="18">
                  <c:v>2.8664848186919573E-2</c:v>
                </c:pt>
                <c:pt idx="19">
                  <c:v>3.0090303318277611E-2</c:v>
                </c:pt>
                <c:pt idx="20">
                  <c:v>3.1584339015089676E-2</c:v>
                </c:pt>
                <c:pt idx="21">
                  <c:v>3.3150020764768869E-2</c:v>
                </c:pt>
                <c:pt idx="22">
                  <c:v>3.4790527375048508E-2</c:v>
                </c:pt>
                <c:pt idx="23">
                  <c:v>3.6509152711338665E-2</c:v>
                </c:pt>
                <c:pt idx="24">
                  <c:v>3.830930717463845E-2</c:v>
                </c:pt>
                <c:pt idx="25">
                  <c:v>4.019451888143688E-2</c:v>
                </c:pt>
                <c:pt idx="26">
                  <c:v>4.2168434503940151E-2</c:v>
                </c:pt>
                <c:pt idx="27">
                  <c:v>4.4234819725778127E-2</c:v>
                </c:pt>
                <c:pt idx="28">
                  <c:v>4.6397559265094895E-2</c:v>
                </c:pt>
                <c:pt idx="29">
                  <c:v>4.8660656413642991E-2</c:v>
                </c:pt>
                <c:pt idx="30">
                  <c:v>5.1028232037215591E-2</c:v>
                </c:pt>
                <c:pt idx="31">
                  <c:v>5.3504522979499515E-2</c:v>
                </c:pt>
                <c:pt idx="32">
                  <c:v>5.6093879808269624E-2</c:v>
                </c:pt>
                <c:pt idx="33">
                  <c:v>5.8800763839821336E-2</c:v>
                </c:pt>
                <c:pt idx="34">
                  <c:v>6.1629743374719659E-2</c:v>
                </c:pt>
                <c:pt idx="35">
                  <c:v>6.4585489075402028E-2</c:v>
                </c:pt>
                <c:pt idx="36">
                  <c:v>6.7672768413983661E-2</c:v>
                </c:pt>
                <c:pt idx="37">
                  <c:v>7.089643911688738E-2</c:v>
                </c:pt>
                <c:pt idx="38">
                  <c:v>7.4261441531726924E-2</c:v>
                </c:pt>
                <c:pt idx="39">
                  <c:v>7.7772789841356715E-2</c:v>
                </c:pt>
                <c:pt idx="40">
                  <c:v>8.143556205024903E-2</c:v>
                </c:pt>
                <c:pt idx="41">
                  <c:v>8.5254888669533055E-2</c:v>
                </c:pt>
                <c:pt idx="42">
                  <c:v>8.9235940029232325E-2</c:v>
                </c:pt>
                <c:pt idx="43">
                  <c:v>9.3383912149635998E-2</c:v>
                </c:pt>
                <c:pt idx="44">
                  <c:v>9.7704011108469907E-2</c:v>
                </c:pt>
                <c:pt idx="45">
                  <c:v>0.10220143584673713</c:v>
                </c:pt>
                <c:pt idx="46">
                  <c:v>0.1068813593639477</c:v>
                </c:pt>
                <c:pt idx="47">
                  <c:v>0.11174890826305646</c:v>
                </c:pt>
                <c:pt idx="48">
                  <c:v>0.11680914061695145</c:v>
                </c:pt>
                <c:pt idx="49">
                  <c:v>0.12206702214187316</c:v>
                </c:pt>
                <c:pt idx="50">
                  <c:v>0.12752740067880683</c:v>
                </c:pt>
                <c:pt idx="51">
                  <c:v>0.13319497900175345</c:v>
                </c:pt>
                <c:pt idx="52">
                  <c:v>0.13907428599188559</c:v>
                </c:pt>
                <c:pt idx="53">
                  <c:v>0.14516964623892706</c:v>
                </c:pt>
                <c:pt idx="54">
                  <c:v>0.15148514815563383</c:v>
                </c:pt>
                <c:pt idx="55">
                  <c:v>0.15802461071785839</c:v>
                </c:pt>
                <c:pt idx="56">
                  <c:v>0.16479154897123163</c:v>
                </c:pt>
                <c:pt idx="57">
                  <c:v>0.17178913847570546</c:v>
                </c:pt>
                <c:pt idx="58">
                  <c:v>0.17902017889080979</c:v>
                </c:pt>
                <c:pt idx="59">
                  <c:v>0.18648705693704154</c:v>
                </c:pt>
                <c:pt idx="60">
                  <c:v>0.19419170900187752</c:v>
                </c:pt>
                <c:pt idx="61">
                  <c:v>0.20213558369192064</c:v>
                </c:pt>
                <c:pt idx="62">
                  <c:v>0.21031960466497071</c:v>
                </c:pt>
                <c:pt idx="63">
                  <c:v>0.21874413410668214</c:v>
                </c:pt>
                <c:pt idx="64">
                  <c:v>0.22740893724507663</c:v>
                </c:pt>
                <c:pt idx="65">
                  <c:v>0.2363131483217169</c:v>
                </c:pt>
                <c:pt idx="66">
                  <c:v>0.24545523845987297</c:v>
                </c:pt>
                <c:pt idx="67">
                  <c:v>0.25483298588664227</c:v>
                </c:pt>
                <c:pt idx="68">
                  <c:v>0.2644434489767904</c:v>
                </c:pt>
                <c:pt idx="69">
                  <c:v>0.27428294259016661</c:v>
                </c:pt>
                <c:pt idx="70">
                  <c:v>0.28434701817110675</c:v>
                </c:pt>
                <c:pt idx="71">
                  <c:v>0.29463044806657379</c:v>
                </c:pt>
                <c:pt idx="72">
                  <c:v>0.30512721449923041</c:v>
                </c:pt>
                <c:pt idx="73">
                  <c:v>0.31583050360187043</c:v>
                </c:pt>
                <c:pt idx="74">
                  <c:v>0.32673270488034623</c:v>
                </c:pt>
                <c:pt idx="75">
                  <c:v>0.33782541642338598</c:v>
                </c:pt>
                <c:pt idx="76">
                  <c:v>0.34909945611971144</c:v>
                </c:pt>
                <c:pt idx="77">
                  <c:v>0.36054487907622806</c:v>
                </c:pt>
                <c:pt idx="78">
                  <c:v>0.37215100135653728</c:v>
                </c:pt>
                <c:pt idx="79">
                  <c:v>0.38390643007774977</c:v>
                </c:pt>
                <c:pt idx="80">
                  <c:v>0.39579909981688088</c:v>
                </c:pt>
                <c:pt idx="81">
                  <c:v>0.40781631518767358</c:v>
                </c:pt>
                <c:pt idx="82">
                  <c:v>0.41994479935622736</c:v>
                </c:pt>
                <c:pt idx="83">
                  <c:v>0.43217074817144652</c:v>
                </c:pt>
                <c:pt idx="84">
                  <c:v>0.44447988949600131</c:v>
                </c:pt>
                <c:pt idx="85">
                  <c:v>0.45685754723750432</c:v>
                </c:pt>
                <c:pt idx="86">
                  <c:v>0.46928870949995266</c:v>
                </c:pt>
                <c:pt idx="87">
                  <c:v>0.48175810020426235</c:v>
                </c:pt>
                <c:pt idx="88">
                  <c:v>0.49425025346575852</c:v>
                </c:pt>
                <c:pt idx="89">
                  <c:v>0.5067495899673915</c:v>
                </c:pt>
                <c:pt idx="90">
                  <c:v>0.5192404945315866</c:v>
                </c:pt>
                <c:pt idx="91">
                  <c:v>0.53170739407194856</c:v>
                </c:pt>
                <c:pt idx="92">
                  <c:v>0.54413483509916605</c:v>
                </c:pt>
                <c:pt idx="93">
                  <c:v>0.55650755996350598</c:v>
                </c:pt>
                <c:pt idx="94">
                  <c:v>0.56881058103919602</c:v>
                </c:pt>
                <c:pt idx="95">
                  <c:v>0.58102925209290079</c:v>
                </c:pt>
                <c:pt idx="96">
                  <c:v>0.59314933612862364</c:v>
                </c:pt>
                <c:pt idx="97">
                  <c:v>0.60515706906319999</c:v>
                </c:pt>
                <c:pt idx="98">
                  <c:v>0.61703921865852696</c:v>
                </c:pt>
                <c:pt idx="99">
                  <c:v>0.62878313821689114</c:v>
                </c:pt>
                <c:pt idx="100">
                  <c:v>0.64037681463220963</c:v>
                </c:pt>
              </c:numCache>
            </c:numRef>
          </c:yVal>
          <c:smooth val="1"/>
        </c:ser>
        <c:ser>
          <c:idx val="18"/>
          <c:order val="9"/>
          <c:tx>
            <c:strRef>
              <c:f>Blad1!$V$1</c:f>
              <c:strCache>
                <c:ptCount val="1"/>
                <c:pt idx="0">
                  <c:v>iccit10</c:v>
                </c:pt>
              </c:strCache>
            </c:strRef>
          </c:tx>
          <c:spPr>
            <a:ln w="12701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Blad1!$V$2:$V$102</c:f>
              <c:numCache>
                <c:formatCode>General</c:formatCode>
                <c:ptCount val="101"/>
                <c:pt idx="0">
                  <c:v>3.4349309372742984E-4</c:v>
                </c:pt>
                <c:pt idx="1">
                  <c:v>4.1951150810390489E-4</c:v>
                </c:pt>
                <c:pt idx="2">
                  <c:v>5.1234492596642439E-4</c:v>
                </c:pt>
                <c:pt idx="3">
                  <c:v>6.25708528720764E-4</c:v>
                </c:pt>
                <c:pt idx="4">
                  <c:v>7.6413626424084405E-4</c:v>
                </c:pt>
                <c:pt idx="5">
                  <c:v>9.3316026694892557E-4</c:v>
                </c:pt>
                <c:pt idx="6">
                  <c:v>1.1395290922955558E-3</c:v>
                </c:pt>
                <c:pt idx="7">
                  <c:v>1.3914729148358578E-3</c:v>
                </c:pt>
                <c:pt idx="8">
                  <c:v>1.6990254272279844E-3</c:v>
                </c:pt>
                <c:pt idx="9">
                  <c:v>2.0744140129304138E-3</c:v>
                </c:pt>
                <c:pt idx="10">
                  <c:v>2.5325318532376712E-3</c:v>
                </c:pt>
                <c:pt idx="11">
                  <c:v>3.0915079526788541E-3</c:v>
                </c:pt>
                <c:pt idx="12">
                  <c:v>3.7733935716622903E-3</c:v>
                </c:pt>
                <c:pt idx="13">
                  <c:v>4.6049861276187889E-3</c:v>
                </c:pt>
                <c:pt idx="14">
                  <c:v>5.618814058437208E-3</c:v>
                </c:pt>
                <c:pt idx="15">
                  <c:v>6.8543080858440306E-3</c:v>
                </c:pt>
                <c:pt idx="16">
                  <c:v>8.359185213517582E-3</c:v>
                </c:pt>
                <c:pt idx="17">
                  <c:v>1.0191070785521068E-2</c:v>
                </c:pt>
                <c:pt idx="18">
                  <c:v>1.2419379732308241E-2</c:v>
                </c:pt>
                <c:pt idx="19">
                  <c:v>1.5127468886493326E-2</c:v>
                </c:pt>
                <c:pt idx="20">
                  <c:v>1.8415055352233561E-2</c:v>
                </c:pt>
                <c:pt idx="21">
                  <c:v>2.240086783396111E-2</c:v>
                </c:pt>
                <c:pt idx="22">
                  <c:v>2.7225454016763091E-2</c:v>
                </c:pt>
                <c:pt idx="23">
                  <c:v>3.3054002025158409E-2</c:v>
                </c:pt>
                <c:pt idx="24">
                  <c:v>4.0078941638668784E-2</c:v>
                </c:pt>
                <c:pt idx="25">
                  <c:v>4.8521965916301694E-2</c:v>
                </c:pt>
                <c:pt idx="26">
                  <c:v>5.8634953728027614E-2</c:v>
                </c:pt>
                <c:pt idx="27">
                  <c:v>7.0699082921530501E-2</c:v>
                </c:pt>
                <c:pt idx="28">
                  <c:v>8.5021220105585368E-2</c:v>
                </c:pt>
                <c:pt idx="29">
                  <c:v>0.10192649525878279</c:v>
                </c:pt>
                <c:pt idx="30">
                  <c:v>0.12174588649323867</c:v>
                </c:pt>
                <c:pt idx="31">
                  <c:v>0.14479775613139034</c:v>
                </c:pt>
                <c:pt idx="32">
                  <c:v>0.1713627257642322</c:v>
                </c:pt>
                <c:pt idx="33">
                  <c:v>0.20165218564720569</c:v>
                </c:pt>
                <c:pt idx="34">
                  <c:v>0.23577216894214328</c:v>
                </c:pt>
                <c:pt idx="35">
                  <c:v>0.27368619169831265</c:v>
                </c:pt>
                <c:pt idx="36">
                  <c:v>0.31518261726069896</c:v>
                </c:pt>
                <c:pt idx="37">
                  <c:v>0.35985351203103272</c:v>
                </c:pt>
                <c:pt idx="38">
                  <c:v>0.40709200953363067</c:v>
                </c:pt>
                <c:pt idx="39">
                  <c:v>0.45611322794471398</c:v>
                </c:pt>
                <c:pt idx="40">
                  <c:v>0.50599971201658833</c:v>
                </c:pt>
                <c:pt idx="41">
                  <c:v>0.5557670142926272</c:v>
                </c:pt>
                <c:pt idx="42">
                  <c:v>0.60444001741936293</c:v>
                </c:pt>
                <c:pt idx="43">
                  <c:v>0.65112773860340556</c:v>
                </c:pt>
                <c:pt idx="44">
                  <c:v>0.6950847687708045</c:v>
                </c:pt>
                <c:pt idx="45">
                  <c:v>0.73575101831023049</c:v>
                </c:pt>
                <c:pt idx="46">
                  <c:v>0.77276670897320276</c:v>
                </c:pt>
                <c:pt idx="47">
                  <c:v>0.80596472443560052</c:v>
                </c:pt>
                <c:pt idx="48">
                  <c:v>0.83534604019061143</c:v>
                </c:pt>
                <c:pt idx="49">
                  <c:v>0.86104540342811964</c:v>
                </c:pt>
                <c:pt idx="50">
                  <c:v>0.88329398462309061</c:v>
                </c:pt>
                <c:pt idx="51">
                  <c:v>0.9023841113701887</c:v>
                </c:pt>
                <c:pt idx="52">
                  <c:v>0.91863921045769148</c:v>
                </c:pt>
                <c:pt idx="53">
                  <c:v>0.93239029748048696</c:v>
                </c:pt>
                <c:pt idx="54">
                  <c:v>0.94395904405055164</c:v>
                </c:pt>
                <c:pt idx="55">
                  <c:v>0.95364666549651955</c:v>
                </c:pt>
                <c:pt idx="56">
                  <c:v>0.96172751752483099</c:v>
                </c:pt>
                <c:pt idx="57">
                  <c:v>0.9684462334302949</c:v>
                </c:pt>
                <c:pt idx="58">
                  <c:v>0.97401734724033096</c:v>
                </c:pt>
                <c:pt idx="59">
                  <c:v>0.97862653720931103</c:v>
                </c:pt>
                <c:pt idx="60">
                  <c:v>0.98243282731156456</c:v>
                </c:pt>
                <c:pt idx="61">
                  <c:v>0.98557126879447721</c:v>
                </c:pt>
                <c:pt idx="62">
                  <c:v>0.98815577564015411</c:v>
                </c:pt>
                <c:pt idx="63">
                  <c:v>0.99028190458127818</c:v>
                </c:pt>
                <c:pt idx="64">
                  <c:v>0.99202945557333966</c:v>
                </c:pt>
                <c:pt idx="65">
                  <c:v>0.99346482804736025</c:v>
                </c:pt>
                <c:pt idx="66">
                  <c:v>0.99464310783359833</c:v>
                </c:pt>
                <c:pt idx="67">
                  <c:v>0.99560988466568945</c:v>
                </c:pt>
                <c:pt idx="68">
                  <c:v>0.99640281495191663</c:v>
                </c:pt>
                <c:pt idx="69">
                  <c:v>0.99705295232759161</c:v>
                </c:pt>
                <c:pt idx="70">
                  <c:v>0.99758587179052449</c:v>
                </c:pt>
                <c:pt idx="71">
                  <c:v>0.99802261367453182</c:v>
                </c:pt>
                <c:pt idx="72">
                  <c:v>0.99838047250227169</c:v>
                </c:pt>
                <c:pt idx="73">
                  <c:v>0.99867365365595562</c:v>
                </c:pt>
                <c:pt idx="74">
                  <c:v>0.99891381831279369</c:v>
                </c:pt>
                <c:pt idx="75">
                  <c:v>0.99911053452120679</c:v>
                </c:pt>
                <c:pt idx="76">
                  <c:v>0.99927164982481853</c:v>
                </c:pt>
                <c:pt idx="77">
                  <c:v>0.99940359857118688</c:v>
                </c:pt>
                <c:pt idx="78">
                  <c:v>0.9995116550144465</c:v>
                </c:pt>
                <c:pt idx="79">
                  <c:v>0.99960014154597499</c:v>
                </c:pt>
                <c:pt idx="80">
                  <c:v>0.99967259985618051</c:v>
                </c:pt>
                <c:pt idx="81">
                  <c:v>0.99973193152447903</c:v>
                </c:pt>
                <c:pt idx="82">
                  <c:v>0.99978051342974361</c:v>
                </c:pt>
                <c:pt idx="83">
                  <c:v>0.99982029244516912</c:v>
                </c:pt>
                <c:pt idx="84">
                  <c:v>0.99985286310524768</c:v>
                </c:pt>
                <c:pt idx="85">
                  <c:v>0.99987953128628571</c:v>
                </c:pt>
                <c:pt idx="86">
                  <c:v>0.99990136640540961</c:v>
                </c:pt>
                <c:pt idx="87">
                  <c:v>0.99991924419897005</c:v>
                </c:pt>
                <c:pt idx="88">
                  <c:v>0.99993388177433218</c:v>
                </c:pt>
                <c:pt idx="89">
                  <c:v>0.99994586632650495</c:v>
                </c:pt>
                <c:pt idx="90">
                  <c:v>0.99995567866181745</c:v>
                </c:pt>
                <c:pt idx="91">
                  <c:v>0.99996371246587501</c:v>
                </c:pt>
                <c:pt idx="92">
                  <c:v>0.99997029008443172</c:v>
                </c:pt>
                <c:pt idx="93">
                  <c:v>0.99997567544745314</c:v>
                </c:pt>
                <c:pt idx="94">
                  <c:v>0.99998008465296206</c:v>
                </c:pt>
                <c:pt idx="95">
                  <c:v>0.99998369463405912</c:v>
                </c:pt>
                <c:pt idx="96">
                  <c:v>0.99998665025600653</c:v>
                </c:pt>
                <c:pt idx="97">
                  <c:v>0.99998907012759775</c:v>
                </c:pt>
                <c:pt idx="98">
                  <c:v>0.99999105135960764</c:v>
                </c:pt>
                <c:pt idx="99">
                  <c:v>0.99999267346102805</c:v>
                </c:pt>
                <c:pt idx="100">
                  <c:v>0.99999400152926354</c:v>
                </c:pt>
              </c:numCache>
            </c:numRef>
          </c:yVal>
          <c:smooth val="1"/>
        </c:ser>
        <c:ser>
          <c:idx val="20"/>
          <c:order val="10"/>
          <c:tx>
            <c:strRef>
              <c:f>Blad1!$X$1</c:f>
              <c:strCache>
                <c:ptCount val="1"/>
                <c:pt idx="0">
                  <c:v>iccit11</c:v>
                </c:pt>
              </c:strCache>
            </c:strRef>
          </c:tx>
          <c:spPr>
            <a:ln w="12701">
              <a:solidFill>
                <a:srgbClr val="FF990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Blad1!$X$2:$X$102</c:f>
              <c:numCache>
                <c:formatCode>General</c:formatCode>
                <c:ptCount val="101"/>
                <c:pt idx="0">
                  <c:v>9.1105119440064561E-4</c:v>
                </c:pt>
                <c:pt idx="1">
                  <c:v>1.006770820085638E-3</c:v>
                </c:pt>
                <c:pt idx="2">
                  <c:v>1.1125360328603218E-3</c:v>
                </c:pt>
                <c:pt idx="3">
                  <c:v>1.2293986212774193E-3</c:v>
                </c:pt>
                <c:pt idx="4">
                  <c:v>1.3585199504289585E-3</c:v>
                </c:pt>
                <c:pt idx="5">
                  <c:v>1.5011822567369897E-3</c:v>
                </c:pt>
                <c:pt idx="6">
                  <c:v>1.6588010801744182E-3</c:v>
                </c:pt>
                <c:pt idx="7">
                  <c:v>1.8329389424928014E-3</c:v>
                </c:pt>
                <c:pt idx="8">
                  <c:v>2.0253203890498762E-3</c:v>
                </c:pt>
                <c:pt idx="9">
                  <c:v>2.2378485212763252E-3</c:v>
                </c:pt>
                <c:pt idx="10">
                  <c:v>2.4726231566347661E-3</c:v>
                </c:pt>
                <c:pt idx="11">
                  <c:v>2.7319607630110526E-3</c:v>
                </c:pt>
                <c:pt idx="12">
                  <c:v>3.0184163247084141E-3</c:v>
                </c:pt>
                <c:pt idx="13">
                  <c:v>3.3348073074133387E-3</c:v>
                </c:pt>
                <c:pt idx="14">
                  <c:v>3.6842398994359807E-3</c:v>
                </c:pt>
                <c:pt idx="15">
                  <c:v>4.0701377158961173E-3</c:v>
                </c:pt>
                <c:pt idx="16">
                  <c:v>4.4962731609411791E-3</c:v>
                </c:pt>
                <c:pt idx="17">
                  <c:v>4.9668016500569474E-3</c:v>
                </c:pt>
                <c:pt idx="18">
                  <c:v>5.4862988994504001E-3</c:v>
                </c:pt>
                <c:pt idx="19">
                  <c:v>6.0598014915841042E-3</c:v>
                </c:pt>
                <c:pt idx="20">
                  <c:v>6.6928509242848416E-3</c:v>
                </c:pt>
                <c:pt idx="21">
                  <c:v>7.3915413442819594E-3</c:v>
                </c:pt>
                <c:pt idx="22">
                  <c:v>8.1625711531598741E-3</c:v>
                </c:pt>
                <c:pt idx="23">
                  <c:v>9.0132986528478048E-3</c:v>
                </c:pt>
                <c:pt idx="24">
                  <c:v>9.9518018669043119E-3</c:v>
                </c:pt>
                <c:pt idx="25">
                  <c:v>1.0986942630593159E-2</c:v>
                </c:pt>
                <c:pt idx="26">
                  <c:v>1.2128434984274208E-2</c:v>
                </c:pt>
                <c:pt idx="27">
                  <c:v>1.3386917827664739E-2</c:v>
                </c:pt>
                <c:pt idx="28">
                  <c:v>1.4774031693273036E-2</c:v>
                </c:pt>
                <c:pt idx="29">
                  <c:v>1.6302499371440921E-2</c:v>
                </c:pt>
                <c:pt idx="30">
                  <c:v>1.7986209962091524E-2</c:v>
                </c:pt>
                <c:pt idx="31">
                  <c:v>1.9840305734077496E-2</c:v>
                </c:pt>
                <c:pt idx="32">
                  <c:v>2.1881270936130452E-2</c:v>
                </c:pt>
                <c:pt idx="33">
                  <c:v>2.4127021417669182E-2</c:v>
                </c:pt>
                <c:pt idx="34">
                  <c:v>2.6596993576865836E-2</c:v>
                </c:pt>
                <c:pt idx="35">
                  <c:v>2.9312230751356281E-2</c:v>
                </c:pt>
                <c:pt idx="36">
                  <c:v>3.2295464698450474E-2</c:v>
                </c:pt>
                <c:pt idx="37">
                  <c:v>3.5571189272636146E-2</c:v>
                </c:pt>
                <c:pt idx="38">
                  <c:v>3.9165722796764314E-2</c:v>
                </c:pt>
                <c:pt idx="39">
                  <c:v>4.310725494108613E-2</c:v>
                </c:pt>
                <c:pt idx="40">
                  <c:v>4.7425873177566726E-2</c:v>
                </c:pt>
                <c:pt idx="41">
                  <c:v>5.2153563078417703E-2</c:v>
                </c:pt>
                <c:pt idx="42">
                  <c:v>5.7324175898868714E-2</c:v>
                </c:pt>
                <c:pt idx="43">
                  <c:v>6.297335605699643E-2</c:v>
                </c:pt>
                <c:pt idx="44">
                  <c:v>6.9138420343346871E-2</c:v>
                </c:pt>
                <c:pt idx="45">
                  <c:v>7.5858180021243504E-2</c:v>
                </c:pt>
                <c:pt idx="46">
                  <c:v>8.3172696493922255E-2</c:v>
                </c:pt>
                <c:pt idx="47">
                  <c:v>9.1122961014856133E-2</c:v>
                </c:pt>
                <c:pt idx="48">
                  <c:v>9.9750489119685176E-2</c:v>
                </c:pt>
                <c:pt idx="49">
                  <c:v>0.10909682119561295</c:v>
                </c:pt>
                <c:pt idx="50">
                  <c:v>0.11920292202211755</c:v>
                </c:pt>
                <c:pt idx="51">
                  <c:v>0.13010847436299774</c:v>
                </c:pt>
                <c:pt idx="52">
                  <c:v>0.14185106490048768</c:v>
                </c:pt>
                <c:pt idx="53">
                  <c:v>0.15446526508353467</c:v>
                </c:pt>
                <c:pt idx="54">
                  <c:v>0.16798161486607541</c:v>
                </c:pt>
                <c:pt idx="55">
                  <c:v>0.18242552380635621</c:v>
                </c:pt>
                <c:pt idx="56">
                  <c:v>0.19781611144141822</c:v>
                </c:pt>
                <c:pt idx="57">
                  <c:v>0.21416501695744133</c:v>
                </c:pt>
                <c:pt idx="58">
                  <c:v>0.23147521650098221</c:v>
                </c:pt>
                <c:pt idx="59">
                  <c:v>0.24973989440488231</c:v>
                </c:pt>
                <c:pt idx="60">
                  <c:v>0.26894142136999488</c:v>
                </c:pt>
                <c:pt idx="61">
                  <c:v>0.28905049737499627</c:v>
                </c:pt>
                <c:pt idx="62">
                  <c:v>0.31002551887238738</c:v>
                </c:pt>
                <c:pt idx="63">
                  <c:v>0.33181222783183423</c:v>
                </c:pt>
                <c:pt idx="64">
                  <c:v>0.35434369377420477</c:v>
                </c:pt>
                <c:pt idx="65">
                  <c:v>0.37754066879814552</c:v>
                </c:pt>
                <c:pt idx="66">
                  <c:v>0.40131233988754828</c:v>
                </c:pt>
                <c:pt idx="67">
                  <c:v>0.42555748318834113</c:v>
                </c:pt>
                <c:pt idx="68">
                  <c:v>0.45016600268752199</c:v>
                </c:pt>
                <c:pt idx="69">
                  <c:v>0.47502081252106015</c:v>
                </c:pt>
                <c:pt idx="70">
                  <c:v>0.5</c:v>
                </c:pt>
                <c:pt idx="71">
                  <c:v>0.5249791874789399</c:v>
                </c:pt>
                <c:pt idx="72">
                  <c:v>0.54983399731247773</c:v>
                </c:pt>
                <c:pt idx="73">
                  <c:v>0.57444251681165859</c:v>
                </c:pt>
                <c:pt idx="74">
                  <c:v>0.59868766011245156</c:v>
                </c:pt>
                <c:pt idx="75">
                  <c:v>0.6224593312018547</c:v>
                </c:pt>
                <c:pt idx="76">
                  <c:v>0.64565630622579606</c:v>
                </c:pt>
                <c:pt idx="77">
                  <c:v>0.66818777216816683</c:v>
                </c:pt>
                <c:pt idx="78">
                  <c:v>0.6899744811276125</c:v>
                </c:pt>
                <c:pt idx="79">
                  <c:v>0.71094950262500489</c:v>
                </c:pt>
                <c:pt idx="80">
                  <c:v>0.73105857863000545</c:v>
                </c:pt>
                <c:pt idx="81">
                  <c:v>0.75026010559511769</c:v>
                </c:pt>
                <c:pt idx="82">
                  <c:v>0.76852478349901832</c:v>
                </c:pt>
                <c:pt idx="83">
                  <c:v>0.7858349830425585</c:v>
                </c:pt>
                <c:pt idx="84">
                  <c:v>0.80218388855858236</c:v>
                </c:pt>
                <c:pt idx="85">
                  <c:v>0.81757447619364421</c:v>
                </c:pt>
                <c:pt idx="86">
                  <c:v>0.83201838513392457</c:v>
                </c:pt>
                <c:pt idx="87">
                  <c:v>0.84553473491646547</c:v>
                </c:pt>
                <c:pt idx="88">
                  <c:v>0.85814893509951296</c:v>
                </c:pt>
                <c:pt idx="89">
                  <c:v>0.86989152563700289</c:v>
                </c:pt>
                <c:pt idx="90">
                  <c:v>0.88079707797788265</c:v>
                </c:pt>
                <c:pt idx="91">
                  <c:v>0.89090317880438707</c:v>
                </c:pt>
                <c:pt idx="92">
                  <c:v>0.90024951088031491</c:v>
                </c:pt>
                <c:pt idx="93">
                  <c:v>0.90887703898514383</c:v>
                </c:pt>
                <c:pt idx="94">
                  <c:v>0.916827303506078</c:v>
                </c:pt>
                <c:pt idx="95">
                  <c:v>0.92414181997875688</c:v>
                </c:pt>
                <c:pt idx="96">
                  <c:v>0.93086157965665306</c:v>
                </c:pt>
                <c:pt idx="97">
                  <c:v>0.93702664394300361</c:v>
                </c:pt>
                <c:pt idx="98">
                  <c:v>0.94267582410113182</c:v>
                </c:pt>
                <c:pt idx="99">
                  <c:v>0.94784643692158299</c:v>
                </c:pt>
                <c:pt idx="100">
                  <c:v>0.9525741268224327</c:v>
                </c:pt>
              </c:numCache>
            </c:numRef>
          </c:yVal>
          <c:smooth val="1"/>
        </c:ser>
        <c:ser>
          <c:idx val="22"/>
          <c:order val="11"/>
          <c:tx>
            <c:strRef>
              <c:f>Blad1!$Z$1</c:f>
              <c:strCache>
                <c:ptCount val="1"/>
                <c:pt idx="0">
                  <c:v>iccit12</c:v>
                </c:pt>
              </c:strCache>
            </c:strRef>
          </c:tx>
          <c:spPr>
            <a:ln w="12701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Blad1!$Z$2:$Z$102</c:f>
              <c:numCache>
                <c:formatCode>General</c:formatCode>
                <c:ptCount val="101"/>
                <c:pt idx="0">
                  <c:v>1.2123276820542599E-3</c:v>
                </c:pt>
                <c:pt idx="1">
                  <c:v>1.4082475217008798E-3</c:v>
                </c:pt>
                <c:pt idx="2">
                  <c:v>1.6357773949114511E-3</c:v>
                </c:pt>
                <c:pt idx="3">
                  <c:v>1.89999921398471E-3</c:v>
                </c:pt>
                <c:pt idx="4">
                  <c:v>2.2068055884935716E-3</c:v>
                </c:pt>
                <c:pt idx="5">
                  <c:v>2.5630269487406268E-3</c:v>
                </c:pt>
                <c:pt idx="6">
                  <c:v>2.9765778326821929E-3</c:v>
                </c:pt>
                <c:pt idx="7">
                  <c:v>3.4566249536777832E-3</c:v>
                </c:pt>
                <c:pt idx="8">
                  <c:v>4.0137799258304222E-3</c:v>
                </c:pt>
                <c:pt idx="9">
                  <c:v>4.6603197705107373E-3</c:v>
                </c:pt>
                <c:pt idx="10">
                  <c:v>5.410438542368382E-3</c:v>
                </c:pt>
                <c:pt idx="11">
                  <c:v>6.2805335677828134E-3</c:v>
                </c:pt>
                <c:pt idx="12">
                  <c:v>7.2895298442020818E-3</c:v>
                </c:pt>
                <c:pt idx="13">
                  <c:v>8.459246051526554E-3</c:v>
                </c:pt>
                <c:pt idx="14">
                  <c:v>9.8148053042777256E-3</c:v>
                </c:pt>
                <c:pt idx="15">
                  <c:v>1.13850931298131E-2</c:v>
                </c:pt>
                <c:pt idx="16">
                  <c:v>1.3203264068217762E-2</c:v>
                </c:pt>
                <c:pt idx="17">
                  <c:v>1.5307296593611193E-2</c:v>
                </c:pt>
                <c:pt idx="18">
                  <c:v>1.7740593553769161E-2</c:v>
                </c:pt>
                <c:pt idx="19">
                  <c:v>2.0552621769894829E-2</c:v>
                </c:pt>
                <c:pt idx="20">
                  <c:v>2.3799579540674885E-2</c:v>
                </c:pt>
                <c:pt idx="21">
                  <c:v>2.7545074224959793E-2</c:v>
                </c:pt>
                <c:pt idx="22">
                  <c:v>3.1860783484257374E-2</c:v>
                </c:pt>
                <c:pt idx="23">
                  <c:v>3.6827062811560507E-2</c:v>
                </c:pt>
                <c:pt idx="24">
                  <c:v>4.2533448392739683E-2</c:v>
                </c:pt>
                <c:pt idx="25">
                  <c:v>4.9078988048014832E-2</c:v>
                </c:pt>
                <c:pt idx="26">
                  <c:v>5.6572314206566249E-2</c:v>
                </c:pt>
                <c:pt idx="27">
                  <c:v>6.5131352314895738E-2</c:v>
                </c:pt>
                <c:pt idx="28">
                  <c:v>7.4882537277503727E-2</c:v>
                </c:pt>
                <c:pt idx="29">
                  <c:v>8.5959392051792205E-2</c:v>
                </c:pt>
                <c:pt idx="30">
                  <c:v>9.8500310301093935E-2</c:v>
                </c:pt>
                <c:pt idx="31">
                  <c:v>0.11264538454077701</c:v>
                </c:pt>
                <c:pt idx="32">
                  <c:v>0.12853213950074879</c:v>
                </c:pt>
                <c:pt idx="33">
                  <c:v>0.14629007551734277</c:v>
                </c:pt>
                <c:pt idx="34">
                  <c:v>0.16603400657448186</c:v>
                </c:pt>
                <c:pt idx="35">
                  <c:v>0.18785629787828079</c:v>
                </c:pt>
                <c:pt idx="36">
                  <c:v>0.21181826916956117</c:v>
                </c:pt>
                <c:pt idx="37">
                  <c:v>0.23794122425043052</c:v>
                </c:pt>
                <c:pt idx="38">
                  <c:v>0.26619777432198993</c:v>
                </c:pt>
                <c:pt idx="39">
                  <c:v>0.29650430904818881</c:v>
                </c:pt>
                <c:pt idx="40">
                  <c:v>0.32871558961754405</c:v>
                </c:pt>
                <c:pt idx="41">
                  <c:v>0.36262244301830016</c:v>
                </c:pt>
                <c:pt idx="42">
                  <c:v>0.39795338513330675</c:v>
                </c:pt>
                <c:pt idx="43">
                  <c:v>0.43438067506701877</c:v>
                </c:pt>
                <c:pt idx="44">
                  <c:v>0.47153082543987795</c:v>
                </c:pt>
                <c:pt idx="45">
                  <c:v>0.50899902812595421</c:v>
                </c:pt>
                <c:pt idx="46">
                  <c:v>0.54636640267427961</c:v>
                </c:pt>
                <c:pt idx="47">
                  <c:v>0.58321854908403237</c:v>
                </c:pt>
                <c:pt idx="48">
                  <c:v>0.6191636828993603</c:v>
                </c:pt>
                <c:pt idx="49">
                  <c:v>0.65384869628531173</c:v>
                </c:pt>
                <c:pt idx="50">
                  <c:v>0.68697180838307026</c:v>
                </c:pt>
                <c:pt idx="51">
                  <c:v>0.71829096840020967</c:v>
                </c:pt>
                <c:pt idx="52">
                  <c:v>0.74762774743726712</c:v>
                </c:pt>
                <c:pt idx="53">
                  <c:v>0.77486698900195705</c:v>
                </c:pt>
                <c:pt idx="54">
                  <c:v>0.79995289806166359</c:v>
                </c:pt>
                <c:pt idx="55">
                  <c:v>0.82288249038131533</c:v>
                </c:pt>
                <c:pt idx="56">
                  <c:v>0.84369739636867125</c:v>
                </c:pt>
                <c:pt idx="57">
                  <c:v>0.8624749473106208</c:v>
                </c:pt>
                <c:pt idx="58">
                  <c:v>0.87931931372262551</c:v>
                </c:pt>
                <c:pt idx="59">
                  <c:v>0.89435326419950334</c:v>
                </c:pt>
                <c:pt idx="60">
                  <c:v>0.90771090884023298</c:v>
                </c:pt>
                <c:pt idx="61">
                  <c:v>0.91953161115941462</c:v>
                </c:pt>
                <c:pt idx="62">
                  <c:v>0.92995511039491663</c:v>
                </c:pt>
                <c:pt idx="63">
                  <c:v>0.93911779574693233</c:v>
                </c:pt>
                <c:pt idx="64">
                  <c:v>0.94715001185056191</c:v>
                </c:pt>
                <c:pt idx="65">
                  <c:v>0.95417424359168035</c:v>
                </c:pt>
                <c:pt idx="66">
                  <c:v>0.9603040200492986</c:v>
                </c:pt>
                <c:pt idx="67">
                  <c:v>0.96564338424225638</c:v>
                </c:pt>
                <c:pt idx="68">
                  <c:v>0.97028679116691086</c:v>
                </c:pt>
                <c:pt idx="69">
                  <c:v>0.97431931660627713</c:v>
                </c:pt>
                <c:pt idx="70">
                  <c:v>0.97781708012180601</c:v>
                </c:pt>
                <c:pt idx="71">
                  <c:v>0.98084780548184669</c:v>
                </c:pt>
                <c:pt idx="72">
                  <c:v>0.9834714594322902</c:v>
                </c:pt>
                <c:pt idx="73">
                  <c:v>0.98574092471319064</c:v>
                </c:pt>
                <c:pt idx="74">
                  <c:v>0.98770267552020252</c:v>
                </c:pt>
                <c:pt idx="75">
                  <c:v>0.98939743339151853</c:v>
                </c:pt>
                <c:pt idx="76">
                  <c:v>0.99086078907881858</c:v>
                </c:pt>
                <c:pt idx="77">
                  <c:v>0.99212378168490278</c:v>
                </c:pt>
                <c:pt idx="78">
                  <c:v>0.99321343056489564</c:v>
                </c:pt>
                <c:pt idx="79">
                  <c:v>0.9941532185044536</c:v>
                </c:pt>
                <c:pt idx="80">
                  <c:v>0.99496352677607958</c:v>
                </c:pt>
                <c:pt idx="81">
                  <c:v>0.99566202405710458</c:v>
                </c:pt>
                <c:pt idx="82">
                  <c:v>0.9962640120507007</c:v>
                </c:pt>
                <c:pt idx="83">
                  <c:v>0.99678273112697457</c:v>
                </c:pt>
                <c:pt idx="84">
                  <c:v>0.99722962950514971</c:v>
                </c:pt>
                <c:pt idx="85">
                  <c:v>0.99761459951401421</c:v>
                </c:pt>
                <c:pt idx="86">
                  <c:v>0.99794618435904658</c:v>
                </c:pt>
                <c:pt idx="87">
                  <c:v>0.9982317586369942</c:v>
                </c:pt>
                <c:pt idx="88">
                  <c:v>0.99847768560566108</c:v>
                </c:pt>
                <c:pt idx="89">
                  <c:v>0.99868945396179054</c:v>
                </c:pt>
                <c:pt idx="90">
                  <c:v>0.99887179661948289</c:v>
                </c:pt>
                <c:pt idx="91">
                  <c:v>0.99902879372655251</c:v>
                </c:pt>
                <c:pt idx="92">
                  <c:v>0.99916396191338108</c:v>
                </c:pt>
                <c:pt idx="93">
                  <c:v>0.99928033154238716</c:v>
                </c:pt>
                <c:pt idx="94">
                  <c:v>0.99938051351830171</c:v>
                </c:pt>
                <c:pt idx="95">
                  <c:v>0.99946675703063115</c:v>
                </c:pt>
                <c:pt idx="96">
                  <c:v>0.99954099942993957</c:v>
                </c:pt>
                <c:pt idx="97">
                  <c:v>0.99960490928799406</c:v>
                </c:pt>
                <c:pt idx="98">
                  <c:v>0.99965992355734334</c:v>
                </c:pt>
                <c:pt idx="99">
                  <c:v>0.99970727962706551</c:v>
                </c:pt>
                <c:pt idx="100">
                  <c:v>0.99974804296695452</c:v>
                </c:pt>
              </c:numCache>
            </c:numRef>
          </c:yVal>
          <c:smooth val="1"/>
        </c:ser>
        <c:ser>
          <c:idx val="24"/>
          <c:order val="12"/>
          <c:tx>
            <c:strRef>
              <c:f>Blad1!$AB$1</c:f>
              <c:strCache>
                <c:ptCount val="1"/>
                <c:pt idx="0">
                  <c:v>iccit13</c:v>
                </c:pt>
              </c:strCache>
            </c:strRef>
          </c:tx>
          <c:spPr>
            <a:ln w="12701">
              <a:solidFill>
                <a:srgbClr val="003366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Blad1!$AB$2:$AB$102</c:f>
              <c:numCache>
                <c:formatCode>General</c:formatCode>
                <c:ptCount val="101"/>
                <c:pt idx="0">
                  <c:v>8.3603808661837262E-4</c:v>
                </c:pt>
                <c:pt idx="1">
                  <c:v>9.7120627344703353E-4</c:v>
                </c:pt>
                <c:pt idx="2">
                  <c:v>1.1282033805180085E-3</c:v>
                </c:pt>
                <c:pt idx="3">
                  <c:v>1.310546038209867E-3</c:v>
                </c:pt>
                <c:pt idx="4">
                  <c:v>1.5223143943383843E-3</c:v>
                </c:pt>
                <c:pt idx="5">
                  <c:v>1.7682413630058312E-3</c:v>
                </c:pt>
                <c:pt idx="6">
                  <c:v>2.053815640953268E-3</c:v>
                </c:pt>
                <c:pt idx="7">
                  <c:v>2.3854004859858178E-3</c:v>
                </c:pt>
                <c:pt idx="8">
                  <c:v>2.7703704948502999E-3</c:v>
                </c:pt>
                <c:pt idx="9">
                  <c:v>3.2172688730250816E-3</c:v>
                </c:pt>
                <c:pt idx="10">
                  <c:v>3.7359879492995995E-3</c:v>
                </c:pt>
                <c:pt idx="11">
                  <c:v>4.3379759428953555E-3</c:v>
                </c:pt>
                <c:pt idx="12">
                  <c:v>5.0364732239201954E-3</c:v>
                </c:pt>
                <c:pt idx="13">
                  <c:v>5.8467814955465922E-3</c:v>
                </c:pt>
                <c:pt idx="14">
                  <c:v>6.7865694351046538E-3</c:v>
                </c:pt>
                <c:pt idx="15">
                  <c:v>7.8762183150967134E-3</c:v>
                </c:pt>
                <c:pt idx="16">
                  <c:v>9.1392109211808643E-3</c:v>
                </c:pt>
                <c:pt idx="17">
                  <c:v>1.0602566608481858E-2</c:v>
                </c:pt>
                <c:pt idx="18">
                  <c:v>1.2297324479797195E-2</c:v>
                </c:pt>
                <c:pt idx="19">
                  <c:v>1.4259075286809503E-2</c:v>
                </c:pt>
                <c:pt idx="20">
                  <c:v>1.6528540567709762E-2</c:v>
                </c:pt>
                <c:pt idx="21">
                  <c:v>1.9152194518153316E-2</c:v>
                </c:pt>
                <c:pt idx="22">
                  <c:v>2.2182919878193933E-2</c:v>
                </c:pt>
                <c:pt idx="23">
                  <c:v>2.5680683393723251E-2</c:v>
                </c:pt>
                <c:pt idx="24">
                  <c:v>2.9713208833088547E-2</c:v>
                </c:pt>
                <c:pt idx="25">
                  <c:v>3.4356615757743472E-2</c:v>
                </c:pt>
                <c:pt idx="26">
                  <c:v>3.9695979950701406E-2</c:v>
                </c:pt>
                <c:pt idx="27">
                  <c:v>4.5825756408319866E-2</c:v>
                </c:pt>
                <c:pt idx="28">
                  <c:v>5.2849988149437893E-2</c:v>
                </c:pt>
                <c:pt idx="29">
                  <c:v>6.0882204253066695E-2</c:v>
                </c:pt>
                <c:pt idx="30">
                  <c:v>7.0044889605083566E-2</c:v>
                </c:pt>
                <c:pt idx="31">
                  <c:v>8.0468388840585311E-2</c:v>
                </c:pt>
                <c:pt idx="32">
                  <c:v>9.2289091159766287E-2</c:v>
                </c:pt>
                <c:pt idx="33">
                  <c:v>0.10564673580049627</c:v>
                </c:pt>
                <c:pt idx="34">
                  <c:v>0.12068068627737392</c:v>
                </c:pt>
                <c:pt idx="35">
                  <c:v>0.13752505268937876</c:v>
                </c:pt>
                <c:pt idx="36">
                  <c:v>0.15630260363132947</c:v>
                </c:pt>
                <c:pt idx="37">
                  <c:v>0.17711750961868417</c:v>
                </c:pt>
                <c:pt idx="38">
                  <c:v>0.20004710193833594</c:v>
                </c:pt>
                <c:pt idx="39">
                  <c:v>0.22513301099804167</c:v>
                </c:pt>
                <c:pt idx="40">
                  <c:v>0.25237225256273227</c:v>
                </c:pt>
                <c:pt idx="41">
                  <c:v>0.28170903159978983</c:v>
                </c:pt>
                <c:pt idx="42">
                  <c:v>0.31302819161693002</c:v>
                </c:pt>
                <c:pt idx="43">
                  <c:v>0.34615130371468883</c:v>
                </c:pt>
                <c:pt idx="44">
                  <c:v>0.38083631710063937</c:v>
                </c:pt>
                <c:pt idx="45">
                  <c:v>0.4167814509159663</c:v>
                </c:pt>
                <c:pt idx="46">
                  <c:v>0.45363359732572001</c:v>
                </c:pt>
                <c:pt idx="47">
                  <c:v>0.49100097187404568</c:v>
                </c:pt>
                <c:pt idx="48">
                  <c:v>0.52846917456012166</c:v>
                </c:pt>
                <c:pt idx="49">
                  <c:v>0.56561932493298117</c:v>
                </c:pt>
                <c:pt idx="50">
                  <c:v>0.60204661486669342</c:v>
                </c:pt>
                <c:pt idx="51">
                  <c:v>0.63737755698169962</c:v>
                </c:pt>
                <c:pt idx="52">
                  <c:v>0.67128441038245612</c:v>
                </c:pt>
                <c:pt idx="53">
                  <c:v>0.7034956909518113</c:v>
                </c:pt>
                <c:pt idx="54">
                  <c:v>0.73380222567801001</c:v>
                </c:pt>
                <c:pt idx="55">
                  <c:v>0.76205877574956915</c:v>
                </c:pt>
                <c:pt idx="56">
                  <c:v>0.78818173083043852</c:v>
                </c:pt>
                <c:pt idx="57">
                  <c:v>0.81214370212171882</c:v>
                </c:pt>
                <c:pt idx="58">
                  <c:v>0.83396599342551814</c:v>
                </c:pt>
                <c:pt idx="59">
                  <c:v>0.85370992448265692</c:v>
                </c:pt>
                <c:pt idx="60">
                  <c:v>0.87146786049925051</c:v>
                </c:pt>
                <c:pt idx="61">
                  <c:v>0.88735461545922245</c:v>
                </c:pt>
                <c:pt idx="62">
                  <c:v>0.90149968969890582</c:v>
                </c:pt>
                <c:pt idx="63">
                  <c:v>0.91404060794820763</c:v>
                </c:pt>
                <c:pt idx="64">
                  <c:v>0.92511746272249606</c:v>
                </c:pt>
                <c:pt idx="65">
                  <c:v>0.93486864768510458</c:v>
                </c:pt>
                <c:pt idx="66">
                  <c:v>0.9434276857934335</c:v>
                </c:pt>
                <c:pt idx="67">
                  <c:v>0.95092101195198542</c:v>
                </c:pt>
                <c:pt idx="68">
                  <c:v>0.95746655160725935</c:v>
                </c:pt>
                <c:pt idx="69">
                  <c:v>0.96317293718843977</c:v>
                </c:pt>
                <c:pt idx="70">
                  <c:v>0.96813921651574331</c:v>
                </c:pt>
                <c:pt idx="71">
                  <c:v>0.97245492577503967</c:v>
                </c:pt>
                <c:pt idx="72">
                  <c:v>0.97620042045932542</c:v>
                </c:pt>
                <c:pt idx="73">
                  <c:v>0.97944737823010553</c:v>
                </c:pt>
                <c:pt idx="74">
                  <c:v>0.98225940644623078</c:v>
                </c:pt>
                <c:pt idx="75">
                  <c:v>0.9846927034063887</c:v>
                </c:pt>
                <c:pt idx="76">
                  <c:v>0.98679673593178219</c:v>
                </c:pt>
                <c:pt idx="77">
                  <c:v>0.98861490687018683</c:v>
                </c:pt>
                <c:pt idx="78">
                  <c:v>0.99018519469572219</c:v>
                </c:pt>
                <c:pt idx="79">
                  <c:v>0.99154075394847363</c:v>
                </c:pt>
                <c:pt idx="80">
                  <c:v>0.99271047015579794</c:v>
                </c:pt>
                <c:pt idx="81">
                  <c:v>0.9937194664322172</c:v>
                </c:pt>
                <c:pt idx="82">
                  <c:v>0.99458956145763067</c:v>
                </c:pt>
                <c:pt idx="83">
                  <c:v>0.9953396802294896</c:v>
                </c:pt>
                <c:pt idx="84">
                  <c:v>0.99598622007416959</c:v>
                </c:pt>
                <c:pt idx="85">
                  <c:v>0.99654337504632162</c:v>
                </c:pt>
                <c:pt idx="86">
                  <c:v>0.99702342216731776</c:v>
                </c:pt>
                <c:pt idx="87">
                  <c:v>0.99743697305125845</c:v>
                </c:pt>
                <c:pt idx="88">
                  <c:v>0.9977931944115066</c:v>
                </c:pt>
                <c:pt idx="89">
                  <c:v>0.9981000007860148</c:v>
                </c:pt>
                <c:pt idx="90">
                  <c:v>0.99836422260508861</c:v>
                </c:pt>
                <c:pt idx="91">
                  <c:v>0.99859175247829957</c:v>
                </c:pt>
                <c:pt idx="92">
                  <c:v>0.99878767231794552</c:v>
                </c:pt>
                <c:pt idx="93">
                  <c:v>0.99895636365767559</c:v>
                </c:pt>
                <c:pt idx="94">
                  <c:v>0.99910160327554665</c:v>
                </c:pt>
                <c:pt idx="95">
                  <c:v>0.99922664599613675</c:v>
                </c:pt>
                <c:pt idx="96">
                  <c:v>0.99933429632931481</c:v>
                </c:pt>
                <c:pt idx="97">
                  <c:v>0.99942697040526907</c:v>
                </c:pt>
                <c:pt idx="98">
                  <c:v>0.99950674948659546</c:v>
                </c:pt>
                <c:pt idx="99">
                  <c:v>0.99957542617802664</c:v>
                </c:pt>
                <c:pt idx="100">
                  <c:v>0.99963454431188925</c:v>
                </c:pt>
              </c:numCache>
            </c:numRef>
          </c:yVal>
          <c:smooth val="1"/>
        </c:ser>
        <c:ser>
          <c:idx val="26"/>
          <c:order val="13"/>
          <c:tx>
            <c:strRef>
              <c:f>Blad1!$AD$1</c:f>
              <c:strCache>
                <c:ptCount val="1"/>
                <c:pt idx="0">
                  <c:v>iccit14</c:v>
                </c:pt>
              </c:strCache>
            </c:strRef>
          </c:tx>
          <c:spPr>
            <a:ln w="12701">
              <a:solidFill>
                <a:srgbClr val="00330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Blad1!$AD$2:$AD$102</c:f>
              <c:numCache>
                <c:formatCode>General</c:formatCode>
                <c:ptCount val="101"/>
                <c:pt idx="0">
                  <c:v>3.8531343458193832E-5</c:v>
                </c:pt>
                <c:pt idx="1">
                  <c:v>4.7061887693045443E-5</c:v>
                </c:pt>
                <c:pt idx="2">
                  <c:v>5.7480920502486136E-5</c:v>
                </c:pt>
                <c:pt idx="3">
                  <c:v>7.0206461365401109E-5</c:v>
                </c:pt>
                <c:pt idx="4">
                  <c:v>8.5749032677618161E-5</c:v>
                </c:pt>
                <c:pt idx="5">
                  <c:v>1.0473211667519744E-4</c:v>
                </c:pt>
                <c:pt idx="6">
                  <c:v>1.279171300352497E-4</c:v>
                </c:pt>
                <c:pt idx="7">
                  <c:v>1.5623391070831047E-4</c:v>
                </c:pt>
                <c:pt idx="8">
                  <c:v>1.9081792894704944E-4</c:v>
                </c:pt>
                <c:pt idx="9">
                  <c:v>2.3305569867472547E-4</c:v>
                </c:pt>
                <c:pt idx="10">
                  <c:v>2.8464018596763199E-4</c:v>
                </c:pt>
                <c:pt idx="11">
                  <c:v>3.4763840000961971E-4</c:v>
                </c:pt>
                <c:pt idx="12">
                  <c:v>4.2457382197349424E-4</c:v>
                </c:pt>
                <c:pt idx="13">
                  <c:v>5.1852689473168192E-4</c:v>
                </c:pt>
                <c:pt idx="14">
                  <c:v>6.3325747936682859E-4</c:v>
                </c:pt>
                <c:pt idx="15">
                  <c:v>7.7335400386277975E-4</c:v>
                </c:pt>
                <c:pt idx="16">
                  <c:v>9.4441500805564783E-4</c:v>
                </c:pt>
                <c:pt idx="17">
                  <c:v>1.1532699514521961E-3</c:v>
                </c:pt>
                <c:pt idx="18">
                  <c:v>1.4082475217008722E-3</c:v>
                </c:pt>
                <c:pt idx="19">
                  <c:v>1.7195012840692295E-3</c:v>
                </c:pt>
                <c:pt idx="20">
                  <c:v>2.0994043628959447E-3</c:v>
                </c:pt>
                <c:pt idx="21">
                  <c:v>2.5630269487406203E-3</c:v>
                </c:pt>
                <c:pt idx="22">
                  <c:v>3.1287127612210368E-3</c:v>
                </c:pt>
                <c:pt idx="23">
                  <c:v>3.8187731103946011E-3</c:v>
                </c:pt>
                <c:pt idx="24">
                  <c:v>4.6603197705107373E-3</c:v>
                </c:pt>
                <c:pt idx="25">
                  <c:v>5.6862602947319475E-3</c:v>
                </c:pt>
                <c:pt idx="26">
                  <c:v>6.9364812987169795E-3</c:v>
                </c:pt>
                <c:pt idx="27">
                  <c:v>8.4592460515265592E-3</c:v>
                </c:pt>
                <c:pt idx="28">
                  <c:v>1.0312831552869481E-2</c:v>
                </c:pt>
                <c:pt idx="29">
                  <c:v>1.2567425833550267E-2</c:v>
                </c:pt>
                <c:pt idx="30">
                  <c:v>1.5307296593611202E-2</c:v>
                </c:pt>
                <c:pt idx="31">
                  <c:v>1.8633224832916743E-2</c:v>
                </c:pt>
                <c:pt idx="32">
                  <c:v>2.2665168245581409E-2</c:v>
                </c:pt>
                <c:pt idx="33">
                  <c:v>2.75450742249598E-2</c:v>
                </c:pt>
                <c:pt idx="34">
                  <c:v>3.3439695794492102E-2</c:v>
                </c:pt>
                <c:pt idx="35">
                  <c:v>4.0543169607480903E-2</c:v>
                </c:pt>
                <c:pt idx="36">
                  <c:v>4.9078988048014874E-2</c:v>
                </c:pt>
                <c:pt idx="37">
                  <c:v>5.930083525056884E-2</c:v>
                </c:pt>
                <c:pt idx="38">
                  <c:v>7.1491564640464272E-2</c:v>
                </c:pt>
                <c:pt idx="39">
                  <c:v>8.5959392051792233E-2</c:v>
                </c:pt>
                <c:pt idx="40">
                  <c:v>0.10303020411923652</c:v>
                </c:pt>
                <c:pt idx="41">
                  <c:v>0.12303480740926923</c:v>
                </c:pt>
                <c:pt idx="42">
                  <c:v>0.14629007551734283</c:v>
                </c:pt>
                <c:pt idx="43">
                  <c:v>0.17307342212277976</c:v>
                </c:pt>
                <c:pt idx="44">
                  <c:v>0.20359096653442452</c:v>
                </c:pt>
                <c:pt idx="45">
                  <c:v>0.23794122425043052</c:v>
                </c:pt>
                <c:pt idx="46">
                  <c:v>0.27607804342710818</c:v>
                </c:pt>
                <c:pt idx="47">
                  <c:v>0.31777845359932366</c:v>
                </c:pt>
                <c:pt idx="48">
                  <c:v>0.36262244301829982</c:v>
                </c:pt>
                <c:pt idx="49">
                  <c:v>0.40999162477111928</c:v>
                </c:pt>
                <c:pt idx="50">
                  <c:v>0.45909164817761783</c:v>
                </c:pt>
                <c:pt idx="51">
                  <c:v>0.50899902812595421</c:v>
                </c:pt>
                <c:pt idx="52">
                  <c:v>0.55872767795767575</c:v>
                </c:pt>
                <c:pt idx="53">
                  <c:v>0.60730549917522703</c:v>
                </c:pt>
                <c:pt idx="54">
                  <c:v>0.65384869628531173</c:v>
                </c:pt>
                <c:pt idx="55">
                  <c:v>0.69762210157899762</c:v>
                </c:pt>
                <c:pt idx="56">
                  <c:v>0.73807746633142901</c:v>
                </c:pt>
                <c:pt idx="57">
                  <c:v>0.77486698900195705</c:v>
                </c:pt>
                <c:pt idx="58">
                  <c:v>0.8078344641548153</c:v>
                </c:pt>
                <c:pt idx="59">
                  <c:v>0.83698992163443064</c:v>
                </c:pt>
                <c:pt idx="60">
                  <c:v>0.8624749473106208</c:v>
                </c:pt>
                <c:pt idx="61">
                  <c:v>0.884525334873417</c:v>
                </c:pt>
                <c:pt idx="62">
                  <c:v>0.90343606360341899</c:v>
                </c:pt>
                <c:pt idx="63">
                  <c:v>0.91953161115941462</c:v>
                </c:pt>
                <c:pt idx="64">
                  <c:v>0.93314284727489405</c:v>
                </c:pt>
                <c:pt idx="65">
                  <c:v>0.94459047691586862</c:v>
                </c:pt>
                <c:pt idx="66">
                  <c:v>0.95417424359168035</c:v>
                </c:pt>
                <c:pt idx="67">
                  <c:v>0.96216677086427871</c:v>
                </c:pt>
                <c:pt idx="68">
                  <c:v>0.96881087678155142</c:v>
                </c:pt>
                <c:pt idx="69">
                  <c:v>0.97431931660627713</c:v>
                </c:pt>
                <c:pt idx="70">
                  <c:v>0.97887610049775553</c:v>
                </c:pt>
                <c:pt idx="71">
                  <c:v>0.98263873560322545</c:v>
                </c:pt>
                <c:pt idx="72">
                  <c:v>0.98574092471319064</c:v>
                </c:pt>
                <c:pt idx="73">
                  <c:v>0.98829540330850385</c:v>
                </c:pt>
                <c:pt idx="74">
                  <c:v>0.99039671159844278</c:v>
                </c:pt>
                <c:pt idx="75">
                  <c:v>0.99212378168490278</c:v>
                </c:pt>
                <c:pt idx="76">
                  <c:v>0.99354227805347783</c:v>
                </c:pt>
                <c:pt idx="77">
                  <c:v>0.99470666814530728</c:v>
                </c:pt>
                <c:pt idx="78">
                  <c:v>0.99566202405710458</c:v>
                </c:pt>
                <c:pt idx="79">
                  <c:v>0.99644557069369677</c:v>
                </c:pt>
                <c:pt idx="80">
                  <c:v>0.99708800319234137</c:v>
                </c:pt>
                <c:pt idx="81">
                  <c:v>0.99761459951401421</c:v>
                </c:pt>
                <c:pt idx="82">
                  <c:v>0.99804615442137712</c:v>
                </c:pt>
                <c:pt idx="83">
                  <c:v>0.9983997597775488</c:v>
                </c:pt>
                <c:pt idx="84">
                  <c:v>0.99868945396179054</c:v>
                </c:pt>
                <c:pt idx="85">
                  <c:v>0.99892676069464581</c:v>
                </c:pt>
                <c:pt idx="86">
                  <c:v>0.99912113499625554</c:v>
                </c:pt>
                <c:pt idx="87">
                  <c:v>0.99928033154238716</c:v>
                </c:pt>
                <c:pt idx="88">
                  <c:v>0.99941070842643043</c:v>
                </c:pt>
                <c:pt idx="89">
                  <c:v>0.9995174773229043</c:v>
                </c:pt>
                <c:pt idx="90">
                  <c:v>0.99960490928799406</c:v>
                </c:pt>
                <c:pt idx="91">
                  <c:v>0.99967650391574858</c:v>
                </c:pt>
                <c:pt idx="92">
                  <c:v>0.999735128275274</c:v>
                </c:pt>
                <c:pt idx="93">
                  <c:v>0.99978313096079152</c:v>
                </c:pt>
                <c:pt idx="94">
                  <c:v>0.999822435667856</c:v>
                </c:pt>
                <c:pt idx="95">
                  <c:v>0.99985461794121855</c:v>
                </c:pt>
                <c:pt idx="96">
                  <c:v>0.99988096810064631</c:v>
                </c:pt>
                <c:pt idx="97">
                  <c:v>0.9999025428205861</c:v>
                </c:pt>
                <c:pt idx="98">
                  <c:v>0.99992020740049103</c:v>
                </c:pt>
                <c:pt idx="99">
                  <c:v>0.99993467039998973</c:v>
                </c:pt>
                <c:pt idx="100">
                  <c:v>0.99994651201396734</c:v>
                </c:pt>
              </c:numCache>
            </c:numRef>
          </c:yVal>
          <c:smooth val="1"/>
        </c:ser>
        <c:ser>
          <c:idx val="28"/>
          <c:order val="14"/>
          <c:tx>
            <c:strRef>
              <c:f>Blad1!$AF$1</c:f>
              <c:strCache>
                <c:ptCount val="1"/>
                <c:pt idx="0">
                  <c:v>iccit15</c:v>
                </c:pt>
              </c:strCache>
            </c:strRef>
          </c:tx>
          <c:spPr>
            <a:ln w="12701">
              <a:solidFill>
                <a:srgbClr val="993300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Blad1!$AF$2:$AF$102</c:f>
              <c:numCache>
                <c:formatCode>General</c:formatCode>
                <c:ptCount val="101"/>
                <c:pt idx="0">
                  <c:v>9.0923256795932838E-4</c:v>
                </c:pt>
                <c:pt idx="1">
                  <c:v>1.0562221142938304E-3</c:v>
                </c:pt>
                <c:pt idx="2">
                  <c:v>1.2269452949886361E-3</c:v>
                </c:pt>
                <c:pt idx="3">
                  <c:v>1.4252240626700492E-3</c:v>
                </c:pt>
                <c:pt idx="4">
                  <c:v>1.6554922801817608E-3</c:v>
                </c:pt>
                <c:pt idx="5">
                  <c:v>1.9228924473046419E-3</c:v>
                </c:pt>
                <c:pt idx="6">
                  <c:v>2.2333872829240656E-3</c:v>
                </c:pt>
                <c:pt idx="7">
                  <c:v>2.5938882913790011E-3</c:v>
                </c:pt>
                <c:pt idx="8">
                  <c:v>3.0124036920728004E-3</c:v>
                </c:pt>
                <c:pt idx="9">
                  <c:v>3.4982083505723832E-3</c:v>
                </c:pt>
                <c:pt idx="10">
                  <c:v>4.0620386083846114E-3</c:v>
                </c:pt>
                <c:pt idx="11">
                  <c:v>4.7163151536717884E-3</c:v>
                </c:pt>
                <c:pt idx="12">
                  <c:v>5.475397286230782E-3</c:v>
                </c:pt>
                <c:pt idx="13">
                  <c:v>6.3558720783845734E-3</c:v>
                </c:pt>
                <c:pt idx="14">
                  <c:v>7.3768819789014894E-3</c:v>
                </c:pt>
                <c:pt idx="15">
                  <c:v>8.5604942946971539E-3</c:v>
                </c:pt>
                <c:pt idx="16">
                  <c:v>9.9321156408525447E-3</c:v>
                </c:pt>
                <c:pt idx="17">
                  <c:v>1.1520953775340069E-2</c:v>
                </c:pt>
                <c:pt idx="18">
                  <c:v>1.3360528103114225E-2</c:v>
                </c:pt>
                <c:pt idx="19">
                  <c:v>1.5489228381732901E-2</c:v>
                </c:pt>
                <c:pt idx="20">
                  <c:v>1.7950918583291196E-2</c:v>
                </c:pt>
                <c:pt idx="21">
                  <c:v>2.0795579216239889E-2</c:v>
                </c:pt>
                <c:pt idx="22">
                  <c:v>2.4079976391753657E-2</c:v>
                </c:pt>
                <c:pt idx="23">
                  <c:v>2.7868339200681488E-2</c:v>
                </c:pt>
                <c:pt idx="24">
                  <c:v>3.2233018196973134E-2</c:v>
                </c:pt>
                <c:pt idx="25">
                  <c:v>3.7255086626934913E-2</c:v>
                </c:pt>
                <c:pt idx="26">
                  <c:v>4.3024832246197797E-2</c:v>
                </c:pt>
                <c:pt idx="27">
                  <c:v>4.9642071054305514E-2</c:v>
                </c:pt>
                <c:pt idx="28">
                  <c:v>5.7216195306145114E-2</c:v>
                </c:pt>
                <c:pt idx="29">
                  <c:v>6.5865847519336301E-2</c:v>
                </c:pt>
                <c:pt idx="30">
                  <c:v>7.5718091469675841E-2</c:v>
                </c:pt>
                <c:pt idx="31">
                  <c:v>8.6906933026259708E-2</c:v>
                </c:pt>
                <c:pt idx="32">
                  <c:v>9.9571032176531266E-2</c:v>
                </c:pt>
                <c:pt idx="33">
                  <c:v>0.11385044834696233</c:v>
                </c:pt>
                <c:pt idx="34">
                  <c:v>0.12988228125370005</c:v>
                </c:pt>
                <c:pt idx="35">
                  <c:v>0.14779511710651874</c:v>
                </c:pt>
                <c:pt idx="36">
                  <c:v>0.16770227286868092</c:v>
                </c:pt>
                <c:pt idx="37">
                  <c:v>0.18969395489392757</c:v>
                </c:pt>
                <c:pt idx="38">
                  <c:v>0.21382861265687289</c:v>
                </c:pt>
                <c:pt idx="39">
                  <c:v>0.24012396450912163</c:v>
                </c:pt>
                <c:pt idx="40">
                  <c:v>0.26854837926602582</c:v>
                </c:pt>
                <c:pt idx="41">
                  <c:v>0.29901348024970376</c:v>
                </c:pt>
                <c:pt idx="42">
                  <c:v>0.33136895134037786</c:v>
                </c:pt>
                <c:pt idx="43">
                  <c:v>0.36540051830588316</c:v>
                </c:pt>
                <c:pt idx="44">
                  <c:v>0.40083191338054264</c:v>
                </c:pt>
                <c:pt idx="45">
                  <c:v>0.43733129232018758</c:v>
                </c:pt>
                <c:pt idx="46">
                  <c:v>0.47452208552250685</c:v>
                </c:pt>
                <c:pt idx="47">
                  <c:v>0.51199769653071803</c:v>
                </c:pt>
                <c:pt idx="48">
                  <c:v>0.54933891498821852</c:v>
                </c:pt>
                <c:pt idx="49">
                  <c:v>0.58613250025629837</c:v>
                </c:pt>
                <c:pt idx="50">
                  <c:v>0.62198920879240671</c:v>
                </c:pt>
                <c:pt idx="51">
                  <c:v>0.65655962582235006</c:v>
                </c:pt>
                <c:pt idx="52">
                  <c:v>0.68954649926596756</c:v>
                </c:pt>
                <c:pt idx="53">
                  <c:v>0.720712784050068</c:v>
                </c:pt>
                <c:pt idx="54">
                  <c:v>0.74988517830231061</c:v>
                </c:pt>
                <c:pt idx="55">
                  <c:v>0.77695345960195694</c:v>
                </c:pt>
                <c:pt idx="56">
                  <c:v>0.80186632694543758</c:v>
                </c:pt>
                <c:pt idx="57">
                  <c:v>0.82462468196603722</c:v>
                </c:pt>
                <c:pt idx="58">
                  <c:v>0.8452733428696001</c:v>
                </c:pt>
                <c:pt idx="59">
                  <c:v>0.8638921090281606</c:v>
                </c:pt>
                <c:pt idx="60">
                  <c:v>0.88058693083028416</c:v>
                </c:pt>
                <c:pt idx="61">
                  <c:v>0.89548173649325968</c:v>
                </c:pt>
                <c:pt idx="62">
                  <c:v>0.90871126434353189</c:v>
                </c:pt>
                <c:pt idx="63">
                  <c:v>0.92041507160973679</c:v>
                </c:pt>
                <c:pt idx="64">
                  <c:v>0.93073275208754425</c:v>
                </c:pt>
                <c:pt idx="65">
                  <c:v>0.93980029790829145</c:v>
                </c:pt>
                <c:pt idx="66">
                  <c:v>0.9477474811827441</c:v>
                </c:pt>
                <c:pt idx="67">
                  <c:v>0.9546961022298599</c:v>
                </c:pt>
                <c:pt idx="68">
                  <c:v>0.96075894425843156</c:v>
                </c:pt>
                <c:pt idx="69">
                  <c:v>0.96603928218891355</c:v>
                </c:pt>
                <c:pt idx="70">
                  <c:v>0.97063080959945103</c:v>
                </c:pt>
                <c:pt idx="71">
                  <c:v>0.97461786795036498</c:v>
                </c:pt>
                <c:pt idx="72">
                  <c:v>0.97807588314544314</c:v>
                </c:pt>
                <c:pt idx="73">
                  <c:v>0.98107193418631988</c:v>
                </c:pt>
                <c:pt idx="74">
                  <c:v>0.98366539612575354</c:v>
                </c:pt>
                <c:pt idx="75">
                  <c:v>0.98590861430525523</c:v>
                </c:pt>
                <c:pt idx="76">
                  <c:v>0.98784757894738151</c:v>
                </c:pt>
                <c:pt idx="77">
                  <c:v>0.98952257876615235</c:v>
                </c:pt>
                <c:pt idx="78">
                  <c:v>0.99096881967558703</c:v>
                </c:pt>
                <c:pt idx="79">
                  <c:v>0.99221700026730875</c:v>
                </c:pt>
                <c:pt idx="80">
                  <c:v>0.9932938398357235</c:v>
                </c:pt>
                <c:pt idx="81">
                  <c:v>0.9942225576620709</c:v>
                </c:pt>
                <c:pt idx="82">
                  <c:v>0.99502330429240426</c:v>
                </c:pt>
                <c:pt idx="83">
                  <c:v>0.99571354687885028</c:v>
                </c:pt>
                <c:pt idx="84">
                  <c:v>0.9963084114759857</c:v>
                </c:pt>
                <c:pt idx="85">
                  <c:v>0.99682098563442589</c:v>
                </c:pt>
                <c:pt idx="86">
                  <c:v>0.99726258481988517</c:v>
                </c:pt>
                <c:pt idx="87">
                  <c:v>0.99764298619008762</c:v>
                </c:pt>
                <c:pt idx="88">
                  <c:v>0.99797063314529177</c:v>
                </c:pt>
                <c:pt idx="89">
                  <c:v>0.9982528138758936</c:v>
                </c:pt>
                <c:pt idx="90">
                  <c:v>0.99849581689500799</c:v>
                </c:pt>
                <c:pt idx="91">
                  <c:v>0.99870506628810096</c:v>
                </c:pt>
                <c:pt idx="92">
                  <c:v>0.99888523915142302</c:v>
                </c:pt>
                <c:pt idx="93">
                  <c:v>0.99904036743667568</c:v>
                </c:pt>
                <c:pt idx="94">
                  <c:v>0.99917392617771406</c:v>
                </c:pt>
                <c:pt idx="95">
                  <c:v>0.99928890985010244</c:v>
                </c:pt>
                <c:pt idx="96">
                  <c:v>0.99938789840786157</c:v>
                </c:pt>
                <c:pt idx="97">
                  <c:v>0.99947311435453601</c:v>
                </c:pt>
                <c:pt idx="98">
                  <c:v>0.99954647203742919</c:v>
                </c:pt>
                <c:pt idx="99">
                  <c:v>0.99960962020368849</c:v>
                </c:pt>
                <c:pt idx="100">
                  <c:v>0.99966397872371959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767680"/>
        <c:axId val="151782144"/>
      </c:scatterChart>
      <c:valAx>
        <c:axId val="1517676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vaardigheid</a:t>
                </a:r>
              </a:p>
            </c:rich>
          </c:tx>
          <c:layout>
            <c:manualLayout>
              <c:xMode val="edge"/>
              <c:yMode val="edge"/>
              <c:x val="0.46530612244897956"/>
              <c:y val="0.92523364485981308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51782144"/>
        <c:crosses val="autoZero"/>
        <c:crossBetween val="midCat"/>
      </c:valAx>
      <c:valAx>
        <c:axId val="1517821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51767680"/>
        <c:crossesAt val="-3"/>
        <c:crossBetween val="midCat"/>
        <c:majorUnit val="0.1"/>
      </c:valAx>
      <c:spPr>
        <a:noFill/>
        <a:ln w="1270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764267990074E-2"/>
          <c:y val="2.5171624713958809E-2"/>
          <c:w val="0.97518610421836227"/>
          <c:h val="0.90389016018306634"/>
        </c:manualLayout>
      </c:layout>
      <c:scatterChart>
        <c:scatterStyle val="smoothMarker"/>
        <c:varyColors val="0"/>
        <c:ser>
          <c:idx val="4"/>
          <c:order val="0"/>
          <c:tx>
            <c:strRef>
              <c:f>Blad1!$H$1</c:f>
              <c:strCache>
                <c:ptCount val="1"/>
                <c:pt idx="0">
                  <c:v>iccit3</c:v>
                </c:pt>
              </c:strCache>
            </c:strRef>
          </c:tx>
          <c:spPr>
            <a:ln w="28572">
              <a:noFill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Blad1!$H$2:$H$102</c:f>
              <c:numCache>
                <c:formatCode>General</c:formatCode>
                <c:ptCount val="101"/>
                <c:pt idx="0">
                  <c:v>8.3152802766413474E-7</c:v>
                </c:pt>
                <c:pt idx="1">
                  <c:v>1.0156304394962553E-6</c:v>
                </c:pt>
                <c:pt idx="2">
                  <c:v>1.2404935411305784E-6</c:v>
                </c:pt>
                <c:pt idx="3">
                  <c:v>1.5151418164850453E-6</c:v>
                </c:pt>
                <c:pt idx="4">
                  <c:v>1.850597772863449E-6</c:v>
                </c:pt>
                <c:pt idx="5">
                  <c:v>2.2603242979035725E-6</c:v>
                </c:pt>
                <c:pt idx="6">
                  <c:v>2.7607649501930414E-6</c:v>
                </c:pt>
                <c:pt idx="7">
                  <c:v>3.3720038636907691E-6</c:v>
                </c:pt>
                <c:pt idx="8">
                  <c:v>4.118571744832612E-6</c:v>
                </c:pt>
                <c:pt idx="9">
                  <c:v>5.0304303017551001E-6</c:v>
                </c:pt>
                <c:pt idx="10">
                  <c:v>6.1441746022146817E-6</c:v>
                </c:pt>
                <c:pt idx="11">
                  <c:v>7.5045015971099488E-6</c:v>
                </c:pt>
                <c:pt idx="12">
                  <c:v>9.1660037198532794E-6</c:v>
                </c:pt>
                <c:pt idx="13">
                  <c:v>1.1195359505113252E-5</c:v>
                </c:pt>
                <c:pt idx="14">
                  <c:v>1.367400908459965E-5</c:v>
                </c:pt>
                <c:pt idx="15">
                  <c:v>1.6701421848095096E-5</c:v>
                </c:pt>
                <c:pt idx="16">
                  <c:v>2.0399087279921286E-5</c:v>
                </c:pt>
                <c:pt idx="17">
                  <c:v>2.4915388939429818E-5</c:v>
                </c:pt>
                <c:pt idx="18">
                  <c:v>3.0431556900565207E-5</c:v>
                </c:pt>
                <c:pt idx="19">
                  <c:v>3.7168937102889238E-5</c:v>
                </c:pt>
                <c:pt idx="20">
                  <c:v>4.5397868702434164E-5</c:v>
                </c:pt>
                <c:pt idx="21">
                  <c:v>5.5448524722794744E-5</c:v>
                </c:pt>
                <c:pt idx="22">
                  <c:v>6.7724149619769879E-5</c:v>
                </c:pt>
                <c:pt idx="23">
                  <c:v>8.2717222851665968E-5</c:v>
                </c:pt>
                <c:pt idx="24">
                  <c:v>1.0102919390777247E-4</c:v>
                </c:pt>
                <c:pt idx="25">
                  <c:v>1.2339457598623126E-4</c:v>
                </c:pt>
                <c:pt idx="26">
                  <c:v>1.50710358059757E-4</c:v>
                </c:pt>
                <c:pt idx="27">
                  <c:v>1.8407190496342324E-4</c:v>
                </c:pt>
                <c:pt idx="28">
                  <c:v>2.2481677023329514E-4</c:v>
                </c:pt>
                <c:pt idx="29">
                  <c:v>2.7457815610133253E-4</c:v>
                </c:pt>
                <c:pt idx="30">
                  <c:v>3.3535013046647719E-4</c:v>
                </c:pt>
                <c:pt idx="31">
                  <c:v>4.0956716498604902E-4</c:v>
                </c:pt>
                <c:pt idx="32">
                  <c:v>5.0020110707956291E-4</c:v>
                </c:pt>
                <c:pt idx="33">
                  <c:v>6.1087935943440004E-4</c:v>
                </c:pt>
                <c:pt idx="34">
                  <c:v>7.4602883383669504E-4</c:v>
                </c:pt>
                <c:pt idx="35">
                  <c:v>9.1105119440064344E-4</c:v>
                </c:pt>
                <c:pt idx="36">
                  <c:v>1.1125360328603185E-3</c:v>
                </c:pt>
                <c:pt idx="37">
                  <c:v>1.3585199504289568E-3</c:v>
                </c:pt>
                <c:pt idx="38">
                  <c:v>1.6588010801744182E-3</c:v>
                </c:pt>
                <c:pt idx="39">
                  <c:v>2.0253203890498801E-3</c:v>
                </c:pt>
                <c:pt idx="40">
                  <c:v>2.4726231566347704E-3</c:v>
                </c:pt>
                <c:pt idx="41">
                  <c:v>3.0184163247084189E-3</c:v>
                </c:pt>
                <c:pt idx="42">
                  <c:v>3.6842398994359855E-3</c:v>
                </c:pt>
                <c:pt idx="43">
                  <c:v>4.4962731609411817E-3</c:v>
                </c:pt>
                <c:pt idx="44">
                  <c:v>5.4862988994504027E-3</c:v>
                </c:pt>
                <c:pt idx="45">
                  <c:v>6.6928509242848476E-3</c:v>
                </c:pt>
                <c:pt idx="46">
                  <c:v>8.1625711531598741E-3</c:v>
                </c:pt>
                <c:pt idx="47">
                  <c:v>9.9518018669043119E-3</c:v>
                </c:pt>
                <c:pt idx="48">
                  <c:v>1.2128434984274208E-2</c:v>
                </c:pt>
                <c:pt idx="49">
                  <c:v>1.4774031693273036E-2</c:v>
                </c:pt>
                <c:pt idx="50">
                  <c:v>1.7986209962091524E-2</c:v>
                </c:pt>
                <c:pt idx="51">
                  <c:v>2.1881270936130449E-2</c:v>
                </c:pt>
                <c:pt idx="52">
                  <c:v>2.6596993576865825E-2</c:v>
                </c:pt>
                <c:pt idx="53">
                  <c:v>3.2295464698450446E-2</c:v>
                </c:pt>
                <c:pt idx="54">
                  <c:v>3.9165722796764293E-2</c:v>
                </c:pt>
                <c:pt idx="55">
                  <c:v>4.7425873177566698E-2</c:v>
                </c:pt>
                <c:pt idx="56">
                  <c:v>5.7324175898868658E-2</c:v>
                </c:pt>
                <c:pt idx="57">
                  <c:v>6.9138420343346774E-2</c:v>
                </c:pt>
                <c:pt idx="58">
                  <c:v>8.3172696493922227E-2</c:v>
                </c:pt>
                <c:pt idx="59">
                  <c:v>9.9750489119685079E-2</c:v>
                </c:pt>
                <c:pt idx="60">
                  <c:v>0.11920292202211741</c:v>
                </c:pt>
                <c:pt idx="61">
                  <c:v>0.14185106490048752</c:v>
                </c:pt>
                <c:pt idx="62">
                  <c:v>0.16798161486607524</c:v>
                </c:pt>
                <c:pt idx="63">
                  <c:v>0.19781611144141809</c:v>
                </c:pt>
                <c:pt idx="64">
                  <c:v>0.23147521650098218</c:v>
                </c:pt>
                <c:pt idx="65">
                  <c:v>0.26894142136999488</c:v>
                </c:pt>
                <c:pt idx="66">
                  <c:v>0.31002551887238738</c:v>
                </c:pt>
                <c:pt idx="67">
                  <c:v>0.35434369377420477</c:v>
                </c:pt>
                <c:pt idx="68">
                  <c:v>0.40131233988754828</c:v>
                </c:pt>
                <c:pt idx="69">
                  <c:v>0.45016600268752199</c:v>
                </c:pt>
                <c:pt idx="70">
                  <c:v>0.5</c:v>
                </c:pt>
                <c:pt idx="71">
                  <c:v>0.54983399731247784</c:v>
                </c:pt>
                <c:pt idx="72">
                  <c:v>0.59868766011245156</c:v>
                </c:pt>
                <c:pt idx="73">
                  <c:v>0.64565630622579595</c:v>
                </c:pt>
                <c:pt idx="74">
                  <c:v>0.68997448112761239</c:v>
                </c:pt>
                <c:pt idx="75">
                  <c:v>0.73105857863000534</c:v>
                </c:pt>
                <c:pt idx="76">
                  <c:v>0.76852478349901765</c:v>
                </c:pt>
                <c:pt idx="77">
                  <c:v>0.80218388855858225</c:v>
                </c:pt>
                <c:pt idx="78">
                  <c:v>0.83201838513392457</c:v>
                </c:pt>
                <c:pt idx="79">
                  <c:v>0.85814893509951296</c:v>
                </c:pt>
                <c:pt idx="80">
                  <c:v>0.88079707797788265</c:v>
                </c:pt>
                <c:pt idx="81">
                  <c:v>0.90024951088031491</c:v>
                </c:pt>
                <c:pt idx="82">
                  <c:v>0.91682730350607822</c:v>
                </c:pt>
                <c:pt idx="83">
                  <c:v>0.93086157965665328</c:v>
                </c:pt>
                <c:pt idx="84">
                  <c:v>0.94267582410113193</c:v>
                </c:pt>
                <c:pt idx="85">
                  <c:v>0.95257412682243281</c:v>
                </c:pt>
                <c:pt idx="86">
                  <c:v>0.96083427720323611</c:v>
                </c:pt>
                <c:pt idx="87">
                  <c:v>0.96770453530154965</c:v>
                </c:pt>
                <c:pt idx="88">
                  <c:v>0.97340300642313482</c:v>
                </c:pt>
                <c:pt idx="89">
                  <c:v>0.97811872906386954</c:v>
                </c:pt>
                <c:pt idx="90">
                  <c:v>0.98201379003790756</c:v>
                </c:pt>
                <c:pt idx="91">
                  <c:v>0.98522596830672649</c:v>
                </c:pt>
                <c:pt idx="92">
                  <c:v>0.98787156501572559</c:v>
                </c:pt>
                <c:pt idx="93">
                  <c:v>0.99004819813309564</c:v>
                </c:pt>
                <c:pt idx="94">
                  <c:v>0.99183742884683967</c:v>
                </c:pt>
                <c:pt idx="95">
                  <c:v>0.99330714907571438</c:v>
                </c:pt>
                <c:pt idx="96">
                  <c:v>0.99451370110054893</c:v>
                </c:pt>
                <c:pt idx="97">
                  <c:v>0.9955037268390583</c:v>
                </c:pt>
                <c:pt idx="98">
                  <c:v>0.99631576010056355</c:v>
                </c:pt>
                <c:pt idx="99">
                  <c:v>0.99698158367529155</c:v>
                </c:pt>
                <c:pt idx="100">
                  <c:v>0.99752737684336479</c:v>
                </c:pt>
              </c:numCache>
            </c:numRef>
          </c:yVal>
          <c:smooth val="1"/>
        </c:ser>
        <c:ser>
          <c:idx val="1"/>
          <c:order val="1"/>
          <c:spPr>
            <a:ln w="12698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Blad1!$C$2:$C$102</c:f>
              <c:numCache>
                <c:formatCode>General</c:formatCode>
                <c:ptCount val="101"/>
                <c:pt idx="0">
                  <c:v>-2.5</c:v>
                </c:pt>
                <c:pt idx="1">
                  <c:v>-2.4499999999999997</c:v>
                </c:pt>
                <c:pt idx="2">
                  <c:v>-2.4000000000000004</c:v>
                </c:pt>
                <c:pt idx="3">
                  <c:v>-2.3499999999999988</c:v>
                </c:pt>
                <c:pt idx="4">
                  <c:v>-2.3000000000000007</c:v>
                </c:pt>
                <c:pt idx="5">
                  <c:v>-2.2500000000000009</c:v>
                </c:pt>
                <c:pt idx="6">
                  <c:v>-2.2000000000000011</c:v>
                </c:pt>
                <c:pt idx="7">
                  <c:v>-2.1500000000000008</c:v>
                </c:pt>
                <c:pt idx="8">
                  <c:v>-2.1000000000000014</c:v>
                </c:pt>
                <c:pt idx="9">
                  <c:v>-2.0500000000000007</c:v>
                </c:pt>
                <c:pt idx="10">
                  <c:v>-2.0000000000000018</c:v>
                </c:pt>
                <c:pt idx="11">
                  <c:v>-1.9500000000000026</c:v>
                </c:pt>
                <c:pt idx="12">
                  <c:v>-1.9000000000000021</c:v>
                </c:pt>
                <c:pt idx="13">
                  <c:v>-1.8500000000000021</c:v>
                </c:pt>
                <c:pt idx="14">
                  <c:v>-1.800000000000002</c:v>
                </c:pt>
                <c:pt idx="15">
                  <c:v>-1.750000000000002</c:v>
                </c:pt>
                <c:pt idx="16">
                  <c:v>-1.7000000000000015</c:v>
                </c:pt>
                <c:pt idx="17">
                  <c:v>-1.6500000000000021</c:v>
                </c:pt>
                <c:pt idx="18">
                  <c:v>-1.6000000000000021</c:v>
                </c:pt>
                <c:pt idx="19">
                  <c:v>-1.550000000000002</c:v>
                </c:pt>
                <c:pt idx="20">
                  <c:v>-1.5000000000000013</c:v>
                </c:pt>
                <c:pt idx="21">
                  <c:v>-1.4500000000000013</c:v>
                </c:pt>
                <c:pt idx="22">
                  <c:v>-1.4000000000000012</c:v>
                </c:pt>
                <c:pt idx="23">
                  <c:v>-1.3500000000000021</c:v>
                </c:pt>
                <c:pt idx="24">
                  <c:v>-1.300000000000002</c:v>
                </c:pt>
                <c:pt idx="25">
                  <c:v>-1.2500000000000011</c:v>
                </c:pt>
                <c:pt idx="26">
                  <c:v>-1.2000000000000011</c:v>
                </c:pt>
                <c:pt idx="27">
                  <c:v>-1.1500000000000019</c:v>
                </c:pt>
                <c:pt idx="28">
                  <c:v>-1.1000000000000019</c:v>
                </c:pt>
                <c:pt idx="29">
                  <c:v>-1.0500000000000009</c:v>
                </c:pt>
                <c:pt idx="30">
                  <c:v>-1.0000000000000009</c:v>
                </c:pt>
                <c:pt idx="31">
                  <c:v>-0.95000000000000084</c:v>
                </c:pt>
                <c:pt idx="32">
                  <c:v>-0.9000000000000008</c:v>
                </c:pt>
                <c:pt idx="33">
                  <c:v>-0.85000000000000075</c:v>
                </c:pt>
                <c:pt idx="34">
                  <c:v>-0.80000000000000071</c:v>
                </c:pt>
                <c:pt idx="35">
                  <c:v>-0.75000000000000111</c:v>
                </c:pt>
                <c:pt idx="36">
                  <c:v>-0.70000000000000062</c:v>
                </c:pt>
                <c:pt idx="37">
                  <c:v>-0.65000000000000113</c:v>
                </c:pt>
                <c:pt idx="38">
                  <c:v>-0.60000000000000064</c:v>
                </c:pt>
                <c:pt idx="39">
                  <c:v>-0.5500000000000006</c:v>
                </c:pt>
                <c:pt idx="40">
                  <c:v>-0.50000000000000044</c:v>
                </c:pt>
                <c:pt idx="41">
                  <c:v>-0.45000000000000046</c:v>
                </c:pt>
                <c:pt idx="42">
                  <c:v>-0.40000000000000047</c:v>
                </c:pt>
                <c:pt idx="43">
                  <c:v>-0.35000000000000048</c:v>
                </c:pt>
                <c:pt idx="44">
                  <c:v>-0.30000000000000071</c:v>
                </c:pt>
                <c:pt idx="45">
                  <c:v>-0.2500000000000005</c:v>
                </c:pt>
                <c:pt idx="46">
                  <c:v>-0.20000000000000051</c:v>
                </c:pt>
                <c:pt idx="47">
                  <c:v>-0.15000000000000063</c:v>
                </c:pt>
                <c:pt idx="48">
                  <c:v>-0.10000000000000052</c:v>
                </c:pt>
                <c:pt idx="49">
                  <c:v>-5.0000000000000523E-2</c:v>
                </c:pt>
                <c:pt idx="50">
                  <c:v>-5.1347814888913677E-16</c:v>
                </c:pt>
                <c:pt idx="51">
                  <c:v>4.9999999999999524E-2</c:v>
                </c:pt>
                <c:pt idx="52">
                  <c:v>9.9999999999999645E-2</c:v>
                </c:pt>
                <c:pt idx="53">
                  <c:v>0.14999999999999969</c:v>
                </c:pt>
                <c:pt idx="54">
                  <c:v>0.19999999999999968</c:v>
                </c:pt>
                <c:pt idx="55">
                  <c:v>0.24999999999999975</c:v>
                </c:pt>
                <c:pt idx="56">
                  <c:v>0.29999999999999988</c:v>
                </c:pt>
                <c:pt idx="57">
                  <c:v>0.34999999999999987</c:v>
                </c:pt>
                <c:pt idx="58">
                  <c:v>0.39999999999999997</c:v>
                </c:pt>
                <c:pt idx="59">
                  <c:v>0.44999999999999968</c:v>
                </c:pt>
                <c:pt idx="60">
                  <c:v>0.49999999999999989</c:v>
                </c:pt>
                <c:pt idx="61">
                  <c:v>0.5499999999999996</c:v>
                </c:pt>
                <c:pt idx="62">
                  <c:v>0.59999999999999953</c:v>
                </c:pt>
                <c:pt idx="63">
                  <c:v>0.65000000000000013</c:v>
                </c:pt>
                <c:pt idx="64">
                  <c:v>0.69999999999999962</c:v>
                </c:pt>
                <c:pt idx="65">
                  <c:v>0.75000000000000011</c:v>
                </c:pt>
                <c:pt idx="66">
                  <c:v>0.79999999999999971</c:v>
                </c:pt>
                <c:pt idx="67">
                  <c:v>0.8500000000000002</c:v>
                </c:pt>
                <c:pt idx="68">
                  <c:v>0.8999999999999998</c:v>
                </c:pt>
                <c:pt idx="69">
                  <c:v>0.94999999999999984</c:v>
                </c:pt>
                <c:pt idx="70">
                  <c:v>0.99999999999999989</c:v>
                </c:pt>
                <c:pt idx="71">
                  <c:v>1.0499999999999989</c:v>
                </c:pt>
                <c:pt idx="72">
                  <c:v>1.099999999999999</c:v>
                </c:pt>
                <c:pt idx="73">
                  <c:v>1.149999999999999</c:v>
                </c:pt>
                <c:pt idx="74">
                  <c:v>1.2</c:v>
                </c:pt>
                <c:pt idx="75">
                  <c:v>1.25</c:v>
                </c:pt>
                <c:pt idx="76">
                  <c:v>1.3</c:v>
                </c:pt>
                <c:pt idx="77">
                  <c:v>1.35</c:v>
                </c:pt>
                <c:pt idx="78">
                  <c:v>1.4</c:v>
                </c:pt>
                <c:pt idx="79">
                  <c:v>1.4500000000000002</c:v>
                </c:pt>
                <c:pt idx="80">
                  <c:v>1.5000000000000002</c:v>
                </c:pt>
                <c:pt idx="81">
                  <c:v>1.5500000000000003</c:v>
                </c:pt>
                <c:pt idx="82">
                  <c:v>1.6000000000000003</c:v>
                </c:pt>
                <c:pt idx="83">
                  <c:v>1.6500000000000012</c:v>
                </c:pt>
                <c:pt idx="84">
                  <c:v>1.7000000000000004</c:v>
                </c:pt>
                <c:pt idx="85">
                  <c:v>1.7500000000000004</c:v>
                </c:pt>
                <c:pt idx="86">
                  <c:v>1.8000000000000005</c:v>
                </c:pt>
                <c:pt idx="87">
                  <c:v>1.8500000000000005</c:v>
                </c:pt>
                <c:pt idx="88">
                  <c:v>1.9000000000000015</c:v>
                </c:pt>
                <c:pt idx="89">
                  <c:v>1.9500000000000015</c:v>
                </c:pt>
                <c:pt idx="90">
                  <c:v>2.0000000000000004</c:v>
                </c:pt>
                <c:pt idx="91">
                  <c:v>2.0500000000000003</c:v>
                </c:pt>
                <c:pt idx="92">
                  <c:v>2.1</c:v>
                </c:pt>
                <c:pt idx="93">
                  <c:v>2.15</c:v>
                </c:pt>
                <c:pt idx="94">
                  <c:v>2.1999999999999997</c:v>
                </c:pt>
                <c:pt idx="95">
                  <c:v>2.2499999999999996</c:v>
                </c:pt>
                <c:pt idx="96">
                  <c:v>2.2999999999999994</c:v>
                </c:pt>
                <c:pt idx="97">
                  <c:v>2.3499999999999988</c:v>
                </c:pt>
                <c:pt idx="98">
                  <c:v>2.3999999999999977</c:v>
                </c:pt>
                <c:pt idx="99">
                  <c:v>2.4499999999999988</c:v>
                </c:pt>
                <c:pt idx="100">
                  <c:v>2.4999999999999987</c:v>
                </c:pt>
              </c:numCache>
            </c:numRef>
          </c:xVal>
          <c:yVal>
            <c:numRef>
              <c:f>Blad1!$AM$2:$AM$102</c:f>
              <c:numCache>
                <c:formatCode>General</c:formatCode>
                <c:ptCount val="101"/>
                <c:pt idx="0">
                  <c:v>-1.7528300493568551E-2</c:v>
                </c:pt>
                <c:pt idx="1">
                  <c:v>-1.9837354391795323E-2</c:v>
                </c:pt>
                <c:pt idx="2">
                  <c:v>-2.2394530294842861E-2</c:v>
                </c:pt>
                <c:pt idx="3">
                  <c:v>-2.5218219915194379E-2</c:v>
                </c:pt>
                <c:pt idx="4">
                  <c:v>-2.8327037741601131E-2</c:v>
                </c:pt>
                <c:pt idx="5">
                  <c:v>-3.1739651835667355E-2</c:v>
                </c:pt>
                <c:pt idx="6">
                  <c:v>-3.5474592846231355E-2</c:v>
                </c:pt>
                <c:pt idx="7">
                  <c:v>-3.9550041589370151E-2</c:v>
                </c:pt>
                <c:pt idx="8">
                  <c:v>-4.3983595980427073E-2</c:v>
                </c:pt>
                <c:pt idx="9">
                  <c:v>-4.879201857918259E-2</c:v>
                </c:pt>
                <c:pt idx="10">
                  <c:v>-5.3990966513187862E-2</c:v>
                </c:pt>
                <c:pt idx="11">
                  <c:v>-5.9594706068815888E-2</c:v>
                </c:pt>
                <c:pt idx="12">
                  <c:v>-6.5615814774676373E-2</c:v>
                </c:pt>
                <c:pt idx="13">
                  <c:v>-7.2064874336217818E-2</c:v>
                </c:pt>
                <c:pt idx="14">
                  <c:v>-7.8950158300893886E-2</c:v>
                </c:pt>
                <c:pt idx="15">
                  <c:v>-8.6277318826511198E-2</c:v>
                </c:pt>
                <c:pt idx="16">
                  <c:v>-9.4049077376886767E-2</c:v>
                </c:pt>
                <c:pt idx="17">
                  <c:v>-0.1022649245639778</c:v>
                </c:pt>
                <c:pt idx="18">
                  <c:v>-0.11092083467945531</c:v>
                </c:pt>
                <c:pt idx="19">
                  <c:v>-0.12000900069698532</c:v>
                </c:pt>
                <c:pt idx="20">
                  <c:v>-0.12951759566589149</c:v>
                </c:pt>
                <c:pt idx="21">
                  <c:v>-0.13943056644536012</c:v>
                </c:pt>
                <c:pt idx="22">
                  <c:v>-0.14972746563574471</c:v>
                </c:pt>
                <c:pt idx="23">
                  <c:v>-0.16038332734191918</c:v>
                </c:pt>
                <c:pt idx="24">
                  <c:v>-0.17136859204780719</c:v>
                </c:pt>
                <c:pt idx="25">
                  <c:v>-0.18264908538902186</c:v>
                </c:pt>
                <c:pt idx="26">
                  <c:v>-0.19418605498321267</c:v>
                </c:pt>
                <c:pt idx="27">
                  <c:v>-0.20593626871997461</c:v>
                </c:pt>
                <c:pt idx="28">
                  <c:v>-0.21785217703255028</c:v>
                </c:pt>
                <c:pt idx="29">
                  <c:v>-0.22988214068423279</c:v>
                </c:pt>
                <c:pt idx="30">
                  <c:v>-0.24197072451914314</c:v>
                </c:pt>
                <c:pt idx="31">
                  <c:v>-0.25405905646918847</c:v>
                </c:pt>
                <c:pt idx="32">
                  <c:v>-0.26608524989875482</c:v>
                </c:pt>
                <c:pt idx="33">
                  <c:v>-0.27798488613099653</c:v>
                </c:pt>
                <c:pt idx="34">
                  <c:v>-0.28969155276148234</c:v>
                </c:pt>
                <c:pt idx="35">
                  <c:v>-0.30113743215480432</c:v>
                </c:pt>
                <c:pt idx="36">
                  <c:v>-0.31225393336676133</c:v>
                </c:pt>
                <c:pt idx="37">
                  <c:v>-0.32297235966791443</c:v>
                </c:pt>
                <c:pt idx="38">
                  <c:v>-0.33322460289179973</c:v>
                </c:pt>
                <c:pt idx="39">
                  <c:v>-0.34294385501938385</c:v>
                </c:pt>
                <c:pt idx="40">
                  <c:v>-0.35206532676429936</c:v>
                </c:pt>
                <c:pt idx="41">
                  <c:v>-0.36052696246164828</c:v>
                </c:pt>
                <c:pt idx="42">
                  <c:v>-0.36827014030332322</c:v>
                </c:pt>
                <c:pt idx="43">
                  <c:v>-0.37524034691693775</c:v>
                </c:pt>
                <c:pt idx="44">
                  <c:v>-0.38138781546052436</c:v>
                </c:pt>
                <c:pt idx="45">
                  <c:v>-0.38666811680284968</c:v>
                </c:pt>
                <c:pt idx="46">
                  <c:v>-0.39104269397545643</c:v>
                </c:pt>
                <c:pt idx="47">
                  <c:v>-0.39447933090788928</c:v>
                </c:pt>
                <c:pt idx="48">
                  <c:v>-0.39695254747701197</c:v>
                </c:pt>
                <c:pt idx="49">
                  <c:v>-0.39844391409476437</c:v>
                </c:pt>
                <c:pt idx="50">
                  <c:v>-0.39894228040143281</c:v>
                </c:pt>
                <c:pt idx="51">
                  <c:v>-0.39844391409476437</c:v>
                </c:pt>
                <c:pt idx="52">
                  <c:v>-0.39695254747701203</c:v>
                </c:pt>
                <c:pt idx="53">
                  <c:v>-0.39447933090788939</c:v>
                </c:pt>
                <c:pt idx="54">
                  <c:v>-0.39104269397545643</c:v>
                </c:pt>
                <c:pt idx="55">
                  <c:v>-0.38666811680284979</c:v>
                </c:pt>
                <c:pt idx="56">
                  <c:v>-0.38138781546052447</c:v>
                </c:pt>
                <c:pt idx="57">
                  <c:v>-0.37524034691693775</c:v>
                </c:pt>
                <c:pt idx="58">
                  <c:v>-0.36827014030332333</c:v>
                </c:pt>
                <c:pt idx="59">
                  <c:v>-0.3605269624616485</c:v>
                </c:pt>
                <c:pt idx="60">
                  <c:v>-0.35206532676429958</c:v>
                </c:pt>
                <c:pt idx="61">
                  <c:v>-0.34294385501938396</c:v>
                </c:pt>
                <c:pt idx="62">
                  <c:v>-0.33322460289179995</c:v>
                </c:pt>
                <c:pt idx="63">
                  <c:v>-0.32297235966791465</c:v>
                </c:pt>
                <c:pt idx="64">
                  <c:v>-0.31225393336676138</c:v>
                </c:pt>
                <c:pt idx="65">
                  <c:v>-0.30113743215480465</c:v>
                </c:pt>
                <c:pt idx="66">
                  <c:v>-0.28969155276148273</c:v>
                </c:pt>
                <c:pt idx="67">
                  <c:v>-0.27798488613099687</c:v>
                </c:pt>
                <c:pt idx="68">
                  <c:v>-0.26608524989875482</c:v>
                </c:pt>
                <c:pt idx="69">
                  <c:v>-0.25405905646918864</c:v>
                </c:pt>
                <c:pt idx="70">
                  <c:v>-0.24197072451914339</c:v>
                </c:pt>
                <c:pt idx="71">
                  <c:v>-0.22988214068423318</c:v>
                </c:pt>
                <c:pt idx="72">
                  <c:v>-0.21785217703255055</c:v>
                </c:pt>
                <c:pt idx="73">
                  <c:v>-0.20593626871997486</c:v>
                </c:pt>
                <c:pt idx="74">
                  <c:v>-0.19418605498321287</c:v>
                </c:pt>
                <c:pt idx="75">
                  <c:v>-0.18264908538902208</c:v>
                </c:pt>
                <c:pt idx="76">
                  <c:v>-0.17136859204780741</c:v>
                </c:pt>
                <c:pt idx="77">
                  <c:v>-0.16038332734191957</c:v>
                </c:pt>
                <c:pt idx="78">
                  <c:v>-0.14972746563574491</c:v>
                </c:pt>
                <c:pt idx="79">
                  <c:v>-0.13943056644536034</c:v>
                </c:pt>
                <c:pt idx="80">
                  <c:v>-0.12951759566589174</c:v>
                </c:pt>
                <c:pt idx="81">
                  <c:v>-0.12000900069698554</c:v>
                </c:pt>
                <c:pt idx="82">
                  <c:v>-0.11092083467945545</c:v>
                </c:pt>
                <c:pt idx="83">
                  <c:v>-0.10226492456397807</c:v>
                </c:pt>
                <c:pt idx="84">
                  <c:v>-9.4049077376886961E-2</c:v>
                </c:pt>
                <c:pt idx="85">
                  <c:v>-8.6277318826511434E-2</c:v>
                </c:pt>
                <c:pt idx="86">
                  <c:v>-7.8950158300894066E-2</c:v>
                </c:pt>
                <c:pt idx="87">
                  <c:v>-7.2064874336217929E-2</c:v>
                </c:pt>
                <c:pt idx="88">
                  <c:v>-6.5615814774676526E-2</c:v>
                </c:pt>
                <c:pt idx="89">
                  <c:v>-5.9594706068815992E-2</c:v>
                </c:pt>
                <c:pt idx="90">
                  <c:v>-5.3990966513187987E-2</c:v>
                </c:pt>
                <c:pt idx="91">
                  <c:v>-4.8792018579182722E-2</c:v>
                </c:pt>
                <c:pt idx="92">
                  <c:v>-4.3983595980427184E-2</c:v>
                </c:pt>
                <c:pt idx="93">
                  <c:v>-3.9550041589370241E-2</c:v>
                </c:pt>
                <c:pt idx="94">
                  <c:v>-3.5474592846231452E-2</c:v>
                </c:pt>
                <c:pt idx="95">
                  <c:v>-3.1739651835667446E-2</c:v>
                </c:pt>
                <c:pt idx="96">
                  <c:v>-2.8327037741601203E-2</c:v>
                </c:pt>
                <c:pt idx="97">
                  <c:v>-2.5218219915194441E-2</c:v>
                </c:pt>
                <c:pt idx="98">
                  <c:v>-2.2394530294842938E-2</c:v>
                </c:pt>
                <c:pt idx="99">
                  <c:v>-1.9837354391795393E-2</c:v>
                </c:pt>
                <c:pt idx="100">
                  <c:v>-1.7528300493568613E-2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34464"/>
        <c:axId val="151936384"/>
      </c:scatterChart>
      <c:valAx>
        <c:axId val="1519344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dirty="0" smtClean="0"/>
                  <a:t>vaardigheid</a:t>
                </a:r>
                <a:endParaRPr lang="nl-NL" dirty="0"/>
              </a:p>
            </c:rich>
          </c:tx>
          <c:layout>
            <c:manualLayout>
              <c:xMode val="edge"/>
              <c:yMode val="edge"/>
              <c:x val="0.45952684485867862"/>
              <c:y val="0.67784313562150089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51936384"/>
        <c:crosses val="autoZero"/>
        <c:crossBetween val="midCat"/>
      </c:valAx>
      <c:valAx>
        <c:axId val="15193638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51934464"/>
        <c:crossesAt val="-3"/>
        <c:crossBetween val="midCat"/>
        <c:majorUnit val="0.1"/>
      </c:valAx>
      <c:spPr>
        <a:noFill/>
        <a:ln w="12698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</cdr:x>
      <cdr:y>0.6365</cdr:y>
    </cdr:from>
    <cdr:to>
      <cdr:x>0.55165</cdr:x>
      <cdr:y>0.67232</cdr:y>
    </cdr:to>
    <cdr:sp macro="" textlink="">
      <cdr:nvSpPr>
        <cdr:cNvPr id="440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3480" y="2597851"/>
          <a:ext cx="18531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nl-NL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0.02686</cdr:x>
      <cdr:y>0.64095</cdr:y>
    </cdr:from>
    <cdr:to>
      <cdr:x>0.92786</cdr:x>
      <cdr:y>0.64195</cdr:y>
    </cdr:to>
    <cdr:sp macro="" textlink="">
      <cdr:nvSpPr>
        <cdr:cNvPr id="44041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88069" y="2616001"/>
          <a:ext cx="6307789" cy="408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0.212</cdr:x>
      <cdr:y>0.12931</cdr:y>
    </cdr:from>
    <cdr:to>
      <cdr:x>0.33875</cdr:x>
      <cdr:y>0.12931</cdr:y>
    </cdr:to>
    <cdr:sp macro="" textlink="">
      <cdr:nvSpPr>
        <cdr:cNvPr id="44045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484213" y="527769"/>
          <a:ext cx="8873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0.30025</cdr:x>
      <cdr:y>0.20625</cdr:y>
    </cdr:from>
    <cdr:to>
      <cdr:x>0.429</cdr:x>
      <cdr:y>0.208</cdr:y>
    </cdr:to>
    <cdr:sp macro="" textlink="">
      <cdr:nvSpPr>
        <cdr:cNvPr id="44046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305064" y="858500"/>
          <a:ext cx="988433" cy="72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0.3315</cdr:x>
      <cdr:y>0.26675</cdr:y>
    </cdr:from>
    <cdr:to>
      <cdr:x>0.5235</cdr:x>
      <cdr:y>0.26675</cdr:y>
    </cdr:to>
    <cdr:sp macro="" textlink="">
      <cdr:nvSpPr>
        <cdr:cNvPr id="44047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544975" y="1110327"/>
          <a:ext cx="147401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0.00629</cdr:x>
      <cdr:y>0.05874</cdr:y>
    </cdr:from>
    <cdr:to>
      <cdr:x>0.12529</cdr:x>
      <cdr:y>0.05874</cdr:y>
    </cdr:to>
    <cdr:sp macro="" textlink="">
      <cdr:nvSpPr>
        <cdr:cNvPr id="44048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4053" y="239737"/>
          <a:ext cx="83310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0.429</cdr:x>
      <cdr:y>0.32338</cdr:y>
    </cdr:from>
    <cdr:to>
      <cdr:x>0.67485</cdr:x>
      <cdr:y>0.3275</cdr:y>
    </cdr:to>
    <cdr:sp macro="" textlink="">
      <cdr:nvSpPr>
        <cdr:cNvPr id="44049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003375" y="1319857"/>
          <a:ext cx="1721198" cy="168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0.47875</cdr:x>
      <cdr:y>0.3835</cdr:y>
    </cdr:from>
    <cdr:to>
      <cdr:x>0.67375</cdr:x>
      <cdr:y>0.3835</cdr:y>
    </cdr:to>
    <cdr:sp macro="" textlink="">
      <cdr:nvSpPr>
        <cdr:cNvPr id="44050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675436" y="1596290"/>
          <a:ext cx="149704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0.5665</cdr:x>
      <cdr:y>0.443</cdr:y>
    </cdr:from>
    <cdr:to>
      <cdr:x>0.74</cdr:x>
      <cdr:y>0.445</cdr:y>
    </cdr:to>
    <cdr:sp macro="" textlink="">
      <cdr:nvSpPr>
        <cdr:cNvPr id="44051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349105" y="1843954"/>
          <a:ext cx="1331986" cy="83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0.63575</cdr:x>
      <cdr:y>0.51</cdr:y>
    </cdr:from>
    <cdr:to>
      <cdr:x>0.74675</cdr:x>
      <cdr:y>0.51</cdr:y>
    </cdr:to>
    <cdr:sp macro="" textlink="">
      <cdr:nvSpPr>
        <cdr:cNvPr id="44052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80748" y="2122837"/>
          <a:ext cx="85216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0.77771</cdr:x>
      <cdr:y>0.57038</cdr:y>
    </cdr:from>
    <cdr:to>
      <cdr:x>0.88871</cdr:x>
      <cdr:y>0.57038</cdr:y>
    </cdr:to>
    <cdr:sp macro="" textlink="">
      <cdr:nvSpPr>
        <cdr:cNvPr id="22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444653" y="2327969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0.69543</cdr:x>
      <cdr:y>0.53509</cdr:y>
    </cdr:from>
    <cdr:to>
      <cdr:x>0.80643</cdr:x>
      <cdr:y>0.53509</cdr:y>
    </cdr:to>
    <cdr:sp macro="" textlink="">
      <cdr:nvSpPr>
        <cdr:cNvPr id="23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68589" y="2183953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0.59257</cdr:x>
      <cdr:y>0.48216</cdr:y>
    </cdr:from>
    <cdr:to>
      <cdr:x>0.70357</cdr:x>
      <cdr:y>0.48216</cdr:y>
    </cdr:to>
    <cdr:sp macro="" textlink="">
      <cdr:nvSpPr>
        <cdr:cNvPr id="24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148509" y="1967929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0.53086</cdr:x>
      <cdr:y>0.41159</cdr:y>
    </cdr:from>
    <cdr:to>
      <cdr:x>0.72586</cdr:x>
      <cdr:y>0.41159</cdr:y>
    </cdr:to>
    <cdr:sp macro="" textlink="">
      <cdr:nvSpPr>
        <cdr:cNvPr id="25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716461" y="1679897"/>
          <a:ext cx="13651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0.428</cdr:x>
      <cdr:y>0.35866</cdr:y>
    </cdr:from>
    <cdr:to>
      <cdr:x>0.623</cdr:x>
      <cdr:y>0.35866</cdr:y>
    </cdr:to>
    <cdr:sp macro="" textlink="">
      <cdr:nvSpPr>
        <cdr:cNvPr id="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996381" y="1463873"/>
          <a:ext cx="13651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0.37657</cdr:x>
      <cdr:y>0.30574</cdr:y>
    </cdr:from>
    <cdr:to>
      <cdr:x>0.56857</cdr:x>
      <cdr:y>0.30574</cdr:y>
    </cdr:to>
    <cdr:sp macro="" textlink="">
      <cdr:nvSpPr>
        <cdr:cNvPr id="27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36341" y="1247849"/>
          <a:ext cx="134416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0.34572</cdr:x>
      <cdr:y>0.28809</cdr:y>
    </cdr:from>
    <cdr:to>
      <cdr:x>0.53772</cdr:x>
      <cdr:y>0.28809</cdr:y>
    </cdr:to>
    <cdr:sp macro="" textlink="">
      <cdr:nvSpPr>
        <cdr:cNvPr id="28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420317" y="1175841"/>
          <a:ext cx="134416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0.30457</cdr:x>
      <cdr:y>0.23516</cdr:y>
    </cdr:from>
    <cdr:to>
      <cdr:x>0.49657</cdr:x>
      <cdr:y>0.23516</cdr:y>
    </cdr:to>
    <cdr:sp macro="" textlink="">
      <cdr:nvSpPr>
        <cdr:cNvPr id="2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132285" y="959817"/>
          <a:ext cx="134416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0.26343</cdr:x>
      <cdr:y>0.18224</cdr:y>
    </cdr:from>
    <cdr:to>
      <cdr:x>0.39218</cdr:x>
      <cdr:y>0.18399</cdr:y>
    </cdr:to>
    <cdr:sp macro="" textlink="">
      <cdr:nvSpPr>
        <cdr:cNvPr id="30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844253" y="743793"/>
          <a:ext cx="901362" cy="714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0.11943</cdr:x>
      <cdr:y>0.11167</cdr:y>
    </cdr:from>
    <cdr:to>
      <cdr:x>0.24618</cdr:x>
      <cdr:y>0.11167</cdr:y>
    </cdr:to>
    <cdr:sp macro="" textlink="">
      <cdr:nvSpPr>
        <cdr:cNvPr id="3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36141" y="455761"/>
          <a:ext cx="8873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0.03715</cdr:x>
      <cdr:y>0.09402</cdr:y>
    </cdr:from>
    <cdr:to>
      <cdr:x>0.15615</cdr:x>
      <cdr:y>0.09402</cdr:y>
    </cdr:to>
    <cdr:sp macro="" textlink="">
      <cdr:nvSpPr>
        <cdr:cNvPr id="32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60077" y="383753"/>
          <a:ext cx="83310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0.24286</cdr:x>
      <cdr:y>0.16459</cdr:y>
    </cdr:from>
    <cdr:to>
      <cdr:x>0.37161</cdr:x>
      <cdr:y>0.16634</cdr:y>
    </cdr:to>
    <cdr:sp macro="" textlink="">
      <cdr:nvSpPr>
        <cdr:cNvPr id="33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700237" y="671785"/>
          <a:ext cx="901362" cy="714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0.79828</cdr:x>
      <cdr:y>0.60566</cdr:y>
    </cdr:from>
    <cdr:to>
      <cdr:x>0.90928</cdr:x>
      <cdr:y>0.60566</cdr:y>
    </cdr:to>
    <cdr:sp macro="" textlink="">
      <cdr:nvSpPr>
        <cdr:cNvPr id="34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88669" y="2471985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0.42375</cdr:x>
      <cdr:y>0.52975</cdr:y>
    </cdr:from>
    <cdr:to>
      <cdr:x>0.4315</cdr:x>
      <cdr:y>0.562</cdr:y>
    </cdr:to>
    <cdr:sp macro="" textlink="">
      <cdr:nvSpPr>
        <cdr:cNvPr id="317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0657" y="2159632"/>
          <a:ext cx="54331" cy="1314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nl-NL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0.07275</cdr:x>
      <cdr:y>0.88475</cdr:y>
    </cdr:from>
    <cdr:to>
      <cdr:x>0.07275</cdr:x>
      <cdr:y>0.88775</cdr:y>
    </cdr:to>
    <cdr:sp macro="" textlink="">
      <cdr:nvSpPr>
        <cdr:cNvPr id="3174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10007" y="3606860"/>
          <a:ext cx="0" cy="122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0.4935</cdr:x>
      <cdr:y>0.1565</cdr:y>
    </cdr:from>
    <cdr:to>
      <cdr:x>0.4945</cdr:x>
      <cdr:y>0.89675</cdr:y>
    </cdr:to>
    <cdr:sp macro="" textlink="">
      <cdr:nvSpPr>
        <cdr:cNvPr id="31749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459632" y="638004"/>
          <a:ext cx="7011" cy="30177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rnd">
          <a:solidFill>
            <a:srgbClr val="000000"/>
          </a:solidFill>
          <a:prstDash val="sysDot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0.07275</cdr:x>
      <cdr:y>0.88775</cdr:y>
    </cdr:from>
    <cdr:to>
      <cdr:x>0.492</cdr:x>
      <cdr:y>0.888</cdr:y>
    </cdr:to>
    <cdr:sp macro="" textlink="">
      <cdr:nvSpPr>
        <cdr:cNvPr id="31750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0007" y="3619090"/>
          <a:ext cx="2939110" cy="102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0.49275</cdr:x>
      <cdr:y>0.1575</cdr:y>
    </cdr:from>
    <cdr:to>
      <cdr:x>0.90925</cdr:x>
      <cdr:y>0.1575</cdr:y>
    </cdr:to>
    <cdr:sp macro="" textlink="">
      <cdr:nvSpPr>
        <cdr:cNvPr id="31751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454375" y="642080"/>
          <a:ext cx="291983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0.04743</cdr:x>
      <cdr:y>0.8703</cdr:y>
    </cdr:from>
    <cdr:to>
      <cdr:x>0.96285</cdr:x>
      <cdr:y>0.8703</cdr:y>
    </cdr:to>
    <cdr:cxnSp macro="">
      <cdr:nvCxnSpPr>
        <cdr:cNvPr id="3" name="Rechte verbindingslijn 2"/>
        <cdr:cNvCxnSpPr/>
      </cdr:nvCxnSpPr>
      <cdr:spPr bwMode="auto">
        <a:xfrm xmlns:a="http://schemas.openxmlformats.org/drawingml/2006/main">
          <a:off x="332085" y="3552105"/>
          <a:ext cx="6408712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0.549</cdr:x>
      <cdr:y>0.6365</cdr:y>
    </cdr:from>
    <cdr:to>
      <cdr:x>0.55165</cdr:x>
      <cdr:y>0.67232</cdr:y>
    </cdr:to>
    <cdr:sp macro="" textlink="">
      <cdr:nvSpPr>
        <cdr:cNvPr id="440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3480" y="2597851"/>
          <a:ext cx="18531" cy="146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nl-NL" sz="8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0.02686</cdr:x>
      <cdr:y>0.64095</cdr:y>
    </cdr:from>
    <cdr:to>
      <cdr:x>0.92786</cdr:x>
      <cdr:y>0.64195</cdr:y>
    </cdr:to>
    <cdr:sp macro="" textlink="">
      <cdr:nvSpPr>
        <cdr:cNvPr id="44041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88069" y="2616001"/>
          <a:ext cx="6307789" cy="408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0.212</cdr:x>
      <cdr:y>0.12931</cdr:y>
    </cdr:from>
    <cdr:to>
      <cdr:x>0.33875</cdr:x>
      <cdr:y>0.12931</cdr:y>
    </cdr:to>
    <cdr:sp macro="" textlink="">
      <cdr:nvSpPr>
        <cdr:cNvPr id="44045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484213" y="527769"/>
          <a:ext cx="8873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0.30025</cdr:x>
      <cdr:y>0.20625</cdr:y>
    </cdr:from>
    <cdr:to>
      <cdr:x>0.429</cdr:x>
      <cdr:y>0.208</cdr:y>
    </cdr:to>
    <cdr:sp macro="" textlink="">
      <cdr:nvSpPr>
        <cdr:cNvPr id="44046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305064" y="858500"/>
          <a:ext cx="988433" cy="72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0.3315</cdr:x>
      <cdr:y>0.26675</cdr:y>
    </cdr:from>
    <cdr:to>
      <cdr:x>0.5235</cdr:x>
      <cdr:y>0.26675</cdr:y>
    </cdr:to>
    <cdr:sp macro="" textlink="">
      <cdr:nvSpPr>
        <cdr:cNvPr id="44047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544975" y="1110327"/>
          <a:ext cx="1474013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0.00629</cdr:x>
      <cdr:y>0.05874</cdr:y>
    </cdr:from>
    <cdr:to>
      <cdr:x>0.12529</cdr:x>
      <cdr:y>0.05874</cdr:y>
    </cdr:to>
    <cdr:sp macro="" textlink="">
      <cdr:nvSpPr>
        <cdr:cNvPr id="44048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4053" y="239737"/>
          <a:ext cx="83310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0.429</cdr:x>
      <cdr:y>0.32338</cdr:y>
    </cdr:from>
    <cdr:to>
      <cdr:x>0.67485</cdr:x>
      <cdr:y>0.3275</cdr:y>
    </cdr:to>
    <cdr:sp macro="" textlink="">
      <cdr:nvSpPr>
        <cdr:cNvPr id="44049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003375" y="1319857"/>
          <a:ext cx="1721198" cy="168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0.47875</cdr:x>
      <cdr:y>0.3835</cdr:y>
    </cdr:from>
    <cdr:to>
      <cdr:x>0.67375</cdr:x>
      <cdr:y>0.3835</cdr:y>
    </cdr:to>
    <cdr:sp macro="" textlink="">
      <cdr:nvSpPr>
        <cdr:cNvPr id="44050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675436" y="1596290"/>
          <a:ext cx="149704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0.5665</cdr:x>
      <cdr:y>0.443</cdr:y>
    </cdr:from>
    <cdr:to>
      <cdr:x>0.74</cdr:x>
      <cdr:y>0.445</cdr:y>
    </cdr:to>
    <cdr:sp macro="" textlink="">
      <cdr:nvSpPr>
        <cdr:cNvPr id="44051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349105" y="1843954"/>
          <a:ext cx="1331986" cy="83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0.63575</cdr:x>
      <cdr:y>0.51</cdr:y>
    </cdr:from>
    <cdr:to>
      <cdr:x>0.74675</cdr:x>
      <cdr:y>0.51</cdr:y>
    </cdr:to>
    <cdr:sp macro="" textlink="">
      <cdr:nvSpPr>
        <cdr:cNvPr id="44052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80748" y="2122837"/>
          <a:ext cx="85216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0.77771</cdr:x>
      <cdr:y>0.57038</cdr:y>
    </cdr:from>
    <cdr:to>
      <cdr:x>0.88871</cdr:x>
      <cdr:y>0.57038</cdr:y>
    </cdr:to>
    <cdr:sp macro="" textlink="">
      <cdr:nvSpPr>
        <cdr:cNvPr id="22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444653" y="2327969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0.69543</cdr:x>
      <cdr:y>0.53509</cdr:y>
    </cdr:from>
    <cdr:to>
      <cdr:x>0.80643</cdr:x>
      <cdr:y>0.53509</cdr:y>
    </cdr:to>
    <cdr:sp macro="" textlink="">
      <cdr:nvSpPr>
        <cdr:cNvPr id="23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868589" y="2183953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0.59257</cdr:x>
      <cdr:y>0.48216</cdr:y>
    </cdr:from>
    <cdr:to>
      <cdr:x>0.70357</cdr:x>
      <cdr:y>0.48216</cdr:y>
    </cdr:to>
    <cdr:sp macro="" textlink="">
      <cdr:nvSpPr>
        <cdr:cNvPr id="24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148509" y="1967929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0.53086</cdr:x>
      <cdr:y>0.41159</cdr:y>
    </cdr:from>
    <cdr:to>
      <cdr:x>0.72586</cdr:x>
      <cdr:y>0.41159</cdr:y>
    </cdr:to>
    <cdr:sp macro="" textlink="">
      <cdr:nvSpPr>
        <cdr:cNvPr id="25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716461" y="1679897"/>
          <a:ext cx="13651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0.428</cdr:x>
      <cdr:y>0.35866</cdr:y>
    </cdr:from>
    <cdr:to>
      <cdr:x>0.623</cdr:x>
      <cdr:y>0.35866</cdr:y>
    </cdr:to>
    <cdr:sp macro="" textlink="">
      <cdr:nvSpPr>
        <cdr:cNvPr id="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996381" y="1463873"/>
          <a:ext cx="13651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0.37657</cdr:x>
      <cdr:y>0.30574</cdr:y>
    </cdr:from>
    <cdr:to>
      <cdr:x>0.56857</cdr:x>
      <cdr:y>0.30574</cdr:y>
    </cdr:to>
    <cdr:sp macro="" textlink="">
      <cdr:nvSpPr>
        <cdr:cNvPr id="27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36341" y="1247849"/>
          <a:ext cx="134416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0.34572</cdr:x>
      <cdr:y>0.28809</cdr:y>
    </cdr:from>
    <cdr:to>
      <cdr:x>0.53772</cdr:x>
      <cdr:y>0.28809</cdr:y>
    </cdr:to>
    <cdr:sp macro="" textlink="">
      <cdr:nvSpPr>
        <cdr:cNvPr id="28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420317" y="1175841"/>
          <a:ext cx="134416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0.30457</cdr:x>
      <cdr:y>0.23516</cdr:y>
    </cdr:from>
    <cdr:to>
      <cdr:x>0.49657</cdr:x>
      <cdr:y>0.23516</cdr:y>
    </cdr:to>
    <cdr:sp macro="" textlink="">
      <cdr:nvSpPr>
        <cdr:cNvPr id="29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132285" y="959817"/>
          <a:ext cx="134416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0.26343</cdr:x>
      <cdr:y>0.18224</cdr:y>
    </cdr:from>
    <cdr:to>
      <cdr:x>0.39218</cdr:x>
      <cdr:y>0.18399</cdr:y>
    </cdr:to>
    <cdr:sp macro="" textlink="">
      <cdr:nvSpPr>
        <cdr:cNvPr id="30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844253" y="743793"/>
          <a:ext cx="901362" cy="714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0.11943</cdr:x>
      <cdr:y>0.11167</cdr:y>
    </cdr:from>
    <cdr:to>
      <cdr:x>0.24618</cdr:x>
      <cdr:y>0.11167</cdr:y>
    </cdr:to>
    <cdr:sp macro="" textlink="">
      <cdr:nvSpPr>
        <cdr:cNvPr id="3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836141" y="455761"/>
          <a:ext cx="8873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0.03715</cdr:x>
      <cdr:y>0.09402</cdr:y>
    </cdr:from>
    <cdr:to>
      <cdr:x>0.15615</cdr:x>
      <cdr:y>0.09402</cdr:y>
    </cdr:to>
    <cdr:sp macro="" textlink="">
      <cdr:nvSpPr>
        <cdr:cNvPr id="32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60077" y="383753"/>
          <a:ext cx="83310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0.24286</cdr:x>
      <cdr:y>0.16459</cdr:y>
    </cdr:from>
    <cdr:to>
      <cdr:x>0.37161</cdr:x>
      <cdr:y>0.16634</cdr:y>
    </cdr:to>
    <cdr:sp macro="" textlink="">
      <cdr:nvSpPr>
        <cdr:cNvPr id="33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700237" y="671785"/>
          <a:ext cx="901362" cy="714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0.79828</cdr:x>
      <cdr:y>0.60566</cdr:y>
    </cdr:from>
    <cdr:to>
      <cdr:x>0.90928</cdr:x>
      <cdr:y>0.60566</cdr:y>
    </cdr:to>
    <cdr:sp macro="" textlink="">
      <cdr:nvSpPr>
        <cdr:cNvPr id="34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588669" y="2471985"/>
          <a:ext cx="7770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fld id="{8FE7B2E9-64EB-4307-ADF4-03C50DFFDF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9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573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cs typeface="Arial" charset="0"/>
              </a:defRPr>
            </a:lvl1pPr>
          </a:lstStyle>
          <a:p>
            <a:pPr>
              <a:defRPr/>
            </a:pPr>
            <a:fld id="{33ADC5BF-CE8E-4145-AD9D-02B5123EFC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76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E4A5C0-B99E-4777-9A17-EEE8021B84E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0" hangingPunct="0"/>
            <a:fld id="{CF500E6C-D01C-41AD-BD04-E78E7D8BC88E}" type="slidenum">
              <a:rPr lang="nl-NL" smtClean="0">
                <a:latin typeface="Times New Roman" pitchFamily="18" charset="0"/>
                <a:cs typeface="Arial" charset="0"/>
              </a:rPr>
              <a:pPr eaLnBrk="0" hangingPunct="0"/>
              <a:t>15</a:t>
            </a:fld>
            <a:endParaRPr lang="nl-N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DC5BF-CE8E-4145-AD9D-02B5123EFCF2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0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DC5BF-CE8E-4145-AD9D-02B5123EFCF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7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DC5BF-CE8E-4145-AD9D-02B5123EFCF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8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DC5BF-CE8E-4145-AD9D-02B5123EFCF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DC5BF-CE8E-4145-AD9D-02B5123EFCF2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htergrond_powerpoint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74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F04A6421-6D18-49D0-A1D8-1BC0466E35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F4CA4968-E3BD-4245-91F3-3BD5AB01D0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89688" y="188913"/>
            <a:ext cx="1854200" cy="56165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188913"/>
            <a:ext cx="5410200" cy="56165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E37C3846-6098-4182-9781-E980B89143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416800" cy="863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7416800" cy="4205288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78C3665A-E8BB-4A95-9A1E-90A21C801F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D99FD692-2369-4AC9-9D66-6BD4BA5480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E048559B-0EDB-4D61-9B55-F29330FCA9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6322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1688" y="1600200"/>
            <a:ext cx="36322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66866F9E-E5BA-4644-B60A-2541D455E7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68270F84-7CDF-4C6C-A414-606AC6E4D8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0FE53FD9-A20B-4518-BFB0-5DFE603E8A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C3DBB7EE-FADB-43F6-B5C9-B44BED1662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CF36AE4E-E859-449C-8213-E9F90BCF03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  </a:t>
            </a:r>
            <a:fld id="{2BD0BC70-117F-4D6A-81FF-ECC5A5AAC1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htergrond_powerpoint20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88913"/>
            <a:ext cx="741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4168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39975" y="6524625"/>
            <a:ext cx="590391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nl-NL"/>
              <a:t>   </a:t>
            </a:r>
            <a:fld id="{501B0459-89AB-4C14-ADFA-0DC1CF2D17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79A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79A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79A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79A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79A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79A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79A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79A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79AB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lltheweb.com/go/1/IB/img/http/www.east-greene.k12.ia.us/highschool/sports/weightlifting/pictur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lltheweb.com/go/1/IB/img/http/www.east-greene.k12.ia.us/highschool/sports/weightlifting/pictur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werkblad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09700" y="0"/>
            <a:ext cx="6691313" cy="1470025"/>
          </a:xfrm>
        </p:spPr>
        <p:txBody>
          <a:bodyPr/>
          <a:lstStyle/>
          <a:p>
            <a:pPr algn="ctr" eaLnBrk="1" hangingPunct="1"/>
            <a:r>
              <a:rPr lang="nl-NL" dirty="0" smtClean="0"/>
              <a:t>Woudschoten 2012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57338"/>
            <a:ext cx="6400800" cy="4032250"/>
          </a:xfrm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sz="4000" b="1" dirty="0" smtClean="0"/>
              <a:t>Het Construeren van </a:t>
            </a:r>
            <a:r>
              <a:rPr lang="nl-NL" sz="4000" b="1" dirty="0"/>
              <a:t>C</a:t>
            </a:r>
            <a:r>
              <a:rPr lang="nl-NL" sz="4000" b="1" dirty="0" smtClean="0"/>
              <a:t>entrale Examens Natuurkunde </a:t>
            </a:r>
          </a:p>
          <a:p>
            <a:pPr eaLnBrk="1" hangingPunct="1"/>
            <a:r>
              <a:rPr lang="nl-NL" b="1" dirty="0" smtClean="0"/>
              <a:t>Pieter Smeets</a:t>
            </a:r>
          </a:p>
          <a:p>
            <a:pPr eaLnBrk="1" hangingPunct="1"/>
            <a:r>
              <a:rPr lang="nl-NL" b="1" dirty="0" smtClean="0"/>
              <a:t>Cito</a:t>
            </a:r>
          </a:p>
          <a:p>
            <a:pPr eaLnBrk="1" hangingPunct="1"/>
            <a:endParaRPr lang="nl-NL" sz="4000" b="1" dirty="0" smtClean="0"/>
          </a:p>
          <a:p>
            <a:pPr eaLnBrk="1" hangingPunct="1"/>
            <a:endParaRPr lang="en-GB" sz="2000" b="1" dirty="0" smtClean="0"/>
          </a:p>
          <a:p>
            <a:pPr eaLnBrk="1" hangingPunct="1">
              <a:buFontTx/>
              <a:buChar char="•"/>
            </a:pPr>
            <a:endParaRPr lang="en-GB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25748"/>
            <a:ext cx="7416800" cy="4523532"/>
          </a:xfrm>
        </p:spPr>
        <p:txBody>
          <a:bodyPr/>
          <a:lstStyle/>
          <a:p>
            <a:r>
              <a:rPr lang="nl-NL" dirty="0" smtClean="0"/>
              <a:t>Context gericht</a:t>
            </a:r>
          </a:p>
          <a:p>
            <a:r>
              <a:rPr lang="nl-NL" dirty="0" smtClean="0"/>
              <a:t>Psychometrie speelt </a:t>
            </a:r>
          </a:p>
          <a:p>
            <a:pPr marL="0" indent="0">
              <a:buNone/>
            </a:pPr>
            <a:r>
              <a:rPr lang="nl-NL" dirty="0" smtClean="0"/>
              <a:t>    grote rol bij</a:t>
            </a:r>
            <a:r>
              <a:rPr lang="nl-NL" dirty="0"/>
              <a:t> </a:t>
            </a:r>
            <a:r>
              <a:rPr lang="nl-NL" dirty="0" smtClean="0"/>
              <a:t>Constructie en</a:t>
            </a:r>
          </a:p>
          <a:p>
            <a:pPr marL="457200" lvl="1" indent="0">
              <a:buNone/>
            </a:pPr>
            <a:r>
              <a:rPr lang="nl-NL" sz="2800" dirty="0" smtClean="0"/>
              <a:t>Normering</a:t>
            </a:r>
          </a:p>
          <a:p>
            <a:r>
              <a:rPr lang="nl-NL" dirty="0" smtClean="0"/>
              <a:t>Centrale beoordeling en normering</a:t>
            </a:r>
          </a:p>
          <a:p>
            <a:r>
              <a:rPr lang="nl-NL" dirty="0" smtClean="0"/>
              <a:t>Centraal </a:t>
            </a:r>
            <a:r>
              <a:rPr lang="nl-NL" dirty="0"/>
              <a:t>klachtensysteem</a:t>
            </a:r>
          </a:p>
          <a:p>
            <a:pPr lvl="1"/>
            <a:r>
              <a:rPr lang="nl-NL" dirty="0"/>
              <a:t>Examenlijn</a:t>
            </a:r>
          </a:p>
          <a:p>
            <a:pPr lvl="1"/>
            <a:r>
              <a:rPr lang="nl-NL" dirty="0" smtClean="0"/>
              <a:t>Laks</a:t>
            </a:r>
          </a:p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en 2</a:t>
            </a:r>
            <a:r>
              <a:rPr lang="nl-NL" baseline="30000" dirty="0" smtClean="0"/>
              <a:t>e</a:t>
            </a:r>
            <a:r>
              <a:rPr lang="nl-NL" dirty="0" smtClean="0"/>
              <a:t> correctie met onderling overleg</a:t>
            </a:r>
          </a:p>
        </p:txBody>
      </p:sp>
      <p:pic>
        <p:nvPicPr>
          <p:cNvPr id="18434" name="Picture 2" descr="Grunge Nederland kaart vlag illustratie Stockfoto - 10481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Context-</a:t>
            </a:r>
            <a:r>
              <a:rPr lang="nl-NL" dirty="0" err="1" smtClean="0"/>
              <a:t>based</a:t>
            </a:r>
            <a:endParaRPr lang="nl-NL" dirty="0" smtClean="0"/>
          </a:p>
          <a:p>
            <a:r>
              <a:rPr lang="nl-NL" dirty="0" smtClean="0"/>
              <a:t>Transparant</a:t>
            </a:r>
          </a:p>
          <a:p>
            <a:r>
              <a:rPr lang="nl-NL" dirty="0" smtClean="0"/>
              <a:t>Grote rol vakdocent</a:t>
            </a:r>
          </a:p>
          <a:p>
            <a:r>
              <a:rPr lang="nl-NL" dirty="0" smtClean="0"/>
              <a:t>Inhoudelijke terugkoppeling</a:t>
            </a:r>
          </a:p>
        </p:txBody>
      </p:sp>
      <p:pic>
        <p:nvPicPr>
          <p:cNvPr id="18434" name="Picture 2" descr="Grunge Nederland kaart vlag illustratie Stockfoto - 104817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 aan een 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groter het belang van de toets, des te hoger de eisen aan de toets.</a:t>
            </a:r>
          </a:p>
          <a:p>
            <a:r>
              <a:rPr lang="nl-NL" dirty="0"/>
              <a:t>H</a:t>
            </a:r>
            <a:r>
              <a:rPr lang="nl-NL" dirty="0" smtClean="0"/>
              <a:t>et belang van een eindexamen is zeer groot, dus er gelden hoge eisen aan het eindexamen.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4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 aan een Toets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27088" y="1268760"/>
            <a:ext cx="7416800" cy="4536728"/>
          </a:xfrm>
        </p:spPr>
        <p:txBody>
          <a:bodyPr/>
          <a:lstStyle/>
          <a:p>
            <a:r>
              <a:rPr lang="nl-NL" b="1" dirty="0" smtClean="0"/>
              <a:t>Betrouwbaarheid</a:t>
            </a:r>
          </a:p>
          <a:p>
            <a:pPr lvl="1"/>
            <a:r>
              <a:rPr lang="nl-NL" dirty="0" smtClean="0"/>
              <a:t>De </a:t>
            </a:r>
            <a:r>
              <a:rPr lang="nl-NL" dirty="0" err="1" smtClean="0"/>
              <a:t>toetsscore</a:t>
            </a:r>
            <a:r>
              <a:rPr lang="nl-NL" dirty="0" smtClean="0"/>
              <a:t> is niet beïnvloed door ‘onvolkomenheden’ in de toets.</a:t>
            </a:r>
          </a:p>
          <a:p>
            <a:pPr lvl="1"/>
            <a:r>
              <a:rPr lang="nl-NL" dirty="0" smtClean="0"/>
              <a:t>Geeft dezelfde toets weer dezelfde score?</a:t>
            </a:r>
          </a:p>
          <a:p>
            <a:pPr lvl="1"/>
            <a:r>
              <a:rPr lang="nl-NL" dirty="0" smtClean="0"/>
              <a:t>‘Verschillen in </a:t>
            </a:r>
            <a:r>
              <a:rPr lang="nl-NL" dirty="0" err="1" smtClean="0"/>
              <a:t>leerlingscores</a:t>
            </a:r>
            <a:r>
              <a:rPr lang="nl-NL" dirty="0" smtClean="0"/>
              <a:t> zijn een gevolg van vaardigheidsverschillen’.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Meer vragen in een toets levert een grotere betrouwbaarheid.</a:t>
            </a:r>
          </a:p>
          <a:p>
            <a:pPr lvl="1"/>
            <a:r>
              <a:rPr lang="nl-NL" i="1" dirty="0" smtClean="0"/>
              <a:t>‘Betrouwbaarheid’ is uit te drukken in een getal. </a:t>
            </a:r>
          </a:p>
          <a:p>
            <a:endParaRPr lang="nl-NL" i="1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5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 aan een 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Validiteit</a:t>
            </a:r>
            <a:endParaRPr lang="nl-NL" b="1" dirty="0"/>
          </a:p>
          <a:p>
            <a:pPr lvl="1"/>
            <a:r>
              <a:rPr lang="nl-NL" dirty="0" smtClean="0"/>
              <a:t>Representatief voor de </a:t>
            </a:r>
            <a:r>
              <a:rPr lang="nl-NL" dirty="0" err="1" smtClean="0"/>
              <a:t>vakinhoud</a:t>
            </a:r>
            <a:r>
              <a:rPr lang="nl-NL" dirty="0" smtClean="0"/>
              <a:t>: Examenprogramma,  Syllabus</a:t>
            </a:r>
            <a:endParaRPr lang="nl-NL" dirty="0"/>
          </a:p>
          <a:p>
            <a:pPr lvl="1"/>
            <a:r>
              <a:rPr lang="nl-NL" dirty="0" smtClean="0"/>
              <a:t>Aansluiten bij de heersende interpretatie  van de Syllabus</a:t>
            </a:r>
          </a:p>
          <a:p>
            <a:pPr lvl="1"/>
            <a:r>
              <a:rPr lang="nl-NL" dirty="0" smtClean="0"/>
              <a:t>Meet de toets wat hij moet meten?</a:t>
            </a:r>
          </a:p>
          <a:p>
            <a:pPr lvl="2"/>
            <a:r>
              <a:rPr lang="nl-NL" dirty="0" err="1" smtClean="0"/>
              <a:t>Tekstverklaren</a:t>
            </a:r>
            <a:r>
              <a:rPr lang="nl-NL" dirty="0" smtClean="0"/>
              <a:t>?</a:t>
            </a:r>
          </a:p>
          <a:p>
            <a:pPr lvl="2"/>
            <a:r>
              <a:rPr lang="nl-NL" dirty="0" smtClean="0"/>
              <a:t>Rekenen?</a:t>
            </a:r>
          </a:p>
          <a:p>
            <a:pPr lvl="2"/>
            <a:r>
              <a:rPr lang="nl-NL" dirty="0" smtClean="0"/>
              <a:t>Formuleren?</a:t>
            </a:r>
            <a:endParaRPr lang="nl-NL" dirty="0"/>
          </a:p>
          <a:p>
            <a:pPr lvl="1"/>
            <a:r>
              <a:rPr lang="nl-NL" i="1" dirty="0"/>
              <a:t>Validiteit is </a:t>
            </a:r>
            <a:r>
              <a:rPr lang="nl-NL" b="1" i="1" dirty="0"/>
              <a:t>niet</a:t>
            </a:r>
            <a:r>
              <a:rPr lang="nl-NL" i="1" dirty="0"/>
              <a:t> uit te drukken in een </a:t>
            </a:r>
            <a:r>
              <a:rPr lang="nl-NL" i="1" dirty="0" smtClean="0"/>
              <a:t>getal.</a:t>
            </a:r>
            <a:endParaRPr lang="nl-NL" i="1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6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0"/>
            <a:ext cx="6913562" cy="901700"/>
          </a:xfrm>
        </p:spPr>
        <p:txBody>
          <a:bodyPr/>
          <a:lstStyle/>
          <a:p>
            <a:pPr eaLnBrk="1" hangingPunct="1"/>
            <a:r>
              <a:rPr lang="nl-NL" smtClean="0"/>
              <a:t>validiteit vs. betrouwbaarheid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7188" y="1420813"/>
            <a:ext cx="6850062" cy="473075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nl-NL" sz="1800" b="1" dirty="0" smtClean="0"/>
              <a:t>                                  </a:t>
            </a:r>
            <a:r>
              <a:rPr lang="nl-NL" sz="1600" u="sng" dirty="0" smtClean="0"/>
              <a:t>hogere</a:t>
            </a:r>
            <a:r>
              <a:rPr lang="nl-NL" sz="1600" dirty="0" smtClean="0"/>
              <a:t> validiteit</a:t>
            </a:r>
          </a:p>
          <a:p>
            <a:pPr algn="r" eaLnBrk="1" hangingPunct="1">
              <a:buFontTx/>
              <a:buNone/>
            </a:pPr>
            <a:r>
              <a:rPr lang="nl-NL" sz="1600" u="sng" dirty="0" smtClean="0"/>
              <a:t>lagere</a:t>
            </a:r>
            <a:r>
              <a:rPr lang="nl-NL" sz="1600" dirty="0" smtClean="0"/>
              <a:t> betrouwbaarheid </a:t>
            </a:r>
            <a:r>
              <a:rPr lang="nl-NL" sz="1600" b="1" dirty="0" smtClean="0"/>
              <a:t/>
            </a:r>
            <a:br>
              <a:rPr lang="nl-NL" sz="1600" b="1" dirty="0" smtClean="0"/>
            </a:br>
            <a:endParaRPr lang="nl-NL" sz="1600" b="1" dirty="0" smtClean="0"/>
          </a:p>
          <a:p>
            <a:pPr eaLnBrk="1" hangingPunct="1"/>
            <a:r>
              <a:rPr lang="nl-NL" sz="2100" dirty="0" smtClean="0"/>
              <a:t>praktische opdracht</a:t>
            </a:r>
          </a:p>
          <a:p>
            <a:pPr eaLnBrk="1" hangingPunct="1"/>
            <a:r>
              <a:rPr lang="nl-NL" sz="2100" dirty="0" smtClean="0"/>
              <a:t>open vragen</a:t>
            </a:r>
          </a:p>
          <a:p>
            <a:pPr eaLnBrk="1" hangingPunct="1"/>
            <a:r>
              <a:rPr lang="nl-NL" sz="2100" dirty="0" smtClean="0"/>
              <a:t>gesloten vragen</a:t>
            </a:r>
            <a:r>
              <a:rPr lang="nl-NL" sz="2100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/>
            <a:endParaRPr lang="nl-NL" sz="2100" dirty="0">
              <a:solidFill>
                <a:srgbClr val="000099"/>
              </a:solidFill>
            </a:endParaRPr>
          </a:p>
          <a:p>
            <a:pPr eaLnBrk="1" hangingPunct="1"/>
            <a:endParaRPr lang="nl-NL" sz="2100" dirty="0" smtClean="0">
              <a:solidFill>
                <a:srgbClr val="000099"/>
              </a:solidFill>
            </a:endParaRPr>
          </a:p>
          <a:p>
            <a:pPr eaLnBrk="1" hangingPunct="1"/>
            <a:endParaRPr lang="nl-NL" sz="21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nl-NL" sz="2100" b="1" u="sng" dirty="0" smtClean="0"/>
          </a:p>
          <a:p>
            <a:pPr algn="r" eaLnBrk="1" hangingPunct="1">
              <a:buFontTx/>
              <a:buNone/>
            </a:pPr>
            <a:r>
              <a:rPr lang="nl-NL" sz="1600" u="sng" dirty="0" smtClean="0"/>
              <a:t>lagere</a:t>
            </a:r>
            <a:r>
              <a:rPr lang="nl-NL" sz="1600" dirty="0" smtClean="0"/>
              <a:t> validiteit</a:t>
            </a:r>
          </a:p>
          <a:p>
            <a:pPr algn="r" eaLnBrk="1" hangingPunct="1">
              <a:buFontTx/>
              <a:buNone/>
            </a:pPr>
            <a:r>
              <a:rPr lang="nl-NL" sz="1600" u="sng" dirty="0" smtClean="0"/>
              <a:t>hogere</a:t>
            </a:r>
            <a:r>
              <a:rPr lang="nl-NL" sz="1600" dirty="0" smtClean="0"/>
              <a:t> betrouwbaarheid </a:t>
            </a:r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  <a:p>
            <a:pPr algn="r" eaLnBrk="1" hangingPunct="1"/>
            <a:endParaRPr lang="nl-NL" sz="1300" b="1" dirty="0" smtClean="0"/>
          </a:p>
        </p:txBody>
      </p:sp>
      <p:sp>
        <p:nvSpPr>
          <p:cNvPr id="23556" name="AutoShape 20"/>
          <p:cNvSpPr>
            <a:spLocks noChangeArrowheads="1"/>
          </p:cNvSpPr>
          <p:nvPr/>
        </p:nvSpPr>
        <p:spPr bwMode="auto">
          <a:xfrm rot="-5400000">
            <a:off x="5324475" y="2339975"/>
            <a:ext cx="2527300" cy="2241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711" tIns="40855" rIns="81711" bIns="40855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Eisen aan een Examen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ragen moeten kloppen.</a:t>
            </a:r>
          </a:p>
          <a:p>
            <a:r>
              <a:rPr lang="nl-NL" dirty="0" smtClean="0"/>
              <a:t>Formuleringen eenduidig.</a:t>
            </a:r>
          </a:p>
          <a:p>
            <a:r>
              <a:rPr lang="nl-NL" dirty="0" smtClean="0"/>
              <a:t>Antwoordrestricties.</a:t>
            </a:r>
          </a:p>
          <a:p>
            <a:r>
              <a:rPr lang="nl-NL" dirty="0" smtClean="0"/>
              <a:t>Spreiding over de stof.</a:t>
            </a:r>
          </a:p>
          <a:p>
            <a:r>
              <a:rPr lang="nl-NL" dirty="0" smtClean="0"/>
              <a:t>Spreiding </a:t>
            </a:r>
            <a:r>
              <a:rPr lang="nl-NL" dirty="0"/>
              <a:t>over de vaardigheden.</a:t>
            </a:r>
            <a:endParaRPr lang="nl-NL" dirty="0" smtClean="0"/>
          </a:p>
          <a:p>
            <a:r>
              <a:rPr lang="nl-NL" b="1" dirty="0" smtClean="0"/>
              <a:t>Spreiding over de moeilijkheidsgraad van de vragen.</a:t>
            </a:r>
          </a:p>
          <a:p>
            <a:r>
              <a:rPr lang="nl-NL" b="1" dirty="0"/>
              <a:t>Originaliteit van de </a:t>
            </a:r>
            <a:r>
              <a:rPr lang="nl-NL" b="1" dirty="0" smtClean="0"/>
              <a:t>contexten.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63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20176"/>
              </p:ext>
            </p:extLst>
          </p:nvPr>
        </p:nvGraphicFramePr>
        <p:xfrm>
          <a:off x="1071563" y="1389063"/>
          <a:ext cx="7000875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Meten</a:t>
            </a:r>
            <a:r>
              <a:rPr lang="en-GB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9689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2800" dirty="0" smtClean="0"/>
              <a:t>Temperatuur</a:t>
            </a:r>
          </a:p>
          <a:p>
            <a:pPr eaLnBrk="1" hangingPunct="1"/>
            <a:r>
              <a:rPr lang="nl-NL" sz="2800" dirty="0" smtClean="0"/>
              <a:t>De theorie over de uitzetting van kwik in relatie tot temperatuur stelt </a:t>
            </a:r>
            <a:r>
              <a:rPr lang="nl-NL" dirty="0"/>
              <a:t>ons in staat om </a:t>
            </a:r>
            <a:r>
              <a:rPr lang="nl-NL" sz="2800" dirty="0" smtClean="0"/>
              <a:t>het meetinstrument (thermometer) te kalibreren en er mee te meten.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Vaardigheid</a:t>
            </a:r>
          </a:p>
          <a:p>
            <a:pPr eaLnBrk="1" hangingPunct="1"/>
            <a:r>
              <a:rPr lang="nl-NL" sz="2800" dirty="0" smtClean="0"/>
              <a:t>De theorie over de relatie tussen opgaven en vaardigheid </a:t>
            </a:r>
            <a:r>
              <a:rPr lang="nl-NL" dirty="0" smtClean="0"/>
              <a:t>stelt ons </a:t>
            </a:r>
            <a:r>
              <a:rPr lang="nl-NL" sz="2800" dirty="0" smtClean="0"/>
              <a:t>in staat om het meetinstrument (toets) te kalibreren en er mee te meten.</a:t>
            </a:r>
          </a:p>
        </p:txBody>
      </p:sp>
    </p:spTree>
    <p:extLst>
      <p:ext uri="{BB962C8B-B14F-4D97-AF65-F5344CB8AC3E}">
        <p14:creationId xmlns:p14="http://schemas.microsoft.com/office/powerpoint/2010/main" val="7350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2048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Item Response </a:t>
            </a:r>
            <a:r>
              <a:rPr lang="en-GB" sz="3200" dirty="0" err="1" smtClean="0"/>
              <a:t>Theorie</a:t>
            </a:r>
            <a:r>
              <a:rPr lang="nl-NL" sz="3200" dirty="0" smtClean="0"/>
              <a:t> </a:t>
            </a:r>
            <a:endParaRPr lang="en-GB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988840"/>
            <a:ext cx="7772400" cy="39547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/>
              <a:t>E</a:t>
            </a:r>
            <a:r>
              <a:rPr lang="nl-NL" sz="2800" dirty="0" smtClean="0"/>
              <a:t>én</a:t>
            </a:r>
            <a:r>
              <a:rPr lang="en-GB" sz="2800" dirty="0" smtClean="0"/>
              <a:t> </a:t>
            </a:r>
            <a:r>
              <a:rPr lang="en-GB" sz="2800" dirty="0" err="1" smtClean="0"/>
              <a:t>sc</a:t>
            </a:r>
            <a:r>
              <a:rPr lang="nl-NL" sz="2800" dirty="0" smtClean="0"/>
              <a:t>ha</a:t>
            </a:r>
            <a:r>
              <a:rPr lang="en-GB" sz="2800" dirty="0" smtClean="0"/>
              <a:t>al</a:t>
            </a:r>
            <a:r>
              <a:rPr lang="nl-NL" sz="2800" dirty="0" smtClean="0"/>
              <a:t> voor de vaardigheden van de leerlingen en de moeilijkheid van de opgaven</a:t>
            </a:r>
            <a:r>
              <a:rPr lang="en-US" dirty="0" smtClean="0"/>
              <a:t>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007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Woudschoten 2012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sz="3600" dirty="0" smtClean="0"/>
              <a:t>Europa</a:t>
            </a:r>
          </a:p>
          <a:p>
            <a:r>
              <a:rPr lang="nl-NL" sz="3600" dirty="0" smtClean="0"/>
              <a:t>Nederland</a:t>
            </a:r>
          </a:p>
          <a:p>
            <a:r>
              <a:rPr lang="nl-NL" sz="3600" dirty="0" smtClean="0"/>
              <a:t>Arnhem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solidFill>
            <a:srgbClr val="316C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5363" name="Picture 3" descr="Original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219200" y="48006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299325" y="4918075"/>
            <a:ext cx="114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>
                <a:latin typeface="Times New Roman" pitchFamily="18" charset="0"/>
              </a:rPr>
              <a:t>gewicht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0574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276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2672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800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572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19800" y="480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0198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546725" y="1489075"/>
            <a:ext cx="237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400">
              <a:latin typeface="Times New Roman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76800" y="18288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Waar is de positie van de persoon op de schaal?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IRT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solidFill>
            <a:srgbClr val="316C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6387" name="Picture 3" descr="Original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219200" y="48006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299325" y="4918075"/>
            <a:ext cx="114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dirty="0">
                <a:latin typeface="Times New Roman" pitchFamily="18" charset="0"/>
              </a:rPr>
              <a:t>gewicht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4196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0574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276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2672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800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572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6019800" y="480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0198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581400" y="3962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Vaardigheid  persoon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057400" y="5257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>
                <a:latin typeface="Times New Roman" pitchFamily="18" charset="0"/>
              </a:rPr>
              <a:t>Moeilijkheid taken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IRT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5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90600" y="1371600"/>
          <a:ext cx="7102475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Grafiek" r:id="rId3" imgW="10350000" imgH="5602680" progId="Excel.Sheet.8">
                  <p:embed/>
                </p:oleObj>
              </mc:Choice>
              <mc:Fallback>
                <p:oleObj name="Grafiek" r:id="rId3" imgW="10350000" imgH="5602680" progId="Excel.Sheet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102475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4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80394"/>
              </p:ext>
            </p:extLst>
          </p:nvPr>
        </p:nvGraphicFramePr>
        <p:xfrm>
          <a:off x="1022400" y="1391568"/>
          <a:ext cx="7000875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04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52463" y="1333500"/>
            <a:ext cx="7573962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52463" y="4957763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52463" y="455295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52463" y="415925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52463" y="3754438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652463" y="3348038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652463" y="2943225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52463" y="2538413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52463" y="2132013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52463" y="172720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52463" y="133350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619125" y="536416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19125" y="495776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19125" y="45529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19125" y="41592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619125" y="37544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619125" y="33480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619125" y="294322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19125" y="253841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619125" y="213201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619125" y="172720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19125" y="133350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52463" y="5364163"/>
            <a:ext cx="757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6524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1417638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2171700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29257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3679825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4445000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51990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V="1">
            <a:off x="5953125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6707188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74723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V="1">
            <a:off x="8226425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652463" y="5048250"/>
            <a:ext cx="79375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V="1">
            <a:off x="731838" y="5026025"/>
            <a:ext cx="77787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V="1">
            <a:off x="809625" y="5014913"/>
            <a:ext cx="79375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889000" y="4992688"/>
            <a:ext cx="68263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V="1">
            <a:off x="957263" y="4981575"/>
            <a:ext cx="77787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1035050" y="4957763"/>
            <a:ext cx="79375" cy="238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4425" y="4946650"/>
            <a:ext cx="77788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7" name="Freeform 43"/>
          <p:cNvSpPr>
            <a:spLocks/>
          </p:cNvSpPr>
          <p:nvPr/>
        </p:nvSpPr>
        <p:spPr bwMode="auto">
          <a:xfrm>
            <a:off x="1192213" y="4924425"/>
            <a:ext cx="68262" cy="22225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14">
                <a:moveTo>
                  <a:pt x="0" y="14"/>
                </a:moveTo>
                <a:lnTo>
                  <a:pt x="22" y="7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8" name="Freeform 44"/>
          <p:cNvSpPr>
            <a:spLocks/>
          </p:cNvSpPr>
          <p:nvPr/>
        </p:nvSpPr>
        <p:spPr bwMode="auto">
          <a:xfrm>
            <a:off x="1260475" y="4902200"/>
            <a:ext cx="79375" cy="22225"/>
          </a:xfrm>
          <a:custGeom>
            <a:avLst/>
            <a:gdLst>
              <a:gd name="T0" fmla="*/ 0 w 50"/>
              <a:gd name="T1" fmla="*/ 2147483647 h 14"/>
              <a:gd name="T2" fmla="*/ 2147483647 w 50"/>
              <a:gd name="T3" fmla="*/ 2147483647 h 14"/>
              <a:gd name="T4" fmla="*/ 2147483647 w 5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14">
                <a:moveTo>
                  <a:pt x="0" y="14"/>
                </a:moveTo>
                <a:lnTo>
                  <a:pt x="28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1339850" y="4879975"/>
            <a:ext cx="77788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1417638" y="4868863"/>
            <a:ext cx="68262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V="1">
            <a:off x="1485900" y="4846638"/>
            <a:ext cx="77788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 flipV="1">
            <a:off x="1563688" y="4822825"/>
            <a:ext cx="79375" cy="238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 flipV="1">
            <a:off x="1643063" y="4789488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V="1">
            <a:off x="1722438" y="4767263"/>
            <a:ext cx="666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 flipV="1">
            <a:off x="1789113" y="4745038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6" name="Freeform 52"/>
          <p:cNvSpPr>
            <a:spLocks/>
          </p:cNvSpPr>
          <p:nvPr/>
        </p:nvSpPr>
        <p:spPr bwMode="auto">
          <a:xfrm>
            <a:off x="1868488" y="4710113"/>
            <a:ext cx="77787" cy="34925"/>
          </a:xfrm>
          <a:custGeom>
            <a:avLst/>
            <a:gdLst>
              <a:gd name="T0" fmla="*/ 0 w 49"/>
              <a:gd name="T1" fmla="*/ 2147483647 h 22"/>
              <a:gd name="T2" fmla="*/ 2147483647 w 49"/>
              <a:gd name="T3" fmla="*/ 2147483647 h 22"/>
              <a:gd name="T4" fmla="*/ 2147483647 w 49"/>
              <a:gd name="T5" fmla="*/ 0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2">
                <a:moveTo>
                  <a:pt x="0" y="22"/>
                </a:moveTo>
                <a:lnTo>
                  <a:pt x="21" y="1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7" name="Freeform 53"/>
          <p:cNvSpPr>
            <a:spLocks/>
          </p:cNvSpPr>
          <p:nvPr/>
        </p:nvSpPr>
        <p:spPr bwMode="auto">
          <a:xfrm>
            <a:off x="1946275" y="4687888"/>
            <a:ext cx="68263" cy="22225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14">
                <a:moveTo>
                  <a:pt x="0" y="14"/>
                </a:moveTo>
                <a:lnTo>
                  <a:pt x="22" y="7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 flipV="1">
            <a:off x="2014538" y="4654550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flipV="1">
            <a:off x="2093913" y="4632325"/>
            <a:ext cx="77787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 flipV="1">
            <a:off x="2171700" y="4597400"/>
            <a:ext cx="79375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 flipV="1">
            <a:off x="2251075" y="4564063"/>
            <a:ext cx="666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 flipV="1">
            <a:off x="2317750" y="4530725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V="1">
            <a:off x="2397125" y="4497388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 flipV="1">
            <a:off x="2476500" y="4462463"/>
            <a:ext cx="77788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 flipV="1">
            <a:off x="2554288" y="4429125"/>
            <a:ext cx="68262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 flipV="1">
            <a:off x="2622550" y="4395788"/>
            <a:ext cx="77788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 flipV="1">
            <a:off x="2700338" y="4362450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 flipV="1">
            <a:off x="2779713" y="4316413"/>
            <a:ext cx="68262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 flipV="1">
            <a:off x="2847975" y="4283075"/>
            <a:ext cx="77788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 flipV="1">
            <a:off x="2925763" y="4237038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 flipV="1">
            <a:off x="3005138" y="4203700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 flipV="1">
            <a:off x="3084513" y="4159250"/>
            <a:ext cx="666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 flipV="1">
            <a:off x="3151188" y="4113213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 flipV="1">
            <a:off x="3230563" y="4068763"/>
            <a:ext cx="77787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 flipV="1">
            <a:off x="3308350" y="402431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 flipV="1">
            <a:off x="3387725" y="3978275"/>
            <a:ext cx="66675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 flipV="1">
            <a:off x="3454400" y="3933825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V="1">
            <a:off x="3533775" y="3889375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 flipV="1">
            <a:off x="3613150" y="3843338"/>
            <a:ext cx="666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 flipV="1">
            <a:off x="3679825" y="3798888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V="1">
            <a:off x="3759200" y="3741738"/>
            <a:ext cx="79375" cy="571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 flipV="1">
            <a:off x="3838575" y="3697288"/>
            <a:ext cx="77788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3" name="Line 79"/>
          <p:cNvSpPr>
            <a:spLocks noChangeShapeType="1"/>
          </p:cNvSpPr>
          <p:nvPr/>
        </p:nvSpPr>
        <p:spPr bwMode="auto">
          <a:xfrm flipV="1">
            <a:off x="3916363" y="3652838"/>
            <a:ext cx="68262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4" name="Freeform 80"/>
          <p:cNvSpPr>
            <a:spLocks/>
          </p:cNvSpPr>
          <p:nvPr/>
        </p:nvSpPr>
        <p:spPr bwMode="auto">
          <a:xfrm>
            <a:off x="3984625" y="3595688"/>
            <a:ext cx="77788" cy="57150"/>
          </a:xfrm>
          <a:custGeom>
            <a:avLst/>
            <a:gdLst>
              <a:gd name="T0" fmla="*/ 0 w 49"/>
              <a:gd name="T1" fmla="*/ 2147483647 h 36"/>
              <a:gd name="T2" fmla="*/ 2147483647 w 49"/>
              <a:gd name="T3" fmla="*/ 2147483647 h 36"/>
              <a:gd name="T4" fmla="*/ 2147483647 w 49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36">
                <a:moveTo>
                  <a:pt x="0" y="36"/>
                </a:moveTo>
                <a:lnTo>
                  <a:pt x="28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5" name="Line 81"/>
          <p:cNvSpPr>
            <a:spLocks noChangeShapeType="1"/>
          </p:cNvSpPr>
          <p:nvPr/>
        </p:nvSpPr>
        <p:spPr bwMode="auto">
          <a:xfrm flipV="1">
            <a:off x="4062413" y="3551238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6" name="Line 82"/>
          <p:cNvSpPr>
            <a:spLocks noChangeShapeType="1"/>
          </p:cNvSpPr>
          <p:nvPr/>
        </p:nvSpPr>
        <p:spPr bwMode="auto">
          <a:xfrm flipV="1">
            <a:off x="4141788" y="3494088"/>
            <a:ext cx="79375" cy="571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7" name="Line 83"/>
          <p:cNvSpPr>
            <a:spLocks noChangeShapeType="1"/>
          </p:cNvSpPr>
          <p:nvPr/>
        </p:nvSpPr>
        <p:spPr bwMode="auto">
          <a:xfrm flipV="1">
            <a:off x="4221163" y="3449638"/>
            <a:ext cx="666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8" name="Line 84"/>
          <p:cNvSpPr>
            <a:spLocks noChangeShapeType="1"/>
          </p:cNvSpPr>
          <p:nvPr/>
        </p:nvSpPr>
        <p:spPr bwMode="auto">
          <a:xfrm flipV="1">
            <a:off x="4287838" y="3394075"/>
            <a:ext cx="79375" cy="5556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9" name="Line 85"/>
          <p:cNvSpPr>
            <a:spLocks noChangeShapeType="1"/>
          </p:cNvSpPr>
          <p:nvPr/>
        </p:nvSpPr>
        <p:spPr bwMode="auto">
          <a:xfrm flipV="1">
            <a:off x="4367213" y="3348038"/>
            <a:ext cx="77787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0" name="Freeform 86"/>
          <p:cNvSpPr>
            <a:spLocks/>
          </p:cNvSpPr>
          <p:nvPr/>
        </p:nvSpPr>
        <p:spPr bwMode="auto">
          <a:xfrm>
            <a:off x="4445000" y="3292475"/>
            <a:ext cx="68263" cy="55563"/>
          </a:xfrm>
          <a:custGeom>
            <a:avLst/>
            <a:gdLst>
              <a:gd name="T0" fmla="*/ 0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35">
                <a:moveTo>
                  <a:pt x="0" y="35"/>
                </a:moveTo>
                <a:lnTo>
                  <a:pt x="22" y="21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1" name="Line 87"/>
          <p:cNvSpPr>
            <a:spLocks noChangeShapeType="1"/>
          </p:cNvSpPr>
          <p:nvPr/>
        </p:nvSpPr>
        <p:spPr bwMode="auto">
          <a:xfrm flipV="1">
            <a:off x="4513263" y="3246438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2" name="Line 88"/>
          <p:cNvSpPr>
            <a:spLocks noChangeShapeType="1"/>
          </p:cNvSpPr>
          <p:nvPr/>
        </p:nvSpPr>
        <p:spPr bwMode="auto">
          <a:xfrm flipV="1">
            <a:off x="4592638" y="3190875"/>
            <a:ext cx="77787" cy="5556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3" name="Line 89"/>
          <p:cNvSpPr>
            <a:spLocks noChangeShapeType="1"/>
          </p:cNvSpPr>
          <p:nvPr/>
        </p:nvSpPr>
        <p:spPr bwMode="auto">
          <a:xfrm flipV="1">
            <a:off x="4670425" y="3146425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4" name="Line 90"/>
          <p:cNvSpPr>
            <a:spLocks noChangeShapeType="1"/>
          </p:cNvSpPr>
          <p:nvPr/>
        </p:nvSpPr>
        <p:spPr bwMode="auto">
          <a:xfrm flipV="1">
            <a:off x="4749800" y="3100388"/>
            <a:ext cx="666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5" name="Freeform 91"/>
          <p:cNvSpPr>
            <a:spLocks/>
          </p:cNvSpPr>
          <p:nvPr/>
        </p:nvSpPr>
        <p:spPr bwMode="auto">
          <a:xfrm>
            <a:off x="4816475" y="3044825"/>
            <a:ext cx="79375" cy="55563"/>
          </a:xfrm>
          <a:custGeom>
            <a:avLst/>
            <a:gdLst>
              <a:gd name="T0" fmla="*/ 0 w 50"/>
              <a:gd name="T1" fmla="*/ 2147483647 h 35"/>
              <a:gd name="T2" fmla="*/ 2147483647 w 50"/>
              <a:gd name="T3" fmla="*/ 2147483647 h 35"/>
              <a:gd name="T4" fmla="*/ 2147483647 w 50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35">
                <a:moveTo>
                  <a:pt x="0" y="35"/>
                </a:moveTo>
                <a:lnTo>
                  <a:pt x="29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6" name="Line 92"/>
          <p:cNvSpPr>
            <a:spLocks noChangeShapeType="1"/>
          </p:cNvSpPr>
          <p:nvPr/>
        </p:nvSpPr>
        <p:spPr bwMode="auto">
          <a:xfrm flipV="1">
            <a:off x="4895850" y="2998788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7" name="Line 93"/>
          <p:cNvSpPr>
            <a:spLocks noChangeShapeType="1"/>
          </p:cNvSpPr>
          <p:nvPr/>
        </p:nvSpPr>
        <p:spPr bwMode="auto">
          <a:xfrm flipV="1">
            <a:off x="4975225" y="2954338"/>
            <a:ext cx="666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8" name="Line 94"/>
          <p:cNvSpPr>
            <a:spLocks noChangeShapeType="1"/>
          </p:cNvSpPr>
          <p:nvPr/>
        </p:nvSpPr>
        <p:spPr bwMode="auto">
          <a:xfrm flipV="1">
            <a:off x="5041900" y="2897188"/>
            <a:ext cx="79375" cy="571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9" name="Line 95"/>
          <p:cNvSpPr>
            <a:spLocks noChangeShapeType="1"/>
          </p:cNvSpPr>
          <p:nvPr/>
        </p:nvSpPr>
        <p:spPr bwMode="auto">
          <a:xfrm flipV="1">
            <a:off x="5121275" y="2852738"/>
            <a:ext cx="77788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0" name="Line 96"/>
          <p:cNvSpPr>
            <a:spLocks noChangeShapeType="1"/>
          </p:cNvSpPr>
          <p:nvPr/>
        </p:nvSpPr>
        <p:spPr bwMode="auto">
          <a:xfrm flipV="1">
            <a:off x="5199063" y="2808288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1" name="Line 97"/>
          <p:cNvSpPr>
            <a:spLocks noChangeShapeType="1"/>
          </p:cNvSpPr>
          <p:nvPr/>
        </p:nvSpPr>
        <p:spPr bwMode="auto">
          <a:xfrm flipV="1">
            <a:off x="5278438" y="2762250"/>
            <a:ext cx="68262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2" name="Line 98"/>
          <p:cNvSpPr>
            <a:spLocks noChangeShapeType="1"/>
          </p:cNvSpPr>
          <p:nvPr/>
        </p:nvSpPr>
        <p:spPr bwMode="auto">
          <a:xfrm flipV="1">
            <a:off x="5346700" y="2717800"/>
            <a:ext cx="77788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3" name="Line 99"/>
          <p:cNvSpPr>
            <a:spLocks noChangeShapeType="1"/>
          </p:cNvSpPr>
          <p:nvPr/>
        </p:nvSpPr>
        <p:spPr bwMode="auto">
          <a:xfrm flipV="1">
            <a:off x="5424488" y="2673350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4" name="Line 100"/>
          <p:cNvSpPr>
            <a:spLocks noChangeShapeType="1"/>
          </p:cNvSpPr>
          <p:nvPr/>
        </p:nvSpPr>
        <p:spPr bwMode="auto">
          <a:xfrm flipV="1">
            <a:off x="5503863" y="2627313"/>
            <a:ext cx="77787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5" name="Line 101"/>
          <p:cNvSpPr>
            <a:spLocks noChangeShapeType="1"/>
          </p:cNvSpPr>
          <p:nvPr/>
        </p:nvSpPr>
        <p:spPr bwMode="auto">
          <a:xfrm flipV="1">
            <a:off x="5581650" y="2582863"/>
            <a:ext cx="68263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6" name="Line 102"/>
          <p:cNvSpPr>
            <a:spLocks noChangeShapeType="1"/>
          </p:cNvSpPr>
          <p:nvPr/>
        </p:nvSpPr>
        <p:spPr bwMode="auto">
          <a:xfrm flipV="1">
            <a:off x="5649913" y="253841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7" name="Line 103"/>
          <p:cNvSpPr>
            <a:spLocks noChangeShapeType="1"/>
          </p:cNvSpPr>
          <p:nvPr/>
        </p:nvSpPr>
        <p:spPr bwMode="auto">
          <a:xfrm flipV="1">
            <a:off x="5729288" y="2492375"/>
            <a:ext cx="77787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8" name="Line 104"/>
          <p:cNvSpPr>
            <a:spLocks noChangeShapeType="1"/>
          </p:cNvSpPr>
          <p:nvPr/>
        </p:nvSpPr>
        <p:spPr bwMode="auto">
          <a:xfrm flipV="1">
            <a:off x="5807075" y="2459038"/>
            <a:ext cx="68263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9" name="Line 105"/>
          <p:cNvSpPr>
            <a:spLocks noChangeShapeType="1"/>
          </p:cNvSpPr>
          <p:nvPr/>
        </p:nvSpPr>
        <p:spPr bwMode="auto">
          <a:xfrm flipV="1">
            <a:off x="5875338" y="2413000"/>
            <a:ext cx="77787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0" name="Line 106"/>
          <p:cNvSpPr>
            <a:spLocks noChangeShapeType="1"/>
          </p:cNvSpPr>
          <p:nvPr/>
        </p:nvSpPr>
        <p:spPr bwMode="auto">
          <a:xfrm flipV="1">
            <a:off x="5953125" y="2379663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1" name="Line 107"/>
          <p:cNvSpPr>
            <a:spLocks noChangeShapeType="1"/>
          </p:cNvSpPr>
          <p:nvPr/>
        </p:nvSpPr>
        <p:spPr bwMode="auto">
          <a:xfrm flipV="1">
            <a:off x="6032500" y="233521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2" name="Line 108"/>
          <p:cNvSpPr>
            <a:spLocks noChangeShapeType="1"/>
          </p:cNvSpPr>
          <p:nvPr/>
        </p:nvSpPr>
        <p:spPr bwMode="auto">
          <a:xfrm flipV="1">
            <a:off x="6111875" y="2301875"/>
            <a:ext cx="666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3" name="Line 109"/>
          <p:cNvSpPr>
            <a:spLocks noChangeShapeType="1"/>
          </p:cNvSpPr>
          <p:nvPr/>
        </p:nvSpPr>
        <p:spPr bwMode="auto">
          <a:xfrm flipV="1">
            <a:off x="6178550" y="2266950"/>
            <a:ext cx="79375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4" name="Line 110"/>
          <p:cNvSpPr>
            <a:spLocks noChangeShapeType="1"/>
          </p:cNvSpPr>
          <p:nvPr/>
        </p:nvSpPr>
        <p:spPr bwMode="auto">
          <a:xfrm flipV="1">
            <a:off x="6257925" y="2233613"/>
            <a:ext cx="77788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5" name="Line 111"/>
          <p:cNvSpPr>
            <a:spLocks noChangeShapeType="1"/>
          </p:cNvSpPr>
          <p:nvPr/>
        </p:nvSpPr>
        <p:spPr bwMode="auto">
          <a:xfrm flipV="1">
            <a:off x="6335713" y="218916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6" name="Line 112"/>
          <p:cNvSpPr>
            <a:spLocks noChangeShapeType="1"/>
          </p:cNvSpPr>
          <p:nvPr/>
        </p:nvSpPr>
        <p:spPr bwMode="auto">
          <a:xfrm flipV="1">
            <a:off x="6415088" y="2154238"/>
            <a:ext cx="68262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7" name="Line 113"/>
          <p:cNvSpPr>
            <a:spLocks noChangeShapeType="1"/>
          </p:cNvSpPr>
          <p:nvPr/>
        </p:nvSpPr>
        <p:spPr bwMode="auto">
          <a:xfrm flipV="1">
            <a:off x="6483350" y="2132013"/>
            <a:ext cx="77788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8" name="Line 114"/>
          <p:cNvSpPr>
            <a:spLocks noChangeShapeType="1"/>
          </p:cNvSpPr>
          <p:nvPr/>
        </p:nvSpPr>
        <p:spPr bwMode="auto">
          <a:xfrm flipV="1">
            <a:off x="6561138" y="2098675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9" name="Line 115"/>
          <p:cNvSpPr>
            <a:spLocks noChangeShapeType="1"/>
          </p:cNvSpPr>
          <p:nvPr/>
        </p:nvSpPr>
        <p:spPr bwMode="auto">
          <a:xfrm flipV="1">
            <a:off x="6640513" y="2065338"/>
            <a:ext cx="666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0" name="Line 116"/>
          <p:cNvSpPr>
            <a:spLocks noChangeShapeType="1"/>
          </p:cNvSpPr>
          <p:nvPr/>
        </p:nvSpPr>
        <p:spPr bwMode="auto">
          <a:xfrm flipV="1">
            <a:off x="6707188" y="2041525"/>
            <a:ext cx="79375" cy="238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1" name="Line 117"/>
          <p:cNvSpPr>
            <a:spLocks noChangeShapeType="1"/>
          </p:cNvSpPr>
          <p:nvPr/>
        </p:nvSpPr>
        <p:spPr bwMode="auto">
          <a:xfrm flipV="1">
            <a:off x="6786563" y="2008188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2" name="Freeform 118"/>
          <p:cNvSpPr>
            <a:spLocks/>
          </p:cNvSpPr>
          <p:nvPr/>
        </p:nvSpPr>
        <p:spPr bwMode="auto">
          <a:xfrm>
            <a:off x="6865938" y="1974850"/>
            <a:ext cx="77787" cy="33338"/>
          </a:xfrm>
          <a:custGeom>
            <a:avLst/>
            <a:gdLst>
              <a:gd name="T0" fmla="*/ 0 w 49"/>
              <a:gd name="T1" fmla="*/ 2147483647 h 21"/>
              <a:gd name="T2" fmla="*/ 2147483647 w 49"/>
              <a:gd name="T3" fmla="*/ 2147483647 h 21"/>
              <a:gd name="T4" fmla="*/ 2147483647 w 49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1">
                <a:moveTo>
                  <a:pt x="0" y="21"/>
                </a:moveTo>
                <a:lnTo>
                  <a:pt x="21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3" name="Freeform 119"/>
          <p:cNvSpPr>
            <a:spLocks/>
          </p:cNvSpPr>
          <p:nvPr/>
        </p:nvSpPr>
        <p:spPr bwMode="auto">
          <a:xfrm>
            <a:off x="6943725" y="1952625"/>
            <a:ext cx="68263" cy="22225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14">
                <a:moveTo>
                  <a:pt x="0" y="14"/>
                </a:moveTo>
                <a:lnTo>
                  <a:pt x="22" y="7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4" name="Line 120"/>
          <p:cNvSpPr>
            <a:spLocks noChangeShapeType="1"/>
          </p:cNvSpPr>
          <p:nvPr/>
        </p:nvSpPr>
        <p:spPr bwMode="auto">
          <a:xfrm flipV="1">
            <a:off x="7011988" y="1928813"/>
            <a:ext cx="77787" cy="238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5" name="Line 121"/>
          <p:cNvSpPr>
            <a:spLocks noChangeShapeType="1"/>
          </p:cNvSpPr>
          <p:nvPr/>
        </p:nvSpPr>
        <p:spPr bwMode="auto">
          <a:xfrm flipV="1">
            <a:off x="7089775" y="1895475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6" name="Line 122"/>
          <p:cNvSpPr>
            <a:spLocks noChangeShapeType="1"/>
          </p:cNvSpPr>
          <p:nvPr/>
        </p:nvSpPr>
        <p:spPr bwMode="auto">
          <a:xfrm flipV="1">
            <a:off x="7169150" y="1873250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7" name="Line 123"/>
          <p:cNvSpPr>
            <a:spLocks noChangeShapeType="1"/>
          </p:cNvSpPr>
          <p:nvPr/>
        </p:nvSpPr>
        <p:spPr bwMode="auto">
          <a:xfrm flipV="1">
            <a:off x="7248525" y="1851025"/>
            <a:ext cx="666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8" name="Line 124"/>
          <p:cNvSpPr>
            <a:spLocks noChangeShapeType="1"/>
          </p:cNvSpPr>
          <p:nvPr/>
        </p:nvSpPr>
        <p:spPr bwMode="auto">
          <a:xfrm flipV="1">
            <a:off x="7315200" y="1828800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9" name="Line 125"/>
          <p:cNvSpPr>
            <a:spLocks noChangeShapeType="1"/>
          </p:cNvSpPr>
          <p:nvPr/>
        </p:nvSpPr>
        <p:spPr bwMode="auto">
          <a:xfrm flipV="1">
            <a:off x="7394575" y="1804988"/>
            <a:ext cx="77788" cy="238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0" name="Line 126"/>
          <p:cNvSpPr>
            <a:spLocks noChangeShapeType="1"/>
          </p:cNvSpPr>
          <p:nvPr/>
        </p:nvSpPr>
        <p:spPr bwMode="auto">
          <a:xfrm flipV="1">
            <a:off x="7472363" y="1793875"/>
            <a:ext cx="68262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1" name="Freeform 127"/>
          <p:cNvSpPr>
            <a:spLocks/>
          </p:cNvSpPr>
          <p:nvPr/>
        </p:nvSpPr>
        <p:spPr bwMode="auto">
          <a:xfrm>
            <a:off x="7540625" y="1771650"/>
            <a:ext cx="79375" cy="22225"/>
          </a:xfrm>
          <a:custGeom>
            <a:avLst/>
            <a:gdLst>
              <a:gd name="T0" fmla="*/ 0 w 50"/>
              <a:gd name="T1" fmla="*/ 2147483647 h 14"/>
              <a:gd name="T2" fmla="*/ 2147483647 w 50"/>
              <a:gd name="T3" fmla="*/ 2147483647 h 14"/>
              <a:gd name="T4" fmla="*/ 2147483647 w 5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14">
                <a:moveTo>
                  <a:pt x="0" y="14"/>
                </a:moveTo>
                <a:lnTo>
                  <a:pt x="28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2" name="Freeform 128"/>
          <p:cNvSpPr>
            <a:spLocks/>
          </p:cNvSpPr>
          <p:nvPr/>
        </p:nvSpPr>
        <p:spPr bwMode="auto">
          <a:xfrm>
            <a:off x="7620000" y="1749425"/>
            <a:ext cx="77788" cy="22225"/>
          </a:xfrm>
          <a:custGeom>
            <a:avLst/>
            <a:gdLst>
              <a:gd name="T0" fmla="*/ 0 w 49"/>
              <a:gd name="T1" fmla="*/ 2147483647 h 14"/>
              <a:gd name="T2" fmla="*/ 2147483647 w 49"/>
              <a:gd name="T3" fmla="*/ 2147483647 h 14"/>
              <a:gd name="T4" fmla="*/ 2147483647 w 49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14">
                <a:moveTo>
                  <a:pt x="0" y="14"/>
                </a:moveTo>
                <a:lnTo>
                  <a:pt x="21" y="7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3" name="Line 129"/>
          <p:cNvSpPr>
            <a:spLocks noChangeShapeType="1"/>
          </p:cNvSpPr>
          <p:nvPr/>
        </p:nvSpPr>
        <p:spPr bwMode="auto">
          <a:xfrm flipV="1">
            <a:off x="7697788" y="1727200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4" name="Line 130"/>
          <p:cNvSpPr>
            <a:spLocks noChangeShapeType="1"/>
          </p:cNvSpPr>
          <p:nvPr/>
        </p:nvSpPr>
        <p:spPr bwMode="auto">
          <a:xfrm flipV="1">
            <a:off x="7777163" y="1716088"/>
            <a:ext cx="66675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5" name="Line 131"/>
          <p:cNvSpPr>
            <a:spLocks noChangeShapeType="1"/>
          </p:cNvSpPr>
          <p:nvPr/>
        </p:nvSpPr>
        <p:spPr bwMode="auto">
          <a:xfrm flipV="1">
            <a:off x="7843838" y="1693863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6" name="Line 132"/>
          <p:cNvSpPr>
            <a:spLocks noChangeShapeType="1"/>
          </p:cNvSpPr>
          <p:nvPr/>
        </p:nvSpPr>
        <p:spPr bwMode="auto">
          <a:xfrm flipV="1">
            <a:off x="7923213" y="1681163"/>
            <a:ext cx="79375" cy="1270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7" name="Line 133"/>
          <p:cNvSpPr>
            <a:spLocks noChangeShapeType="1"/>
          </p:cNvSpPr>
          <p:nvPr/>
        </p:nvSpPr>
        <p:spPr bwMode="auto">
          <a:xfrm flipV="1">
            <a:off x="8002588" y="1670050"/>
            <a:ext cx="66675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8" name="Line 134"/>
          <p:cNvSpPr>
            <a:spLocks noChangeShapeType="1"/>
          </p:cNvSpPr>
          <p:nvPr/>
        </p:nvSpPr>
        <p:spPr bwMode="auto">
          <a:xfrm flipV="1">
            <a:off x="8069263" y="1647825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9" name="Line 135"/>
          <p:cNvSpPr>
            <a:spLocks noChangeShapeType="1"/>
          </p:cNvSpPr>
          <p:nvPr/>
        </p:nvSpPr>
        <p:spPr bwMode="auto">
          <a:xfrm flipV="1">
            <a:off x="8148638" y="1636713"/>
            <a:ext cx="77787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495300" y="5295900"/>
            <a:ext cx="1238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393700" y="489108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393700" y="44862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0,2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3" name="Rectangle 139"/>
          <p:cNvSpPr>
            <a:spLocks noChangeArrowheads="1"/>
          </p:cNvSpPr>
          <p:nvPr/>
        </p:nvSpPr>
        <p:spPr bwMode="auto">
          <a:xfrm>
            <a:off x="393700" y="40798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0,3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393700" y="367506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0,4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5" name="Rectangle 141"/>
          <p:cNvSpPr>
            <a:spLocks noChangeArrowheads="1"/>
          </p:cNvSpPr>
          <p:nvPr/>
        </p:nvSpPr>
        <p:spPr bwMode="auto">
          <a:xfrm>
            <a:off x="393700" y="32702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0,5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6" name="Rectangle 142"/>
          <p:cNvSpPr>
            <a:spLocks noChangeArrowheads="1"/>
          </p:cNvSpPr>
          <p:nvPr/>
        </p:nvSpPr>
        <p:spPr bwMode="auto">
          <a:xfrm>
            <a:off x="393700" y="287496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0,6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7" name="Rectangle 143"/>
          <p:cNvSpPr>
            <a:spLocks noChangeArrowheads="1"/>
          </p:cNvSpPr>
          <p:nvPr/>
        </p:nvSpPr>
        <p:spPr bwMode="auto">
          <a:xfrm>
            <a:off x="393700" y="24701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0,7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8" name="Rectangle 144"/>
          <p:cNvSpPr>
            <a:spLocks noChangeArrowheads="1"/>
          </p:cNvSpPr>
          <p:nvPr/>
        </p:nvSpPr>
        <p:spPr bwMode="auto">
          <a:xfrm>
            <a:off x="393700" y="206533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0,8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9" name="Rectangle 145"/>
          <p:cNvSpPr>
            <a:spLocks noChangeArrowheads="1"/>
          </p:cNvSpPr>
          <p:nvPr/>
        </p:nvSpPr>
        <p:spPr bwMode="auto">
          <a:xfrm>
            <a:off x="393700" y="165893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0,9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50" name="Rectangle 146"/>
          <p:cNvSpPr>
            <a:spLocks noChangeArrowheads="1"/>
          </p:cNvSpPr>
          <p:nvPr/>
        </p:nvSpPr>
        <p:spPr bwMode="auto">
          <a:xfrm>
            <a:off x="495300" y="1254125"/>
            <a:ext cx="1238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54" name="Rectangle 150"/>
          <p:cNvSpPr>
            <a:spLocks noChangeArrowheads="1"/>
          </p:cNvSpPr>
          <p:nvPr/>
        </p:nvSpPr>
        <p:spPr bwMode="auto">
          <a:xfrm>
            <a:off x="2870200" y="5476875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-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1662" name="Rectangle 158"/>
          <p:cNvSpPr>
            <a:spLocks noChangeArrowheads="1"/>
          </p:cNvSpPr>
          <p:nvPr/>
        </p:nvSpPr>
        <p:spPr bwMode="auto">
          <a:xfrm>
            <a:off x="3972718" y="5667375"/>
            <a:ext cx="709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1000" b="1" dirty="0">
                <a:solidFill>
                  <a:srgbClr val="000000"/>
                </a:solidFill>
              </a:rPr>
              <a:t>vaardigheid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 rot="-5400000">
            <a:off x="111919" y="3426619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1000" b="1">
                <a:solidFill>
                  <a:srgbClr val="000000"/>
                </a:solidFill>
              </a:rPr>
              <a:t>kans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64" name="Rectangle 160"/>
          <p:cNvSpPr>
            <a:spLocks noChangeArrowheads="1"/>
          </p:cNvSpPr>
          <p:nvPr/>
        </p:nvSpPr>
        <p:spPr bwMode="auto">
          <a:xfrm>
            <a:off x="3814763" y="3405188"/>
            <a:ext cx="79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65" name="Rectangle 161"/>
          <p:cNvSpPr>
            <a:spLocks noChangeArrowheads="1"/>
          </p:cNvSpPr>
          <p:nvPr/>
        </p:nvSpPr>
        <p:spPr bwMode="auto">
          <a:xfrm>
            <a:off x="3838575" y="34163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66" name="Line 162"/>
          <p:cNvSpPr>
            <a:spLocks noChangeShapeType="1"/>
          </p:cNvSpPr>
          <p:nvPr/>
        </p:nvSpPr>
        <p:spPr bwMode="auto">
          <a:xfrm>
            <a:off x="4445000" y="3359150"/>
            <a:ext cx="1588" cy="2038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67" name="Rectangle 163"/>
          <p:cNvSpPr>
            <a:spLocks noChangeArrowheads="1"/>
          </p:cNvSpPr>
          <p:nvPr/>
        </p:nvSpPr>
        <p:spPr bwMode="auto">
          <a:xfrm>
            <a:off x="4276725" y="5702300"/>
            <a:ext cx="28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16983"/>
          <a:stretch/>
        </p:blipFill>
        <p:spPr bwMode="auto">
          <a:xfrm>
            <a:off x="827584" y="1268760"/>
            <a:ext cx="6768752" cy="419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1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475459" y="692945"/>
            <a:ext cx="7854950" cy="4841875"/>
            <a:chOff x="241" y="512"/>
            <a:chExt cx="4948" cy="3050"/>
          </a:xfrm>
        </p:grpSpPr>
        <p:sp>
          <p:nvSpPr>
            <p:cNvPr id="23620" name="Rectangle 3"/>
            <p:cNvSpPr>
              <a:spLocks noChangeArrowheads="1"/>
            </p:cNvSpPr>
            <p:nvPr/>
          </p:nvSpPr>
          <p:spPr bwMode="auto">
            <a:xfrm>
              <a:off x="262" y="512"/>
              <a:ext cx="4926" cy="3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23621" name="Line 4"/>
            <p:cNvSpPr>
              <a:spLocks noChangeShapeType="1"/>
            </p:cNvSpPr>
            <p:nvPr/>
          </p:nvSpPr>
          <p:spPr bwMode="auto">
            <a:xfrm>
              <a:off x="262" y="3236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2" name="Line 5"/>
            <p:cNvSpPr>
              <a:spLocks noChangeShapeType="1"/>
            </p:cNvSpPr>
            <p:nvPr/>
          </p:nvSpPr>
          <p:spPr bwMode="auto">
            <a:xfrm>
              <a:off x="262" y="2938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3" name="Line 6"/>
            <p:cNvSpPr>
              <a:spLocks noChangeShapeType="1"/>
            </p:cNvSpPr>
            <p:nvPr/>
          </p:nvSpPr>
          <p:spPr bwMode="auto">
            <a:xfrm>
              <a:off x="262" y="2633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4" name="Line 7"/>
            <p:cNvSpPr>
              <a:spLocks noChangeShapeType="1"/>
            </p:cNvSpPr>
            <p:nvPr/>
          </p:nvSpPr>
          <p:spPr bwMode="auto">
            <a:xfrm>
              <a:off x="262" y="2328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5" name="Line 8"/>
            <p:cNvSpPr>
              <a:spLocks noChangeShapeType="1"/>
            </p:cNvSpPr>
            <p:nvPr/>
          </p:nvSpPr>
          <p:spPr bwMode="auto">
            <a:xfrm>
              <a:off x="262" y="2023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6" name="Line 9"/>
            <p:cNvSpPr>
              <a:spLocks noChangeShapeType="1"/>
            </p:cNvSpPr>
            <p:nvPr/>
          </p:nvSpPr>
          <p:spPr bwMode="auto">
            <a:xfrm>
              <a:off x="262" y="1725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7" name="Line 10"/>
            <p:cNvSpPr>
              <a:spLocks noChangeShapeType="1"/>
            </p:cNvSpPr>
            <p:nvPr/>
          </p:nvSpPr>
          <p:spPr bwMode="auto">
            <a:xfrm>
              <a:off x="262" y="1420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8" name="Line 11"/>
            <p:cNvSpPr>
              <a:spLocks noChangeShapeType="1"/>
            </p:cNvSpPr>
            <p:nvPr/>
          </p:nvSpPr>
          <p:spPr bwMode="auto">
            <a:xfrm>
              <a:off x="262" y="1115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9" name="Line 12"/>
            <p:cNvSpPr>
              <a:spLocks noChangeShapeType="1"/>
            </p:cNvSpPr>
            <p:nvPr/>
          </p:nvSpPr>
          <p:spPr bwMode="auto">
            <a:xfrm>
              <a:off x="262" y="817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0" name="Line 13"/>
            <p:cNvSpPr>
              <a:spLocks noChangeShapeType="1"/>
            </p:cNvSpPr>
            <p:nvPr/>
          </p:nvSpPr>
          <p:spPr bwMode="auto">
            <a:xfrm>
              <a:off x="262" y="512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1" name="Rectangle 14"/>
            <p:cNvSpPr>
              <a:spLocks noChangeArrowheads="1"/>
            </p:cNvSpPr>
            <p:nvPr/>
          </p:nvSpPr>
          <p:spPr bwMode="auto">
            <a:xfrm>
              <a:off x="262" y="512"/>
              <a:ext cx="4926" cy="3029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2" name="Line 15"/>
            <p:cNvSpPr>
              <a:spLocks noChangeShapeType="1"/>
            </p:cNvSpPr>
            <p:nvPr/>
          </p:nvSpPr>
          <p:spPr bwMode="auto">
            <a:xfrm>
              <a:off x="262" y="512"/>
              <a:ext cx="1" cy="30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3" name="Line 16"/>
            <p:cNvSpPr>
              <a:spLocks noChangeShapeType="1"/>
            </p:cNvSpPr>
            <p:nvPr/>
          </p:nvSpPr>
          <p:spPr bwMode="auto">
            <a:xfrm>
              <a:off x="241" y="354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4" name="Line 17"/>
            <p:cNvSpPr>
              <a:spLocks noChangeShapeType="1"/>
            </p:cNvSpPr>
            <p:nvPr/>
          </p:nvSpPr>
          <p:spPr bwMode="auto">
            <a:xfrm>
              <a:off x="241" y="323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5" name="Line 18"/>
            <p:cNvSpPr>
              <a:spLocks noChangeShapeType="1"/>
            </p:cNvSpPr>
            <p:nvPr/>
          </p:nvSpPr>
          <p:spPr bwMode="auto">
            <a:xfrm>
              <a:off x="241" y="293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6" name="Line 19"/>
            <p:cNvSpPr>
              <a:spLocks noChangeShapeType="1"/>
            </p:cNvSpPr>
            <p:nvPr/>
          </p:nvSpPr>
          <p:spPr bwMode="auto">
            <a:xfrm>
              <a:off x="241" y="26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7" name="Line 20"/>
            <p:cNvSpPr>
              <a:spLocks noChangeShapeType="1"/>
            </p:cNvSpPr>
            <p:nvPr/>
          </p:nvSpPr>
          <p:spPr bwMode="auto">
            <a:xfrm>
              <a:off x="241" y="232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8" name="Line 21"/>
            <p:cNvSpPr>
              <a:spLocks noChangeShapeType="1"/>
            </p:cNvSpPr>
            <p:nvPr/>
          </p:nvSpPr>
          <p:spPr bwMode="auto">
            <a:xfrm>
              <a:off x="241" y="202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9" name="Line 22"/>
            <p:cNvSpPr>
              <a:spLocks noChangeShapeType="1"/>
            </p:cNvSpPr>
            <p:nvPr/>
          </p:nvSpPr>
          <p:spPr bwMode="auto">
            <a:xfrm>
              <a:off x="241" y="172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0" name="Line 23"/>
            <p:cNvSpPr>
              <a:spLocks noChangeShapeType="1"/>
            </p:cNvSpPr>
            <p:nvPr/>
          </p:nvSpPr>
          <p:spPr bwMode="auto">
            <a:xfrm>
              <a:off x="241" y="142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1" name="Line 24"/>
            <p:cNvSpPr>
              <a:spLocks noChangeShapeType="1"/>
            </p:cNvSpPr>
            <p:nvPr/>
          </p:nvSpPr>
          <p:spPr bwMode="auto">
            <a:xfrm>
              <a:off x="241" y="111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2" name="Line 25"/>
            <p:cNvSpPr>
              <a:spLocks noChangeShapeType="1"/>
            </p:cNvSpPr>
            <p:nvPr/>
          </p:nvSpPr>
          <p:spPr bwMode="auto">
            <a:xfrm>
              <a:off x="241" y="81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3" name="Line 26"/>
            <p:cNvSpPr>
              <a:spLocks noChangeShapeType="1"/>
            </p:cNvSpPr>
            <p:nvPr/>
          </p:nvSpPr>
          <p:spPr bwMode="auto">
            <a:xfrm>
              <a:off x="241" y="51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4" name="Line 27"/>
            <p:cNvSpPr>
              <a:spLocks noChangeShapeType="1"/>
            </p:cNvSpPr>
            <p:nvPr/>
          </p:nvSpPr>
          <p:spPr bwMode="auto">
            <a:xfrm>
              <a:off x="262" y="3541"/>
              <a:ext cx="4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5" name="Line 28"/>
            <p:cNvSpPr>
              <a:spLocks noChangeShapeType="1"/>
            </p:cNvSpPr>
            <p:nvPr/>
          </p:nvSpPr>
          <p:spPr bwMode="auto">
            <a:xfrm flipV="1">
              <a:off x="262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6" name="Line 29"/>
            <p:cNvSpPr>
              <a:spLocks noChangeShapeType="1"/>
            </p:cNvSpPr>
            <p:nvPr/>
          </p:nvSpPr>
          <p:spPr bwMode="auto">
            <a:xfrm flipV="1">
              <a:off x="758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7" name="Line 30"/>
            <p:cNvSpPr>
              <a:spLocks noChangeShapeType="1"/>
            </p:cNvSpPr>
            <p:nvPr/>
          </p:nvSpPr>
          <p:spPr bwMode="auto">
            <a:xfrm flipV="1">
              <a:off x="1247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8" name="Line 31"/>
            <p:cNvSpPr>
              <a:spLocks noChangeShapeType="1"/>
            </p:cNvSpPr>
            <p:nvPr/>
          </p:nvSpPr>
          <p:spPr bwMode="auto">
            <a:xfrm flipV="1">
              <a:off x="1743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9" name="Line 32"/>
            <p:cNvSpPr>
              <a:spLocks noChangeShapeType="1"/>
            </p:cNvSpPr>
            <p:nvPr/>
          </p:nvSpPr>
          <p:spPr bwMode="auto">
            <a:xfrm flipV="1">
              <a:off x="2232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0" name="Line 33"/>
            <p:cNvSpPr>
              <a:spLocks noChangeShapeType="1"/>
            </p:cNvSpPr>
            <p:nvPr/>
          </p:nvSpPr>
          <p:spPr bwMode="auto">
            <a:xfrm flipV="1">
              <a:off x="2728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1" name="Line 34"/>
            <p:cNvSpPr>
              <a:spLocks noChangeShapeType="1"/>
            </p:cNvSpPr>
            <p:nvPr/>
          </p:nvSpPr>
          <p:spPr bwMode="auto">
            <a:xfrm flipV="1">
              <a:off x="3217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2" name="Line 35"/>
            <p:cNvSpPr>
              <a:spLocks noChangeShapeType="1"/>
            </p:cNvSpPr>
            <p:nvPr/>
          </p:nvSpPr>
          <p:spPr bwMode="auto">
            <a:xfrm flipV="1">
              <a:off x="3714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3" name="Line 36"/>
            <p:cNvSpPr>
              <a:spLocks noChangeShapeType="1"/>
            </p:cNvSpPr>
            <p:nvPr/>
          </p:nvSpPr>
          <p:spPr bwMode="auto">
            <a:xfrm flipV="1">
              <a:off x="4203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4" name="Line 37"/>
            <p:cNvSpPr>
              <a:spLocks noChangeShapeType="1"/>
            </p:cNvSpPr>
            <p:nvPr/>
          </p:nvSpPr>
          <p:spPr bwMode="auto">
            <a:xfrm flipV="1">
              <a:off x="4699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5" name="Line 38"/>
            <p:cNvSpPr>
              <a:spLocks noChangeShapeType="1"/>
            </p:cNvSpPr>
            <p:nvPr/>
          </p:nvSpPr>
          <p:spPr bwMode="auto">
            <a:xfrm flipV="1">
              <a:off x="5188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6" name="Line 39"/>
            <p:cNvSpPr>
              <a:spLocks noChangeShapeType="1"/>
            </p:cNvSpPr>
            <p:nvPr/>
          </p:nvSpPr>
          <p:spPr bwMode="auto">
            <a:xfrm>
              <a:off x="262" y="3519"/>
              <a:ext cx="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7" name="Freeform 40"/>
            <p:cNvSpPr>
              <a:spLocks/>
            </p:cNvSpPr>
            <p:nvPr/>
          </p:nvSpPr>
          <p:spPr bwMode="auto">
            <a:xfrm>
              <a:off x="312" y="3512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8 w 49"/>
                <a:gd name="T3" fmla="*/ 7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8" name="Line 41"/>
            <p:cNvSpPr>
              <a:spLocks noChangeShapeType="1"/>
            </p:cNvSpPr>
            <p:nvPr/>
          </p:nvSpPr>
          <p:spPr bwMode="auto">
            <a:xfrm>
              <a:off x="361" y="3512"/>
              <a:ext cx="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9" name="Freeform 42"/>
            <p:cNvSpPr>
              <a:spLocks/>
            </p:cNvSpPr>
            <p:nvPr/>
          </p:nvSpPr>
          <p:spPr bwMode="auto">
            <a:xfrm>
              <a:off x="411" y="3512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8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8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0" name="Freeform 43"/>
            <p:cNvSpPr>
              <a:spLocks/>
            </p:cNvSpPr>
            <p:nvPr/>
          </p:nvSpPr>
          <p:spPr bwMode="auto">
            <a:xfrm>
              <a:off x="461" y="3505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1" name="Freeform 44"/>
            <p:cNvSpPr>
              <a:spLocks/>
            </p:cNvSpPr>
            <p:nvPr/>
          </p:nvSpPr>
          <p:spPr bwMode="auto">
            <a:xfrm>
              <a:off x="510" y="3505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2" name="Line 45"/>
            <p:cNvSpPr>
              <a:spLocks noChangeShapeType="1"/>
            </p:cNvSpPr>
            <p:nvPr/>
          </p:nvSpPr>
          <p:spPr bwMode="auto">
            <a:xfrm flipV="1">
              <a:off x="560" y="3498"/>
              <a:ext cx="49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3" name="Freeform 46"/>
            <p:cNvSpPr>
              <a:spLocks/>
            </p:cNvSpPr>
            <p:nvPr/>
          </p:nvSpPr>
          <p:spPr bwMode="auto">
            <a:xfrm>
              <a:off x="609" y="3498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4" name="Freeform 47"/>
            <p:cNvSpPr>
              <a:spLocks/>
            </p:cNvSpPr>
            <p:nvPr/>
          </p:nvSpPr>
          <p:spPr bwMode="auto">
            <a:xfrm>
              <a:off x="659" y="349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5" name="Freeform 48"/>
            <p:cNvSpPr>
              <a:spLocks/>
            </p:cNvSpPr>
            <p:nvPr/>
          </p:nvSpPr>
          <p:spPr bwMode="auto">
            <a:xfrm>
              <a:off x="709" y="3484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7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6" name="Line 49"/>
            <p:cNvSpPr>
              <a:spLocks noChangeShapeType="1"/>
            </p:cNvSpPr>
            <p:nvPr/>
          </p:nvSpPr>
          <p:spPr bwMode="auto">
            <a:xfrm flipV="1">
              <a:off x="758" y="3477"/>
              <a:ext cx="5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7" name="Freeform 50"/>
            <p:cNvSpPr>
              <a:spLocks/>
            </p:cNvSpPr>
            <p:nvPr/>
          </p:nvSpPr>
          <p:spPr bwMode="auto">
            <a:xfrm>
              <a:off x="808" y="3477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8" name="Line 51"/>
            <p:cNvSpPr>
              <a:spLocks noChangeShapeType="1"/>
            </p:cNvSpPr>
            <p:nvPr/>
          </p:nvSpPr>
          <p:spPr bwMode="auto">
            <a:xfrm flipV="1">
              <a:off x="858" y="3470"/>
              <a:ext cx="49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9" name="Freeform 52"/>
            <p:cNvSpPr>
              <a:spLocks/>
            </p:cNvSpPr>
            <p:nvPr/>
          </p:nvSpPr>
          <p:spPr bwMode="auto">
            <a:xfrm>
              <a:off x="907" y="346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0" name="Line 53"/>
            <p:cNvSpPr>
              <a:spLocks noChangeShapeType="1"/>
            </p:cNvSpPr>
            <p:nvPr/>
          </p:nvSpPr>
          <p:spPr bwMode="auto">
            <a:xfrm flipV="1">
              <a:off x="957" y="3448"/>
              <a:ext cx="49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1" name="Freeform 54"/>
            <p:cNvSpPr>
              <a:spLocks/>
            </p:cNvSpPr>
            <p:nvPr/>
          </p:nvSpPr>
          <p:spPr bwMode="auto">
            <a:xfrm>
              <a:off x="1006" y="344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2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2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2" name="Line 55"/>
            <p:cNvSpPr>
              <a:spLocks noChangeShapeType="1"/>
            </p:cNvSpPr>
            <p:nvPr/>
          </p:nvSpPr>
          <p:spPr bwMode="auto">
            <a:xfrm flipV="1">
              <a:off x="1056" y="3434"/>
              <a:ext cx="42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3" name="Freeform 56"/>
            <p:cNvSpPr>
              <a:spLocks/>
            </p:cNvSpPr>
            <p:nvPr/>
          </p:nvSpPr>
          <p:spPr bwMode="auto">
            <a:xfrm>
              <a:off x="1098" y="3420"/>
              <a:ext cx="50" cy="14"/>
            </a:xfrm>
            <a:custGeom>
              <a:avLst/>
              <a:gdLst>
                <a:gd name="T0" fmla="*/ 0 w 50"/>
                <a:gd name="T1" fmla="*/ 14 h 14"/>
                <a:gd name="T2" fmla="*/ 29 w 50"/>
                <a:gd name="T3" fmla="*/ 7 h 14"/>
                <a:gd name="T4" fmla="*/ 50 w 5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4" name="Freeform 57"/>
            <p:cNvSpPr>
              <a:spLocks/>
            </p:cNvSpPr>
            <p:nvPr/>
          </p:nvSpPr>
          <p:spPr bwMode="auto">
            <a:xfrm>
              <a:off x="1148" y="341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5" name="Freeform 58"/>
            <p:cNvSpPr>
              <a:spLocks/>
            </p:cNvSpPr>
            <p:nvPr/>
          </p:nvSpPr>
          <p:spPr bwMode="auto">
            <a:xfrm>
              <a:off x="1198" y="339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6" name="Freeform 59"/>
            <p:cNvSpPr>
              <a:spLocks/>
            </p:cNvSpPr>
            <p:nvPr/>
          </p:nvSpPr>
          <p:spPr bwMode="auto">
            <a:xfrm>
              <a:off x="1247" y="3385"/>
              <a:ext cx="50" cy="14"/>
            </a:xfrm>
            <a:custGeom>
              <a:avLst/>
              <a:gdLst>
                <a:gd name="T0" fmla="*/ 0 w 50"/>
                <a:gd name="T1" fmla="*/ 14 h 14"/>
                <a:gd name="T2" fmla="*/ 29 w 50"/>
                <a:gd name="T3" fmla="*/ 7 h 14"/>
                <a:gd name="T4" fmla="*/ 50 w 5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7" name="Line 60"/>
            <p:cNvSpPr>
              <a:spLocks noChangeShapeType="1"/>
            </p:cNvSpPr>
            <p:nvPr/>
          </p:nvSpPr>
          <p:spPr bwMode="auto">
            <a:xfrm flipV="1">
              <a:off x="1297" y="3363"/>
              <a:ext cx="50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8" name="Freeform 61"/>
            <p:cNvSpPr>
              <a:spLocks/>
            </p:cNvSpPr>
            <p:nvPr/>
          </p:nvSpPr>
          <p:spPr bwMode="auto">
            <a:xfrm>
              <a:off x="1347" y="334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9" name="Freeform 62"/>
            <p:cNvSpPr>
              <a:spLocks/>
            </p:cNvSpPr>
            <p:nvPr/>
          </p:nvSpPr>
          <p:spPr bwMode="auto">
            <a:xfrm>
              <a:off x="1396" y="3328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8 w 50"/>
                <a:gd name="T3" fmla="*/ 14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8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0" name="Freeform 63"/>
            <p:cNvSpPr>
              <a:spLocks/>
            </p:cNvSpPr>
            <p:nvPr/>
          </p:nvSpPr>
          <p:spPr bwMode="auto">
            <a:xfrm>
              <a:off x="1446" y="3314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1" name="Line 64"/>
            <p:cNvSpPr>
              <a:spLocks noChangeShapeType="1"/>
            </p:cNvSpPr>
            <p:nvPr/>
          </p:nvSpPr>
          <p:spPr bwMode="auto">
            <a:xfrm flipV="1">
              <a:off x="1495" y="3285"/>
              <a:ext cx="50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2" name="Freeform 65"/>
            <p:cNvSpPr>
              <a:spLocks/>
            </p:cNvSpPr>
            <p:nvPr/>
          </p:nvSpPr>
          <p:spPr bwMode="auto">
            <a:xfrm>
              <a:off x="1545" y="3264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1 w 50"/>
                <a:gd name="T3" fmla="*/ 14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3" name="Freeform 66"/>
            <p:cNvSpPr>
              <a:spLocks/>
            </p:cNvSpPr>
            <p:nvPr/>
          </p:nvSpPr>
          <p:spPr bwMode="auto">
            <a:xfrm>
              <a:off x="1595" y="3236"/>
              <a:ext cx="49" cy="28"/>
            </a:xfrm>
            <a:custGeom>
              <a:avLst/>
              <a:gdLst>
                <a:gd name="T0" fmla="*/ 0 w 49"/>
                <a:gd name="T1" fmla="*/ 28 h 28"/>
                <a:gd name="T2" fmla="*/ 21 w 49"/>
                <a:gd name="T3" fmla="*/ 14 h 28"/>
                <a:gd name="T4" fmla="*/ 49 w 49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8">
                  <a:moveTo>
                    <a:pt x="0" y="28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4" name="Freeform 67"/>
            <p:cNvSpPr>
              <a:spLocks/>
            </p:cNvSpPr>
            <p:nvPr/>
          </p:nvSpPr>
          <p:spPr bwMode="auto">
            <a:xfrm>
              <a:off x="1644" y="3207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21 w 50"/>
                <a:gd name="T3" fmla="*/ 14 h 29"/>
                <a:gd name="T4" fmla="*/ 50 w 5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5" name="Line 68"/>
            <p:cNvSpPr>
              <a:spLocks noChangeShapeType="1"/>
            </p:cNvSpPr>
            <p:nvPr/>
          </p:nvSpPr>
          <p:spPr bwMode="auto">
            <a:xfrm flipV="1">
              <a:off x="1694" y="3179"/>
              <a:ext cx="49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6" name="Freeform 69"/>
            <p:cNvSpPr>
              <a:spLocks/>
            </p:cNvSpPr>
            <p:nvPr/>
          </p:nvSpPr>
          <p:spPr bwMode="auto">
            <a:xfrm>
              <a:off x="1743" y="3143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22 w 50"/>
                <a:gd name="T3" fmla="*/ 22 h 36"/>
                <a:gd name="T4" fmla="*/ 50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22" y="2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7" name="Freeform 70"/>
            <p:cNvSpPr>
              <a:spLocks/>
            </p:cNvSpPr>
            <p:nvPr/>
          </p:nvSpPr>
          <p:spPr bwMode="auto">
            <a:xfrm>
              <a:off x="1793" y="3108"/>
              <a:ext cx="50" cy="35"/>
            </a:xfrm>
            <a:custGeom>
              <a:avLst/>
              <a:gdLst>
                <a:gd name="T0" fmla="*/ 0 w 50"/>
                <a:gd name="T1" fmla="*/ 35 h 35"/>
                <a:gd name="T2" fmla="*/ 21 w 50"/>
                <a:gd name="T3" fmla="*/ 21 h 35"/>
                <a:gd name="T4" fmla="*/ 50 w 5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5">
                  <a:moveTo>
                    <a:pt x="0" y="35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8" name="Freeform 71"/>
            <p:cNvSpPr>
              <a:spLocks/>
            </p:cNvSpPr>
            <p:nvPr/>
          </p:nvSpPr>
          <p:spPr bwMode="auto">
            <a:xfrm>
              <a:off x="1843" y="3072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21 w 49"/>
                <a:gd name="T3" fmla="*/ 22 h 36"/>
                <a:gd name="T4" fmla="*/ 49 w 4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6">
                  <a:moveTo>
                    <a:pt x="0" y="36"/>
                  </a:moveTo>
                  <a:lnTo>
                    <a:pt x="21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9" name="Freeform 72"/>
            <p:cNvSpPr>
              <a:spLocks/>
            </p:cNvSpPr>
            <p:nvPr/>
          </p:nvSpPr>
          <p:spPr bwMode="auto">
            <a:xfrm>
              <a:off x="1892" y="3030"/>
              <a:ext cx="50" cy="42"/>
            </a:xfrm>
            <a:custGeom>
              <a:avLst/>
              <a:gdLst>
                <a:gd name="T0" fmla="*/ 0 w 50"/>
                <a:gd name="T1" fmla="*/ 42 h 42"/>
                <a:gd name="T2" fmla="*/ 21 w 50"/>
                <a:gd name="T3" fmla="*/ 21 h 42"/>
                <a:gd name="T4" fmla="*/ 50 w 5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2">
                  <a:moveTo>
                    <a:pt x="0" y="42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0" name="Freeform 73"/>
            <p:cNvSpPr>
              <a:spLocks/>
            </p:cNvSpPr>
            <p:nvPr/>
          </p:nvSpPr>
          <p:spPr bwMode="auto">
            <a:xfrm>
              <a:off x="1942" y="2987"/>
              <a:ext cx="42" cy="43"/>
            </a:xfrm>
            <a:custGeom>
              <a:avLst/>
              <a:gdLst>
                <a:gd name="T0" fmla="*/ 0 w 42"/>
                <a:gd name="T1" fmla="*/ 43 h 43"/>
                <a:gd name="T2" fmla="*/ 21 w 42"/>
                <a:gd name="T3" fmla="*/ 22 h 43"/>
                <a:gd name="T4" fmla="*/ 42 w 42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lnTo>
                    <a:pt x="21" y="22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1" name="Freeform 74"/>
            <p:cNvSpPr>
              <a:spLocks/>
            </p:cNvSpPr>
            <p:nvPr/>
          </p:nvSpPr>
          <p:spPr bwMode="auto">
            <a:xfrm>
              <a:off x="1984" y="2938"/>
              <a:ext cx="50" cy="49"/>
            </a:xfrm>
            <a:custGeom>
              <a:avLst/>
              <a:gdLst>
                <a:gd name="T0" fmla="*/ 0 w 50"/>
                <a:gd name="T1" fmla="*/ 49 h 49"/>
                <a:gd name="T2" fmla="*/ 29 w 50"/>
                <a:gd name="T3" fmla="*/ 28 h 49"/>
                <a:gd name="T4" fmla="*/ 50 w 50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9">
                  <a:moveTo>
                    <a:pt x="0" y="49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2" name="Freeform 75"/>
            <p:cNvSpPr>
              <a:spLocks/>
            </p:cNvSpPr>
            <p:nvPr/>
          </p:nvSpPr>
          <p:spPr bwMode="auto">
            <a:xfrm>
              <a:off x="2034" y="2888"/>
              <a:ext cx="50" cy="50"/>
            </a:xfrm>
            <a:custGeom>
              <a:avLst/>
              <a:gdLst>
                <a:gd name="T0" fmla="*/ 0 w 50"/>
                <a:gd name="T1" fmla="*/ 50 h 50"/>
                <a:gd name="T2" fmla="*/ 28 w 50"/>
                <a:gd name="T3" fmla="*/ 28 h 50"/>
                <a:gd name="T4" fmla="*/ 50 w 50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28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3" name="Freeform 76"/>
            <p:cNvSpPr>
              <a:spLocks/>
            </p:cNvSpPr>
            <p:nvPr/>
          </p:nvSpPr>
          <p:spPr bwMode="auto">
            <a:xfrm>
              <a:off x="2084" y="2838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9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9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4" name="Freeform 77"/>
            <p:cNvSpPr>
              <a:spLocks/>
            </p:cNvSpPr>
            <p:nvPr/>
          </p:nvSpPr>
          <p:spPr bwMode="auto">
            <a:xfrm>
              <a:off x="2133" y="2782"/>
              <a:ext cx="50" cy="56"/>
            </a:xfrm>
            <a:custGeom>
              <a:avLst/>
              <a:gdLst>
                <a:gd name="T0" fmla="*/ 0 w 50"/>
                <a:gd name="T1" fmla="*/ 56 h 56"/>
                <a:gd name="T2" fmla="*/ 29 w 50"/>
                <a:gd name="T3" fmla="*/ 28 h 56"/>
                <a:gd name="T4" fmla="*/ 50 w 50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6">
                  <a:moveTo>
                    <a:pt x="0" y="56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5" name="Freeform 78"/>
            <p:cNvSpPr>
              <a:spLocks/>
            </p:cNvSpPr>
            <p:nvPr/>
          </p:nvSpPr>
          <p:spPr bwMode="auto">
            <a:xfrm>
              <a:off x="2183" y="2725"/>
              <a:ext cx="49" cy="57"/>
            </a:xfrm>
            <a:custGeom>
              <a:avLst/>
              <a:gdLst>
                <a:gd name="T0" fmla="*/ 0 w 49"/>
                <a:gd name="T1" fmla="*/ 57 h 57"/>
                <a:gd name="T2" fmla="*/ 28 w 49"/>
                <a:gd name="T3" fmla="*/ 28 h 57"/>
                <a:gd name="T4" fmla="*/ 49 w 49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7">
                  <a:moveTo>
                    <a:pt x="0" y="57"/>
                  </a:moveTo>
                  <a:lnTo>
                    <a:pt x="28" y="28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6" name="Freeform 79"/>
            <p:cNvSpPr>
              <a:spLocks/>
            </p:cNvSpPr>
            <p:nvPr/>
          </p:nvSpPr>
          <p:spPr bwMode="auto">
            <a:xfrm>
              <a:off x="2232" y="2668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9 w 50"/>
                <a:gd name="T3" fmla="*/ 29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9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7" name="Freeform 80"/>
            <p:cNvSpPr>
              <a:spLocks/>
            </p:cNvSpPr>
            <p:nvPr/>
          </p:nvSpPr>
          <p:spPr bwMode="auto">
            <a:xfrm>
              <a:off x="2282" y="2604"/>
              <a:ext cx="50" cy="64"/>
            </a:xfrm>
            <a:custGeom>
              <a:avLst/>
              <a:gdLst>
                <a:gd name="T0" fmla="*/ 0 w 50"/>
                <a:gd name="T1" fmla="*/ 64 h 64"/>
                <a:gd name="T2" fmla="*/ 28 w 50"/>
                <a:gd name="T3" fmla="*/ 29 h 64"/>
                <a:gd name="T4" fmla="*/ 50 w 5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28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8" name="Freeform 81"/>
            <p:cNvSpPr>
              <a:spLocks/>
            </p:cNvSpPr>
            <p:nvPr/>
          </p:nvSpPr>
          <p:spPr bwMode="auto">
            <a:xfrm>
              <a:off x="2332" y="2533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8 w 49"/>
                <a:gd name="T3" fmla="*/ 36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8" y="36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9" name="Freeform 82"/>
            <p:cNvSpPr>
              <a:spLocks/>
            </p:cNvSpPr>
            <p:nvPr/>
          </p:nvSpPr>
          <p:spPr bwMode="auto">
            <a:xfrm>
              <a:off x="2381" y="2470"/>
              <a:ext cx="50" cy="63"/>
            </a:xfrm>
            <a:custGeom>
              <a:avLst/>
              <a:gdLst>
                <a:gd name="T0" fmla="*/ 0 w 50"/>
                <a:gd name="T1" fmla="*/ 63 h 63"/>
                <a:gd name="T2" fmla="*/ 29 w 50"/>
                <a:gd name="T3" fmla="*/ 35 h 63"/>
                <a:gd name="T4" fmla="*/ 50 w 50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lnTo>
                    <a:pt x="29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0" name="Freeform 83"/>
            <p:cNvSpPr>
              <a:spLocks/>
            </p:cNvSpPr>
            <p:nvPr/>
          </p:nvSpPr>
          <p:spPr bwMode="auto">
            <a:xfrm>
              <a:off x="2431" y="2399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1" name="Freeform 84"/>
            <p:cNvSpPr>
              <a:spLocks/>
            </p:cNvSpPr>
            <p:nvPr/>
          </p:nvSpPr>
          <p:spPr bwMode="auto">
            <a:xfrm>
              <a:off x="2480" y="2328"/>
              <a:ext cx="50" cy="71"/>
            </a:xfrm>
            <a:custGeom>
              <a:avLst/>
              <a:gdLst>
                <a:gd name="T0" fmla="*/ 0 w 50"/>
                <a:gd name="T1" fmla="*/ 71 h 71"/>
                <a:gd name="T2" fmla="*/ 22 w 50"/>
                <a:gd name="T3" fmla="*/ 35 h 71"/>
                <a:gd name="T4" fmla="*/ 50 w 50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1">
                  <a:moveTo>
                    <a:pt x="0" y="71"/>
                  </a:moveTo>
                  <a:lnTo>
                    <a:pt x="22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2" name="Line 85"/>
            <p:cNvSpPr>
              <a:spLocks noChangeShapeType="1"/>
            </p:cNvSpPr>
            <p:nvPr/>
          </p:nvSpPr>
          <p:spPr bwMode="auto">
            <a:xfrm flipV="1">
              <a:off x="2530" y="2250"/>
              <a:ext cx="5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3" name="Freeform 86"/>
            <p:cNvSpPr>
              <a:spLocks/>
            </p:cNvSpPr>
            <p:nvPr/>
          </p:nvSpPr>
          <p:spPr bwMode="auto">
            <a:xfrm>
              <a:off x="2580" y="2179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4" name="Freeform 87"/>
            <p:cNvSpPr>
              <a:spLocks/>
            </p:cNvSpPr>
            <p:nvPr/>
          </p:nvSpPr>
          <p:spPr bwMode="auto">
            <a:xfrm>
              <a:off x="2629" y="2101"/>
              <a:ext cx="50" cy="78"/>
            </a:xfrm>
            <a:custGeom>
              <a:avLst/>
              <a:gdLst>
                <a:gd name="T0" fmla="*/ 0 w 50"/>
                <a:gd name="T1" fmla="*/ 78 h 78"/>
                <a:gd name="T2" fmla="*/ 22 w 50"/>
                <a:gd name="T3" fmla="*/ 35 h 78"/>
                <a:gd name="T4" fmla="*/ 50 w 50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8">
                  <a:moveTo>
                    <a:pt x="0" y="78"/>
                  </a:moveTo>
                  <a:lnTo>
                    <a:pt x="22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5" name="Line 88"/>
            <p:cNvSpPr>
              <a:spLocks noChangeShapeType="1"/>
            </p:cNvSpPr>
            <p:nvPr/>
          </p:nvSpPr>
          <p:spPr bwMode="auto">
            <a:xfrm flipV="1">
              <a:off x="2679" y="2030"/>
              <a:ext cx="49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6" name="Freeform 89"/>
            <p:cNvSpPr>
              <a:spLocks/>
            </p:cNvSpPr>
            <p:nvPr/>
          </p:nvSpPr>
          <p:spPr bwMode="auto">
            <a:xfrm>
              <a:off x="2728" y="1952"/>
              <a:ext cx="50" cy="78"/>
            </a:xfrm>
            <a:custGeom>
              <a:avLst/>
              <a:gdLst>
                <a:gd name="T0" fmla="*/ 0 w 50"/>
                <a:gd name="T1" fmla="*/ 78 h 78"/>
                <a:gd name="T2" fmla="*/ 22 w 50"/>
                <a:gd name="T3" fmla="*/ 35 h 78"/>
                <a:gd name="T4" fmla="*/ 50 w 50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8">
                  <a:moveTo>
                    <a:pt x="0" y="78"/>
                  </a:moveTo>
                  <a:lnTo>
                    <a:pt x="22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7" name="Line 90"/>
            <p:cNvSpPr>
              <a:spLocks noChangeShapeType="1"/>
            </p:cNvSpPr>
            <p:nvPr/>
          </p:nvSpPr>
          <p:spPr bwMode="auto">
            <a:xfrm flipV="1">
              <a:off x="2778" y="1874"/>
              <a:ext cx="5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8" name="Freeform 91"/>
            <p:cNvSpPr>
              <a:spLocks/>
            </p:cNvSpPr>
            <p:nvPr/>
          </p:nvSpPr>
          <p:spPr bwMode="auto">
            <a:xfrm>
              <a:off x="2828" y="1803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9" name="Line 92"/>
            <p:cNvSpPr>
              <a:spLocks noChangeShapeType="1"/>
            </p:cNvSpPr>
            <p:nvPr/>
          </p:nvSpPr>
          <p:spPr bwMode="auto">
            <a:xfrm flipV="1">
              <a:off x="2877" y="1725"/>
              <a:ext cx="5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0" name="Freeform 93"/>
            <p:cNvSpPr>
              <a:spLocks/>
            </p:cNvSpPr>
            <p:nvPr/>
          </p:nvSpPr>
          <p:spPr bwMode="auto">
            <a:xfrm>
              <a:off x="2927" y="1654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1" name="Freeform 94"/>
            <p:cNvSpPr>
              <a:spLocks/>
            </p:cNvSpPr>
            <p:nvPr/>
          </p:nvSpPr>
          <p:spPr bwMode="auto">
            <a:xfrm>
              <a:off x="2976" y="1583"/>
              <a:ext cx="43" cy="71"/>
            </a:xfrm>
            <a:custGeom>
              <a:avLst/>
              <a:gdLst>
                <a:gd name="T0" fmla="*/ 0 w 43"/>
                <a:gd name="T1" fmla="*/ 71 h 71"/>
                <a:gd name="T2" fmla="*/ 22 w 43"/>
                <a:gd name="T3" fmla="*/ 35 h 71"/>
                <a:gd name="T4" fmla="*/ 43 w 43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71">
                  <a:moveTo>
                    <a:pt x="0" y="71"/>
                  </a:moveTo>
                  <a:lnTo>
                    <a:pt x="22" y="35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2" name="Freeform 95"/>
            <p:cNvSpPr>
              <a:spLocks/>
            </p:cNvSpPr>
            <p:nvPr/>
          </p:nvSpPr>
          <p:spPr bwMode="auto">
            <a:xfrm>
              <a:off x="3019" y="1519"/>
              <a:ext cx="50" cy="64"/>
            </a:xfrm>
            <a:custGeom>
              <a:avLst/>
              <a:gdLst>
                <a:gd name="T0" fmla="*/ 0 w 50"/>
                <a:gd name="T1" fmla="*/ 64 h 64"/>
                <a:gd name="T2" fmla="*/ 28 w 50"/>
                <a:gd name="T3" fmla="*/ 29 h 64"/>
                <a:gd name="T4" fmla="*/ 50 w 5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28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3" name="Freeform 96"/>
            <p:cNvSpPr>
              <a:spLocks/>
            </p:cNvSpPr>
            <p:nvPr/>
          </p:nvSpPr>
          <p:spPr bwMode="auto">
            <a:xfrm>
              <a:off x="3069" y="1448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8 w 49"/>
                <a:gd name="T3" fmla="*/ 36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8" y="36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4" name="Freeform 97"/>
            <p:cNvSpPr>
              <a:spLocks/>
            </p:cNvSpPr>
            <p:nvPr/>
          </p:nvSpPr>
          <p:spPr bwMode="auto">
            <a:xfrm>
              <a:off x="3118" y="1384"/>
              <a:ext cx="50" cy="64"/>
            </a:xfrm>
            <a:custGeom>
              <a:avLst/>
              <a:gdLst>
                <a:gd name="T0" fmla="*/ 0 w 50"/>
                <a:gd name="T1" fmla="*/ 64 h 64"/>
                <a:gd name="T2" fmla="*/ 29 w 50"/>
                <a:gd name="T3" fmla="*/ 36 h 64"/>
                <a:gd name="T4" fmla="*/ 50 w 5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29" y="36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5" name="Freeform 98"/>
            <p:cNvSpPr>
              <a:spLocks/>
            </p:cNvSpPr>
            <p:nvPr/>
          </p:nvSpPr>
          <p:spPr bwMode="auto">
            <a:xfrm>
              <a:off x="3168" y="1328"/>
              <a:ext cx="49" cy="56"/>
            </a:xfrm>
            <a:custGeom>
              <a:avLst/>
              <a:gdLst>
                <a:gd name="T0" fmla="*/ 0 w 49"/>
                <a:gd name="T1" fmla="*/ 56 h 56"/>
                <a:gd name="T2" fmla="*/ 28 w 49"/>
                <a:gd name="T3" fmla="*/ 28 h 56"/>
                <a:gd name="T4" fmla="*/ 49 w 49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6">
                  <a:moveTo>
                    <a:pt x="0" y="56"/>
                  </a:moveTo>
                  <a:lnTo>
                    <a:pt x="28" y="28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6" name="Freeform 99"/>
            <p:cNvSpPr>
              <a:spLocks/>
            </p:cNvSpPr>
            <p:nvPr/>
          </p:nvSpPr>
          <p:spPr bwMode="auto">
            <a:xfrm>
              <a:off x="3217" y="1271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9 w 50"/>
                <a:gd name="T3" fmla="*/ 28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7" name="Freeform 100"/>
            <p:cNvSpPr>
              <a:spLocks/>
            </p:cNvSpPr>
            <p:nvPr/>
          </p:nvSpPr>
          <p:spPr bwMode="auto">
            <a:xfrm>
              <a:off x="3267" y="1214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8 w 50"/>
                <a:gd name="T3" fmla="*/ 29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8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8" name="Freeform 101"/>
            <p:cNvSpPr>
              <a:spLocks/>
            </p:cNvSpPr>
            <p:nvPr/>
          </p:nvSpPr>
          <p:spPr bwMode="auto">
            <a:xfrm>
              <a:off x="3317" y="1164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2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9" name="Freeform 102"/>
            <p:cNvSpPr>
              <a:spLocks/>
            </p:cNvSpPr>
            <p:nvPr/>
          </p:nvSpPr>
          <p:spPr bwMode="auto">
            <a:xfrm>
              <a:off x="3366" y="1115"/>
              <a:ext cx="50" cy="49"/>
            </a:xfrm>
            <a:custGeom>
              <a:avLst/>
              <a:gdLst>
                <a:gd name="T0" fmla="*/ 0 w 50"/>
                <a:gd name="T1" fmla="*/ 49 h 49"/>
                <a:gd name="T2" fmla="*/ 29 w 50"/>
                <a:gd name="T3" fmla="*/ 21 h 49"/>
                <a:gd name="T4" fmla="*/ 50 w 50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9">
                  <a:moveTo>
                    <a:pt x="0" y="49"/>
                  </a:moveTo>
                  <a:lnTo>
                    <a:pt x="29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0" name="Freeform 103"/>
            <p:cNvSpPr>
              <a:spLocks/>
            </p:cNvSpPr>
            <p:nvPr/>
          </p:nvSpPr>
          <p:spPr bwMode="auto">
            <a:xfrm>
              <a:off x="3416" y="1065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1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1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1" name="Freeform 104"/>
            <p:cNvSpPr>
              <a:spLocks/>
            </p:cNvSpPr>
            <p:nvPr/>
          </p:nvSpPr>
          <p:spPr bwMode="auto">
            <a:xfrm>
              <a:off x="3465" y="1023"/>
              <a:ext cx="50" cy="42"/>
            </a:xfrm>
            <a:custGeom>
              <a:avLst/>
              <a:gdLst>
                <a:gd name="T0" fmla="*/ 0 w 50"/>
                <a:gd name="T1" fmla="*/ 42 h 42"/>
                <a:gd name="T2" fmla="*/ 29 w 50"/>
                <a:gd name="T3" fmla="*/ 21 h 42"/>
                <a:gd name="T4" fmla="*/ 50 w 5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2">
                  <a:moveTo>
                    <a:pt x="0" y="42"/>
                  </a:moveTo>
                  <a:lnTo>
                    <a:pt x="29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2" name="Freeform 105"/>
            <p:cNvSpPr>
              <a:spLocks/>
            </p:cNvSpPr>
            <p:nvPr/>
          </p:nvSpPr>
          <p:spPr bwMode="auto">
            <a:xfrm>
              <a:off x="3515" y="980"/>
              <a:ext cx="50" cy="43"/>
            </a:xfrm>
            <a:custGeom>
              <a:avLst/>
              <a:gdLst>
                <a:gd name="T0" fmla="*/ 0 w 50"/>
                <a:gd name="T1" fmla="*/ 43 h 43"/>
                <a:gd name="T2" fmla="*/ 21 w 50"/>
                <a:gd name="T3" fmla="*/ 21 h 43"/>
                <a:gd name="T4" fmla="*/ 50 w 50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3">
                  <a:moveTo>
                    <a:pt x="0" y="43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3" name="Freeform 106"/>
            <p:cNvSpPr>
              <a:spLocks/>
            </p:cNvSpPr>
            <p:nvPr/>
          </p:nvSpPr>
          <p:spPr bwMode="auto">
            <a:xfrm>
              <a:off x="3565" y="945"/>
              <a:ext cx="49" cy="35"/>
            </a:xfrm>
            <a:custGeom>
              <a:avLst/>
              <a:gdLst>
                <a:gd name="T0" fmla="*/ 0 w 49"/>
                <a:gd name="T1" fmla="*/ 35 h 35"/>
                <a:gd name="T2" fmla="*/ 21 w 49"/>
                <a:gd name="T3" fmla="*/ 14 h 35"/>
                <a:gd name="T4" fmla="*/ 49 w 49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5">
                  <a:moveTo>
                    <a:pt x="0" y="35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4" name="Freeform 107"/>
            <p:cNvSpPr>
              <a:spLocks/>
            </p:cNvSpPr>
            <p:nvPr/>
          </p:nvSpPr>
          <p:spPr bwMode="auto">
            <a:xfrm>
              <a:off x="3614" y="909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22 w 50"/>
                <a:gd name="T3" fmla="*/ 14 h 36"/>
                <a:gd name="T4" fmla="*/ 50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22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5" name="Freeform 108"/>
            <p:cNvSpPr>
              <a:spLocks/>
            </p:cNvSpPr>
            <p:nvPr/>
          </p:nvSpPr>
          <p:spPr bwMode="auto">
            <a:xfrm>
              <a:off x="3664" y="874"/>
              <a:ext cx="50" cy="35"/>
            </a:xfrm>
            <a:custGeom>
              <a:avLst/>
              <a:gdLst>
                <a:gd name="T0" fmla="*/ 0 w 50"/>
                <a:gd name="T1" fmla="*/ 35 h 35"/>
                <a:gd name="T2" fmla="*/ 21 w 50"/>
                <a:gd name="T3" fmla="*/ 14 h 35"/>
                <a:gd name="T4" fmla="*/ 50 w 5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5">
                  <a:moveTo>
                    <a:pt x="0" y="35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6" name="Line 109"/>
            <p:cNvSpPr>
              <a:spLocks noChangeShapeType="1"/>
            </p:cNvSpPr>
            <p:nvPr/>
          </p:nvSpPr>
          <p:spPr bwMode="auto">
            <a:xfrm flipV="1">
              <a:off x="3714" y="845"/>
              <a:ext cx="49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7" name="Freeform 110"/>
            <p:cNvSpPr>
              <a:spLocks/>
            </p:cNvSpPr>
            <p:nvPr/>
          </p:nvSpPr>
          <p:spPr bwMode="auto">
            <a:xfrm>
              <a:off x="3763" y="817"/>
              <a:ext cx="50" cy="28"/>
            </a:xfrm>
            <a:custGeom>
              <a:avLst/>
              <a:gdLst>
                <a:gd name="T0" fmla="*/ 0 w 50"/>
                <a:gd name="T1" fmla="*/ 28 h 28"/>
                <a:gd name="T2" fmla="*/ 21 w 50"/>
                <a:gd name="T3" fmla="*/ 14 h 28"/>
                <a:gd name="T4" fmla="*/ 50 w 50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8" name="Freeform 111"/>
            <p:cNvSpPr>
              <a:spLocks/>
            </p:cNvSpPr>
            <p:nvPr/>
          </p:nvSpPr>
          <p:spPr bwMode="auto">
            <a:xfrm>
              <a:off x="3813" y="789"/>
              <a:ext cx="49" cy="28"/>
            </a:xfrm>
            <a:custGeom>
              <a:avLst/>
              <a:gdLst>
                <a:gd name="T0" fmla="*/ 0 w 49"/>
                <a:gd name="T1" fmla="*/ 28 h 28"/>
                <a:gd name="T2" fmla="*/ 21 w 49"/>
                <a:gd name="T3" fmla="*/ 14 h 28"/>
                <a:gd name="T4" fmla="*/ 49 w 49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8">
                  <a:moveTo>
                    <a:pt x="0" y="28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9" name="Freeform 112"/>
            <p:cNvSpPr>
              <a:spLocks/>
            </p:cNvSpPr>
            <p:nvPr/>
          </p:nvSpPr>
          <p:spPr bwMode="auto">
            <a:xfrm>
              <a:off x="3862" y="767"/>
              <a:ext cx="50" cy="22"/>
            </a:xfrm>
            <a:custGeom>
              <a:avLst/>
              <a:gdLst>
                <a:gd name="T0" fmla="*/ 0 w 50"/>
                <a:gd name="T1" fmla="*/ 22 h 22"/>
                <a:gd name="T2" fmla="*/ 22 w 50"/>
                <a:gd name="T3" fmla="*/ 7 h 22"/>
                <a:gd name="T4" fmla="*/ 50 w 5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22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0" name="Line 113"/>
            <p:cNvSpPr>
              <a:spLocks noChangeShapeType="1"/>
            </p:cNvSpPr>
            <p:nvPr/>
          </p:nvSpPr>
          <p:spPr bwMode="auto">
            <a:xfrm flipV="1">
              <a:off x="3912" y="746"/>
              <a:ext cx="42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1" name="Freeform 114"/>
            <p:cNvSpPr>
              <a:spLocks/>
            </p:cNvSpPr>
            <p:nvPr/>
          </p:nvSpPr>
          <p:spPr bwMode="auto">
            <a:xfrm>
              <a:off x="3954" y="725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9 w 50"/>
                <a:gd name="T3" fmla="*/ 7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2" name="Freeform 115"/>
            <p:cNvSpPr>
              <a:spLocks/>
            </p:cNvSpPr>
            <p:nvPr/>
          </p:nvSpPr>
          <p:spPr bwMode="auto">
            <a:xfrm>
              <a:off x="4004" y="703"/>
              <a:ext cx="50" cy="22"/>
            </a:xfrm>
            <a:custGeom>
              <a:avLst/>
              <a:gdLst>
                <a:gd name="T0" fmla="*/ 0 w 50"/>
                <a:gd name="T1" fmla="*/ 22 h 22"/>
                <a:gd name="T2" fmla="*/ 28 w 50"/>
                <a:gd name="T3" fmla="*/ 8 h 22"/>
                <a:gd name="T4" fmla="*/ 50 w 5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28" y="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3" name="Freeform 116"/>
            <p:cNvSpPr>
              <a:spLocks/>
            </p:cNvSpPr>
            <p:nvPr/>
          </p:nvSpPr>
          <p:spPr bwMode="auto">
            <a:xfrm>
              <a:off x="4054" y="68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4" name="Line 117"/>
            <p:cNvSpPr>
              <a:spLocks noChangeShapeType="1"/>
            </p:cNvSpPr>
            <p:nvPr/>
          </p:nvSpPr>
          <p:spPr bwMode="auto">
            <a:xfrm flipV="1">
              <a:off x="4103" y="668"/>
              <a:ext cx="5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5" name="Freeform 118"/>
            <p:cNvSpPr>
              <a:spLocks/>
            </p:cNvSpPr>
            <p:nvPr/>
          </p:nvSpPr>
          <p:spPr bwMode="auto">
            <a:xfrm>
              <a:off x="4153" y="654"/>
              <a:ext cx="50" cy="14"/>
            </a:xfrm>
            <a:custGeom>
              <a:avLst/>
              <a:gdLst>
                <a:gd name="T0" fmla="*/ 0 w 50"/>
                <a:gd name="T1" fmla="*/ 14 h 14"/>
                <a:gd name="T2" fmla="*/ 28 w 50"/>
                <a:gd name="T3" fmla="*/ 7 h 14"/>
                <a:gd name="T4" fmla="*/ 50 w 5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6" name="Freeform 119"/>
            <p:cNvSpPr>
              <a:spLocks/>
            </p:cNvSpPr>
            <p:nvPr/>
          </p:nvSpPr>
          <p:spPr bwMode="auto">
            <a:xfrm>
              <a:off x="4203" y="640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7" name="Freeform 120"/>
            <p:cNvSpPr>
              <a:spLocks/>
            </p:cNvSpPr>
            <p:nvPr/>
          </p:nvSpPr>
          <p:spPr bwMode="auto">
            <a:xfrm>
              <a:off x="4252" y="63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8" name="Freeform 121"/>
            <p:cNvSpPr>
              <a:spLocks/>
            </p:cNvSpPr>
            <p:nvPr/>
          </p:nvSpPr>
          <p:spPr bwMode="auto">
            <a:xfrm>
              <a:off x="4302" y="618"/>
              <a:ext cx="49" cy="15"/>
            </a:xfrm>
            <a:custGeom>
              <a:avLst/>
              <a:gdLst>
                <a:gd name="T0" fmla="*/ 0 w 49"/>
                <a:gd name="T1" fmla="*/ 15 h 15"/>
                <a:gd name="T2" fmla="*/ 28 w 49"/>
                <a:gd name="T3" fmla="*/ 7 h 15"/>
                <a:gd name="T4" fmla="*/ 49 w 4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5">
                  <a:moveTo>
                    <a:pt x="0" y="15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9" name="Line 122"/>
            <p:cNvSpPr>
              <a:spLocks noChangeShapeType="1"/>
            </p:cNvSpPr>
            <p:nvPr/>
          </p:nvSpPr>
          <p:spPr bwMode="auto">
            <a:xfrm flipV="1">
              <a:off x="4351" y="611"/>
              <a:ext cx="5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0" name="Freeform 123"/>
            <p:cNvSpPr>
              <a:spLocks/>
            </p:cNvSpPr>
            <p:nvPr/>
          </p:nvSpPr>
          <p:spPr bwMode="auto">
            <a:xfrm>
              <a:off x="4401" y="604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1" name="Line 124"/>
            <p:cNvSpPr>
              <a:spLocks noChangeShapeType="1"/>
            </p:cNvSpPr>
            <p:nvPr/>
          </p:nvSpPr>
          <p:spPr bwMode="auto">
            <a:xfrm flipV="1">
              <a:off x="4451" y="590"/>
              <a:ext cx="49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2" name="Freeform 125"/>
            <p:cNvSpPr>
              <a:spLocks/>
            </p:cNvSpPr>
            <p:nvPr/>
          </p:nvSpPr>
          <p:spPr bwMode="auto">
            <a:xfrm>
              <a:off x="4500" y="58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3" name="Line 126"/>
            <p:cNvSpPr>
              <a:spLocks noChangeShapeType="1"/>
            </p:cNvSpPr>
            <p:nvPr/>
          </p:nvSpPr>
          <p:spPr bwMode="auto">
            <a:xfrm flipV="1">
              <a:off x="4550" y="576"/>
              <a:ext cx="49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4" name="Freeform 127"/>
            <p:cNvSpPr>
              <a:spLocks/>
            </p:cNvSpPr>
            <p:nvPr/>
          </p:nvSpPr>
          <p:spPr bwMode="auto">
            <a:xfrm>
              <a:off x="4599" y="576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5" name="Line 128"/>
            <p:cNvSpPr>
              <a:spLocks noChangeShapeType="1"/>
            </p:cNvSpPr>
            <p:nvPr/>
          </p:nvSpPr>
          <p:spPr bwMode="auto">
            <a:xfrm flipV="1">
              <a:off x="4649" y="569"/>
              <a:ext cx="5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6" name="Freeform 129"/>
            <p:cNvSpPr>
              <a:spLocks/>
            </p:cNvSpPr>
            <p:nvPr/>
          </p:nvSpPr>
          <p:spPr bwMode="auto">
            <a:xfrm>
              <a:off x="4699" y="562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7" name="Freeform 130"/>
            <p:cNvSpPr>
              <a:spLocks/>
            </p:cNvSpPr>
            <p:nvPr/>
          </p:nvSpPr>
          <p:spPr bwMode="auto">
            <a:xfrm>
              <a:off x="4748" y="555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8" name="Freeform 131"/>
            <p:cNvSpPr>
              <a:spLocks/>
            </p:cNvSpPr>
            <p:nvPr/>
          </p:nvSpPr>
          <p:spPr bwMode="auto">
            <a:xfrm>
              <a:off x="4798" y="555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9" name="Line 132"/>
            <p:cNvSpPr>
              <a:spLocks noChangeShapeType="1"/>
            </p:cNvSpPr>
            <p:nvPr/>
          </p:nvSpPr>
          <p:spPr bwMode="auto">
            <a:xfrm flipV="1">
              <a:off x="4847" y="547"/>
              <a:ext cx="50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0" name="Freeform 133"/>
            <p:cNvSpPr>
              <a:spLocks/>
            </p:cNvSpPr>
            <p:nvPr/>
          </p:nvSpPr>
          <p:spPr bwMode="auto">
            <a:xfrm>
              <a:off x="4897" y="547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1" name="Freeform 134"/>
            <p:cNvSpPr>
              <a:spLocks/>
            </p:cNvSpPr>
            <p:nvPr/>
          </p:nvSpPr>
          <p:spPr bwMode="auto">
            <a:xfrm>
              <a:off x="4947" y="540"/>
              <a:ext cx="42" cy="7"/>
            </a:xfrm>
            <a:custGeom>
              <a:avLst/>
              <a:gdLst>
                <a:gd name="T0" fmla="*/ 0 w 42"/>
                <a:gd name="T1" fmla="*/ 7 h 7"/>
                <a:gd name="T2" fmla="*/ 21 w 42"/>
                <a:gd name="T3" fmla="*/ 7 h 7"/>
                <a:gd name="T4" fmla="*/ 42 w 42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">
                  <a:moveTo>
                    <a:pt x="0" y="7"/>
                  </a:moveTo>
                  <a:lnTo>
                    <a:pt x="21" y="7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2" name="Freeform 135"/>
            <p:cNvSpPr>
              <a:spLocks/>
            </p:cNvSpPr>
            <p:nvPr/>
          </p:nvSpPr>
          <p:spPr bwMode="auto">
            <a:xfrm>
              <a:off x="4989" y="540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9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3" name="Line 136"/>
            <p:cNvSpPr>
              <a:spLocks noChangeShapeType="1"/>
            </p:cNvSpPr>
            <p:nvPr/>
          </p:nvSpPr>
          <p:spPr bwMode="auto">
            <a:xfrm>
              <a:off x="5039" y="540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4" name="Freeform 137"/>
            <p:cNvSpPr>
              <a:spLocks/>
            </p:cNvSpPr>
            <p:nvPr/>
          </p:nvSpPr>
          <p:spPr bwMode="auto">
            <a:xfrm>
              <a:off x="5088" y="53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9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5" name="Line 138"/>
            <p:cNvSpPr>
              <a:spLocks noChangeShapeType="1"/>
            </p:cNvSpPr>
            <p:nvPr/>
          </p:nvSpPr>
          <p:spPr bwMode="auto">
            <a:xfrm>
              <a:off x="5138" y="533"/>
              <a:ext cx="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6" name="Line 139"/>
            <p:cNvSpPr>
              <a:spLocks noChangeShapeType="1"/>
            </p:cNvSpPr>
            <p:nvPr/>
          </p:nvSpPr>
          <p:spPr bwMode="auto">
            <a:xfrm>
              <a:off x="262" y="3541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7" name="Freeform 140"/>
            <p:cNvSpPr>
              <a:spLocks/>
            </p:cNvSpPr>
            <p:nvPr/>
          </p:nvSpPr>
          <p:spPr bwMode="auto">
            <a:xfrm>
              <a:off x="312" y="3534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8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8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8" name="Line 141"/>
            <p:cNvSpPr>
              <a:spLocks noChangeShapeType="1"/>
            </p:cNvSpPr>
            <p:nvPr/>
          </p:nvSpPr>
          <p:spPr bwMode="auto">
            <a:xfrm>
              <a:off x="361" y="3534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9" name="Freeform 142"/>
            <p:cNvSpPr>
              <a:spLocks/>
            </p:cNvSpPr>
            <p:nvPr/>
          </p:nvSpPr>
          <p:spPr bwMode="auto">
            <a:xfrm>
              <a:off x="411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8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8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0" name="Freeform 143"/>
            <p:cNvSpPr>
              <a:spLocks/>
            </p:cNvSpPr>
            <p:nvPr/>
          </p:nvSpPr>
          <p:spPr bwMode="auto">
            <a:xfrm>
              <a:off x="461" y="3534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1" name="Freeform 144"/>
            <p:cNvSpPr>
              <a:spLocks/>
            </p:cNvSpPr>
            <p:nvPr/>
          </p:nvSpPr>
          <p:spPr bwMode="auto">
            <a:xfrm>
              <a:off x="510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2" name="Freeform 145"/>
            <p:cNvSpPr>
              <a:spLocks/>
            </p:cNvSpPr>
            <p:nvPr/>
          </p:nvSpPr>
          <p:spPr bwMode="auto">
            <a:xfrm>
              <a:off x="560" y="3534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3" name="Freeform 146"/>
            <p:cNvSpPr>
              <a:spLocks/>
            </p:cNvSpPr>
            <p:nvPr/>
          </p:nvSpPr>
          <p:spPr bwMode="auto">
            <a:xfrm>
              <a:off x="609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4" name="Line 147"/>
            <p:cNvSpPr>
              <a:spLocks noChangeShapeType="1"/>
            </p:cNvSpPr>
            <p:nvPr/>
          </p:nvSpPr>
          <p:spPr bwMode="auto">
            <a:xfrm>
              <a:off x="659" y="3534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5" name="Freeform 148"/>
            <p:cNvSpPr>
              <a:spLocks/>
            </p:cNvSpPr>
            <p:nvPr/>
          </p:nvSpPr>
          <p:spPr bwMode="auto">
            <a:xfrm>
              <a:off x="709" y="3534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6" name="Line 149"/>
            <p:cNvSpPr>
              <a:spLocks noChangeShapeType="1"/>
            </p:cNvSpPr>
            <p:nvPr/>
          </p:nvSpPr>
          <p:spPr bwMode="auto">
            <a:xfrm>
              <a:off x="758" y="3534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7" name="Freeform 150"/>
            <p:cNvSpPr>
              <a:spLocks/>
            </p:cNvSpPr>
            <p:nvPr/>
          </p:nvSpPr>
          <p:spPr bwMode="auto">
            <a:xfrm>
              <a:off x="808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8" name="Line 151"/>
            <p:cNvSpPr>
              <a:spLocks noChangeShapeType="1"/>
            </p:cNvSpPr>
            <p:nvPr/>
          </p:nvSpPr>
          <p:spPr bwMode="auto">
            <a:xfrm flipV="1">
              <a:off x="858" y="3526"/>
              <a:ext cx="49" cy="8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9" name="Freeform 152"/>
            <p:cNvSpPr>
              <a:spLocks/>
            </p:cNvSpPr>
            <p:nvPr/>
          </p:nvSpPr>
          <p:spPr bwMode="auto">
            <a:xfrm>
              <a:off x="907" y="3526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0" name="Line 153"/>
            <p:cNvSpPr>
              <a:spLocks noChangeShapeType="1"/>
            </p:cNvSpPr>
            <p:nvPr/>
          </p:nvSpPr>
          <p:spPr bwMode="auto">
            <a:xfrm>
              <a:off x="957" y="3526"/>
              <a:ext cx="49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1" name="Freeform 154"/>
            <p:cNvSpPr>
              <a:spLocks/>
            </p:cNvSpPr>
            <p:nvPr/>
          </p:nvSpPr>
          <p:spPr bwMode="auto">
            <a:xfrm>
              <a:off x="1006" y="3526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2" name="Line 155"/>
            <p:cNvSpPr>
              <a:spLocks noChangeShapeType="1"/>
            </p:cNvSpPr>
            <p:nvPr/>
          </p:nvSpPr>
          <p:spPr bwMode="auto">
            <a:xfrm>
              <a:off x="1056" y="3526"/>
              <a:ext cx="42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3" name="Line 156"/>
            <p:cNvSpPr>
              <a:spLocks noChangeShapeType="1"/>
            </p:cNvSpPr>
            <p:nvPr/>
          </p:nvSpPr>
          <p:spPr bwMode="auto">
            <a:xfrm>
              <a:off x="1098" y="3526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4" name="Freeform 157"/>
            <p:cNvSpPr>
              <a:spLocks/>
            </p:cNvSpPr>
            <p:nvPr/>
          </p:nvSpPr>
          <p:spPr bwMode="auto">
            <a:xfrm>
              <a:off x="1148" y="3519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5" name="Line 158"/>
            <p:cNvSpPr>
              <a:spLocks noChangeShapeType="1"/>
            </p:cNvSpPr>
            <p:nvPr/>
          </p:nvSpPr>
          <p:spPr bwMode="auto">
            <a:xfrm>
              <a:off x="1198" y="3519"/>
              <a:ext cx="49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6" name="Freeform 159"/>
            <p:cNvSpPr>
              <a:spLocks/>
            </p:cNvSpPr>
            <p:nvPr/>
          </p:nvSpPr>
          <p:spPr bwMode="auto">
            <a:xfrm>
              <a:off x="1247" y="3519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9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7" name="Freeform 160"/>
            <p:cNvSpPr>
              <a:spLocks/>
            </p:cNvSpPr>
            <p:nvPr/>
          </p:nvSpPr>
          <p:spPr bwMode="auto">
            <a:xfrm>
              <a:off x="1297" y="3512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8" name="Freeform 161"/>
            <p:cNvSpPr>
              <a:spLocks/>
            </p:cNvSpPr>
            <p:nvPr/>
          </p:nvSpPr>
          <p:spPr bwMode="auto">
            <a:xfrm>
              <a:off x="1347" y="3512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8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8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9" name="Line 162"/>
            <p:cNvSpPr>
              <a:spLocks noChangeShapeType="1"/>
            </p:cNvSpPr>
            <p:nvPr/>
          </p:nvSpPr>
          <p:spPr bwMode="auto">
            <a:xfrm>
              <a:off x="1396" y="3512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0" name="Freeform 163"/>
            <p:cNvSpPr>
              <a:spLocks/>
            </p:cNvSpPr>
            <p:nvPr/>
          </p:nvSpPr>
          <p:spPr bwMode="auto">
            <a:xfrm>
              <a:off x="1446" y="3505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8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8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1" name="Line 164"/>
            <p:cNvSpPr>
              <a:spLocks noChangeShapeType="1"/>
            </p:cNvSpPr>
            <p:nvPr/>
          </p:nvSpPr>
          <p:spPr bwMode="auto">
            <a:xfrm>
              <a:off x="1495" y="3505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2" name="Freeform 165"/>
            <p:cNvSpPr>
              <a:spLocks/>
            </p:cNvSpPr>
            <p:nvPr/>
          </p:nvSpPr>
          <p:spPr bwMode="auto">
            <a:xfrm>
              <a:off x="1545" y="3498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3" name="Line 166"/>
            <p:cNvSpPr>
              <a:spLocks noChangeShapeType="1"/>
            </p:cNvSpPr>
            <p:nvPr/>
          </p:nvSpPr>
          <p:spPr bwMode="auto">
            <a:xfrm>
              <a:off x="1595" y="3498"/>
              <a:ext cx="49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4" name="Freeform 167"/>
            <p:cNvSpPr>
              <a:spLocks/>
            </p:cNvSpPr>
            <p:nvPr/>
          </p:nvSpPr>
          <p:spPr bwMode="auto">
            <a:xfrm>
              <a:off x="1644" y="349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5" name="Freeform 168"/>
            <p:cNvSpPr>
              <a:spLocks/>
            </p:cNvSpPr>
            <p:nvPr/>
          </p:nvSpPr>
          <p:spPr bwMode="auto">
            <a:xfrm>
              <a:off x="1694" y="3484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7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6" name="Freeform 169"/>
            <p:cNvSpPr>
              <a:spLocks/>
            </p:cNvSpPr>
            <p:nvPr/>
          </p:nvSpPr>
          <p:spPr bwMode="auto">
            <a:xfrm>
              <a:off x="1743" y="3477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2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2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7" name="Line 170"/>
            <p:cNvSpPr>
              <a:spLocks noChangeShapeType="1"/>
            </p:cNvSpPr>
            <p:nvPr/>
          </p:nvSpPr>
          <p:spPr bwMode="auto">
            <a:xfrm>
              <a:off x="1793" y="3477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8" name="Freeform 171"/>
            <p:cNvSpPr>
              <a:spLocks/>
            </p:cNvSpPr>
            <p:nvPr/>
          </p:nvSpPr>
          <p:spPr bwMode="auto">
            <a:xfrm>
              <a:off x="1843" y="3470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9" name="Line 172"/>
            <p:cNvSpPr>
              <a:spLocks noChangeShapeType="1"/>
            </p:cNvSpPr>
            <p:nvPr/>
          </p:nvSpPr>
          <p:spPr bwMode="auto">
            <a:xfrm flipV="1">
              <a:off x="1892" y="3463"/>
              <a:ext cx="50" cy="7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0" name="Line 173"/>
            <p:cNvSpPr>
              <a:spLocks noChangeShapeType="1"/>
            </p:cNvSpPr>
            <p:nvPr/>
          </p:nvSpPr>
          <p:spPr bwMode="auto">
            <a:xfrm flipV="1">
              <a:off x="1942" y="3448"/>
              <a:ext cx="42" cy="15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1" name="Freeform 174"/>
            <p:cNvSpPr>
              <a:spLocks/>
            </p:cNvSpPr>
            <p:nvPr/>
          </p:nvSpPr>
          <p:spPr bwMode="auto">
            <a:xfrm>
              <a:off x="1984" y="344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9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2" name="Line 175"/>
            <p:cNvSpPr>
              <a:spLocks noChangeShapeType="1"/>
            </p:cNvSpPr>
            <p:nvPr/>
          </p:nvSpPr>
          <p:spPr bwMode="auto">
            <a:xfrm flipV="1">
              <a:off x="2034" y="3434"/>
              <a:ext cx="50" cy="7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3" name="Freeform 176"/>
            <p:cNvSpPr>
              <a:spLocks/>
            </p:cNvSpPr>
            <p:nvPr/>
          </p:nvSpPr>
          <p:spPr bwMode="auto">
            <a:xfrm>
              <a:off x="2084" y="3420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4" name="Freeform 177"/>
            <p:cNvSpPr>
              <a:spLocks/>
            </p:cNvSpPr>
            <p:nvPr/>
          </p:nvSpPr>
          <p:spPr bwMode="auto">
            <a:xfrm>
              <a:off x="2133" y="341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9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5" name="Freeform 178"/>
            <p:cNvSpPr>
              <a:spLocks/>
            </p:cNvSpPr>
            <p:nvPr/>
          </p:nvSpPr>
          <p:spPr bwMode="auto">
            <a:xfrm>
              <a:off x="2183" y="339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6" name="Line 179"/>
            <p:cNvSpPr>
              <a:spLocks noChangeShapeType="1"/>
            </p:cNvSpPr>
            <p:nvPr/>
          </p:nvSpPr>
          <p:spPr bwMode="auto">
            <a:xfrm flipV="1">
              <a:off x="2232" y="3385"/>
              <a:ext cx="50" cy="14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7" name="Freeform 180"/>
            <p:cNvSpPr>
              <a:spLocks/>
            </p:cNvSpPr>
            <p:nvPr/>
          </p:nvSpPr>
          <p:spPr bwMode="auto">
            <a:xfrm>
              <a:off x="2282" y="3363"/>
              <a:ext cx="50" cy="22"/>
            </a:xfrm>
            <a:custGeom>
              <a:avLst/>
              <a:gdLst>
                <a:gd name="T0" fmla="*/ 0 w 50"/>
                <a:gd name="T1" fmla="*/ 22 h 22"/>
                <a:gd name="T2" fmla="*/ 28 w 50"/>
                <a:gd name="T3" fmla="*/ 14 h 22"/>
                <a:gd name="T4" fmla="*/ 50 w 5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28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8" name="Freeform 181"/>
            <p:cNvSpPr>
              <a:spLocks/>
            </p:cNvSpPr>
            <p:nvPr/>
          </p:nvSpPr>
          <p:spPr bwMode="auto">
            <a:xfrm>
              <a:off x="2332" y="334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9" name="Freeform 182"/>
            <p:cNvSpPr>
              <a:spLocks/>
            </p:cNvSpPr>
            <p:nvPr/>
          </p:nvSpPr>
          <p:spPr bwMode="auto">
            <a:xfrm>
              <a:off x="2381" y="3328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9 w 50"/>
                <a:gd name="T3" fmla="*/ 14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9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0" name="Freeform 183"/>
            <p:cNvSpPr>
              <a:spLocks/>
            </p:cNvSpPr>
            <p:nvPr/>
          </p:nvSpPr>
          <p:spPr bwMode="auto">
            <a:xfrm>
              <a:off x="2431" y="3314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1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1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1" name="Freeform 184"/>
            <p:cNvSpPr>
              <a:spLocks/>
            </p:cNvSpPr>
            <p:nvPr/>
          </p:nvSpPr>
          <p:spPr bwMode="auto">
            <a:xfrm>
              <a:off x="2480" y="3285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22 w 50"/>
                <a:gd name="T3" fmla="*/ 14 h 29"/>
                <a:gd name="T4" fmla="*/ 50 w 5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22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2" name="Line 185"/>
            <p:cNvSpPr>
              <a:spLocks noChangeShapeType="1"/>
            </p:cNvSpPr>
            <p:nvPr/>
          </p:nvSpPr>
          <p:spPr bwMode="auto">
            <a:xfrm flipV="1">
              <a:off x="2530" y="3264"/>
              <a:ext cx="50" cy="2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3" name="Freeform 186"/>
            <p:cNvSpPr>
              <a:spLocks/>
            </p:cNvSpPr>
            <p:nvPr/>
          </p:nvSpPr>
          <p:spPr bwMode="auto">
            <a:xfrm>
              <a:off x="2580" y="3236"/>
              <a:ext cx="49" cy="28"/>
            </a:xfrm>
            <a:custGeom>
              <a:avLst/>
              <a:gdLst>
                <a:gd name="T0" fmla="*/ 0 w 49"/>
                <a:gd name="T1" fmla="*/ 28 h 28"/>
                <a:gd name="T2" fmla="*/ 21 w 49"/>
                <a:gd name="T3" fmla="*/ 14 h 28"/>
                <a:gd name="T4" fmla="*/ 49 w 49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8">
                  <a:moveTo>
                    <a:pt x="0" y="28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4" name="Freeform 187"/>
            <p:cNvSpPr>
              <a:spLocks/>
            </p:cNvSpPr>
            <p:nvPr/>
          </p:nvSpPr>
          <p:spPr bwMode="auto">
            <a:xfrm>
              <a:off x="2629" y="3207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22 w 50"/>
                <a:gd name="T3" fmla="*/ 14 h 29"/>
                <a:gd name="T4" fmla="*/ 50 w 5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22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5" name="Line 188"/>
            <p:cNvSpPr>
              <a:spLocks noChangeShapeType="1"/>
            </p:cNvSpPr>
            <p:nvPr/>
          </p:nvSpPr>
          <p:spPr bwMode="auto">
            <a:xfrm flipV="1">
              <a:off x="2679" y="3179"/>
              <a:ext cx="49" cy="28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6" name="Freeform 189"/>
            <p:cNvSpPr>
              <a:spLocks/>
            </p:cNvSpPr>
            <p:nvPr/>
          </p:nvSpPr>
          <p:spPr bwMode="auto">
            <a:xfrm>
              <a:off x="2728" y="3143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22 w 50"/>
                <a:gd name="T3" fmla="*/ 22 h 36"/>
                <a:gd name="T4" fmla="*/ 50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22" y="2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7" name="Freeform 190"/>
            <p:cNvSpPr>
              <a:spLocks/>
            </p:cNvSpPr>
            <p:nvPr/>
          </p:nvSpPr>
          <p:spPr bwMode="auto">
            <a:xfrm>
              <a:off x="2778" y="3108"/>
              <a:ext cx="50" cy="35"/>
            </a:xfrm>
            <a:custGeom>
              <a:avLst/>
              <a:gdLst>
                <a:gd name="T0" fmla="*/ 0 w 50"/>
                <a:gd name="T1" fmla="*/ 35 h 35"/>
                <a:gd name="T2" fmla="*/ 21 w 50"/>
                <a:gd name="T3" fmla="*/ 21 h 35"/>
                <a:gd name="T4" fmla="*/ 50 w 5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5">
                  <a:moveTo>
                    <a:pt x="0" y="35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8" name="Freeform 191"/>
            <p:cNvSpPr>
              <a:spLocks/>
            </p:cNvSpPr>
            <p:nvPr/>
          </p:nvSpPr>
          <p:spPr bwMode="auto">
            <a:xfrm>
              <a:off x="2828" y="3072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21 w 49"/>
                <a:gd name="T3" fmla="*/ 22 h 36"/>
                <a:gd name="T4" fmla="*/ 49 w 4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6">
                  <a:moveTo>
                    <a:pt x="0" y="36"/>
                  </a:moveTo>
                  <a:lnTo>
                    <a:pt x="21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9" name="Freeform 192"/>
            <p:cNvSpPr>
              <a:spLocks/>
            </p:cNvSpPr>
            <p:nvPr/>
          </p:nvSpPr>
          <p:spPr bwMode="auto">
            <a:xfrm>
              <a:off x="2877" y="3030"/>
              <a:ext cx="50" cy="42"/>
            </a:xfrm>
            <a:custGeom>
              <a:avLst/>
              <a:gdLst>
                <a:gd name="T0" fmla="*/ 0 w 50"/>
                <a:gd name="T1" fmla="*/ 42 h 42"/>
                <a:gd name="T2" fmla="*/ 22 w 50"/>
                <a:gd name="T3" fmla="*/ 21 h 42"/>
                <a:gd name="T4" fmla="*/ 50 w 5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2">
                  <a:moveTo>
                    <a:pt x="0" y="42"/>
                  </a:moveTo>
                  <a:lnTo>
                    <a:pt x="22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0" name="Freeform 193"/>
            <p:cNvSpPr>
              <a:spLocks/>
            </p:cNvSpPr>
            <p:nvPr/>
          </p:nvSpPr>
          <p:spPr bwMode="auto">
            <a:xfrm>
              <a:off x="2927" y="2987"/>
              <a:ext cx="49" cy="43"/>
            </a:xfrm>
            <a:custGeom>
              <a:avLst/>
              <a:gdLst>
                <a:gd name="T0" fmla="*/ 0 w 49"/>
                <a:gd name="T1" fmla="*/ 43 h 43"/>
                <a:gd name="T2" fmla="*/ 21 w 49"/>
                <a:gd name="T3" fmla="*/ 22 h 43"/>
                <a:gd name="T4" fmla="*/ 49 w 4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3">
                  <a:moveTo>
                    <a:pt x="0" y="43"/>
                  </a:moveTo>
                  <a:lnTo>
                    <a:pt x="21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1" name="Freeform 194"/>
            <p:cNvSpPr>
              <a:spLocks/>
            </p:cNvSpPr>
            <p:nvPr/>
          </p:nvSpPr>
          <p:spPr bwMode="auto">
            <a:xfrm>
              <a:off x="2976" y="2938"/>
              <a:ext cx="43" cy="49"/>
            </a:xfrm>
            <a:custGeom>
              <a:avLst/>
              <a:gdLst>
                <a:gd name="T0" fmla="*/ 0 w 43"/>
                <a:gd name="T1" fmla="*/ 49 h 49"/>
                <a:gd name="T2" fmla="*/ 22 w 43"/>
                <a:gd name="T3" fmla="*/ 28 h 49"/>
                <a:gd name="T4" fmla="*/ 43 w 43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49">
                  <a:moveTo>
                    <a:pt x="0" y="49"/>
                  </a:moveTo>
                  <a:lnTo>
                    <a:pt x="22" y="28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2" name="Freeform 195"/>
            <p:cNvSpPr>
              <a:spLocks/>
            </p:cNvSpPr>
            <p:nvPr/>
          </p:nvSpPr>
          <p:spPr bwMode="auto">
            <a:xfrm>
              <a:off x="3019" y="2888"/>
              <a:ext cx="50" cy="50"/>
            </a:xfrm>
            <a:custGeom>
              <a:avLst/>
              <a:gdLst>
                <a:gd name="T0" fmla="*/ 0 w 50"/>
                <a:gd name="T1" fmla="*/ 50 h 50"/>
                <a:gd name="T2" fmla="*/ 28 w 50"/>
                <a:gd name="T3" fmla="*/ 28 h 50"/>
                <a:gd name="T4" fmla="*/ 50 w 50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28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3" name="Freeform 196"/>
            <p:cNvSpPr>
              <a:spLocks/>
            </p:cNvSpPr>
            <p:nvPr/>
          </p:nvSpPr>
          <p:spPr bwMode="auto">
            <a:xfrm>
              <a:off x="3069" y="2838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9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9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4" name="Freeform 197"/>
            <p:cNvSpPr>
              <a:spLocks/>
            </p:cNvSpPr>
            <p:nvPr/>
          </p:nvSpPr>
          <p:spPr bwMode="auto">
            <a:xfrm>
              <a:off x="3118" y="2782"/>
              <a:ext cx="50" cy="56"/>
            </a:xfrm>
            <a:custGeom>
              <a:avLst/>
              <a:gdLst>
                <a:gd name="T0" fmla="*/ 0 w 50"/>
                <a:gd name="T1" fmla="*/ 56 h 56"/>
                <a:gd name="T2" fmla="*/ 29 w 50"/>
                <a:gd name="T3" fmla="*/ 28 h 56"/>
                <a:gd name="T4" fmla="*/ 50 w 50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6">
                  <a:moveTo>
                    <a:pt x="0" y="56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5" name="Freeform 198"/>
            <p:cNvSpPr>
              <a:spLocks/>
            </p:cNvSpPr>
            <p:nvPr/>
          </p:nvSpPr>
          <p:spPr bwMode="auto">
            <a:xfrm>
              <a:off x="3168" y="2725"/>
              <a:ext cx="49" cy="57"/>
            </a:xfrm>
            <a:custGeom>
              <a:avLst/>
              <a:gdLst>
                <a:gd name="T0" fmla="*/ 0 w 49"/>
                <a:gd name="T1" fmla="*/ 57 h 57"/>
                <a:gd name="T2" fmla="*/ 28 w 49"/>
                <a:gd name="T3" fmla="*/ 28 h 57"/>
                <a:gd name="T4" fmla="*/ 49 w 49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7">
                  <a:moveTo>
                    <a:pt x="0" y="57"/>
                  </a:moveTo>
                  <a:lnTo>
                    <a:pt x="28" y="28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6" name="Freeform 199"/>
            <p:cNvSpPr>
              <a:spLocks/>
            </p:cNvSpPr>
            <p:nvPr/>
          </p:nvSpPr>
          <p:spPr bwMode="auto">
            <a:xfrm>
              <a:off x="3217" y="2668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9 w 50"/>
                <a:gd name="T3" fmla="*/ 29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9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7" name="Line 200"/>
            <p:cNvSpPr>
              <a:spLocks noChangeShapeType="1"/>
            </p:cNvSpPr>
            <p:nvPr/>
          </p:nvSpPr>
          <p:spPr bwMode="auto">
            <a:xfrm flipV="1">
              <a:off x="3267" y="2604"/>
              <a:ext cx="50" cy="64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8" name="Freeform 201"/>
            <p:cNvSpPr>
              <a:spLocks/>
            </p:cNvSpPr>
            <p:nvPr/>
          </p:nvSpPr>
          <p:spPr bwMode="auto">
            <a:xfrm>
              <a:off x="3317" y="2533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8 w 49"/>
                <a:gd name="T3" fmla="*/ 36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8" y="36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9" name="Freeform 202"/>
            <p:cNvSpPr>
              <a:spLocks/>
            </p:cNvSpPr>
            <p:nvPr/>
          </p:nvSpPr>
          <p:spPr bwMode="auto">
            <a:xfrm>
              <a:off x="3366" y="2470"/>
              <a:ext cx="50" cy="63"/>
            </a:xfrm>
            <a:custGeom>
              <a:avLst/>
              <a:gdLst>
                <a:gd name="T0" fmla="*/ 0 w 50"/>
                <a:gd name="T1" fmla="*/ 63 h 63"/>
                <a:gd name="T2" fmla="*/ 29 w 50"/>
                <a:gd name="T3" fmla="*/ 35 h 63"/>
                <a:gd name="T4" fmla="*/ 50 w 50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lnTo>
                    <a:pt x="29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555" name="Freeform 203"/>
          <p:cNvSpPr>
            <a:spLocks/>
          </p:cNvSpPr>
          <p:nvPr/>
        </p:nvSpPr>
        <p:spPr bwMode="auto">
          <a:xfrm>
            <a:off x="5422900" y="3808413"/>
            <a:ext cx="77788" cy="112712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8" y="3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6" name="Line 204"/>
          <p:cNvSpPr>
            <a:spLocks noChangeShapeType="1"/>
          </p:cNvSpPr>
          <p:nvPr/>
        </p:nvSpPr>
        <p:spPr bwMode="auto">
          <a:xfrm flipV="1">
            <a:off x="5500688" y="3695700"/>
            <a:ext cx="79375" cy="1127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7" name="Line 205"/>
          <p:cNvSpPr>
            <a:spLocks noChangeShapeType="1"/>
          </p:cNvSpPr>
          <p:nvPr/>
        </p:nvSpPr>
        <p:spPr bwMode="auto">
          <a:xfrm flipV="1">
            <a:off x="5580063" y="3571875"/>
            <a:ext cx="79375" cy="1238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8" name="Freeform 206"/>
          <p:cNvSpPr>
            <a:spLocks/>
          </p:cNvSpPr>
          <p:nvPr/>
        </p:nvSpPr>
        <p:spPr bwMode="auto">
          <a:xfrm>
            <a:off x="5659438" y="3459163"/>
            <a:ext cx="77787" cy="112712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1" y="3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9" name="Freeform 207"/>
          <p:cNvSpPr>
            <a:spLocks/>
          </p:cNvSpPr>
          <p:nvPr/>
        </p:nvSpPr>
        <p:spPr bwMode="auto">
          <a:xfrm>
            <a:off x="5737225" y="3335338"/>
            <a:ext cx="79375" cy="123825"/>
          </a:xfrm>
          <a:custGeom>
            <a:avLst/>
            <a:gdLst>
              <a:gd name="T0" fmla="*/ 0 w 50"/>
              <a:gd name="T1" fmla="*/ 2147483647 h 78"/>
              <a:gd name="T2" fmla="*/ 2147483647 w 50"/>
              <a:gd name="T3" fmla="*/ 2147483647 h 78"/>
              <a:gd name="T4" fmla="*/ 2147483647 w 50"/>
              <a:gd name="T5" fmla="*/ 0 h 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8">
                <a:moveTo>
                  <a:pt x="0" y="78"/>
                </a:moveTo>
                <a:lnTo>
                  <a:pt x="22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0" name="Freeform 208"/>
          <p:cNvSpPr>
            <a:spLocks/>
          </p:cNvSpPr>
          <p:nvPr/>
        </p:nvSpPr>
        <p:spPr bwMode="auto">
          <a:xfrm>
            <a:off x="5816600" y="3222625"/>
            <a:ext cx="79375" cy="112713"/>
          </a:xfrm>
          <a:custGeom>
            <a:avLst/>
            <a:gdLst>
              <a:gd name="T0" fmla="*/ 0 w 50"/>
              <a:gd name="T1" fmla="*/ 2147483647 h 71"/>
              <a:gd name="T2" fmla="*/ 2147483647 w 50"/>
              <a:gd name="T3" fmla="*/ 2147483647 h 71"/>
              <a:gd name="T4" fmla="*/ 2147483647 w 50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1">
                <a:moveTo>
                  <a:pt x="0" y="71"/>
                </a:moveTo>
                <a:lnTo>
                  <a:pt x="21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1" name="Line 209"/>
          <p:cNvSpPr>
            <a:spLocks noChangeShapeType="1"/>
          </p:cNvSpPr>
          <p:nvPr/>
        </p:nvSpPr>
        <p:spPr bwMode="auto">
          <a:xfrm flipV="1">
            <a:off x="5895975" y="3098800"/>
            <a:ext cx="77788" cy="1238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2" name="Freeform 210"/>
          <p:cNvSpPr>
            <a:spLocks/>
          </p:cNvSpPr>
          <p:nvPr/>
        </p:nvSpPr>
        <p:spPr bwMode="auto">
          <a:xfrm>
            <a:off x="5973763" y="2974975"/>
            <a:ext cx="79375" cy="123825"/>
          </a:xfrm>
          <a:custGeom>
            <a:avLst/>
            <a:gdLst>
              <a:gd name="T0" fmla="*/ 0 w 50"/>
              <a:gd name="T1" fmla="*/ 2147483647 h 78"/>
              <a:gd name="T2" fmla="*/ 2147483647 w 50"/>
              <a:gd name="T3" fmla="*/ 2147483647 h 78"/>
              <a:gd name="T4" fmla="*/ 2147483647 w 50"/>
              <a:gd name="T5" fmla="*/ 0 h 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8">
                <a:moveTo>
                  <a:pt x="0" y="78"/>
                </a:moveTo>
                <a:lnTo>
                  <a:pt x="21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3" name="Freeform 211"/>
          <p:cNvSpPr>
            <a:spLocks/>
          </p:cNvSpPr>
          <p:nvPr/>
        </p:nvSpPr>
        <p:spPr bwMode="auto">
          <a:xfrm>
            <a:off x="6053138" y="2862263"/>
            <a:ext cx="77787" cy="112712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1" y="3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4" name="Freeform 212"/>
          <p:cNvSpPr>
            <a:spLocks/>
          </p:cNvSpPr>
          <p:nvPr/>
        </p:nvSpPr>
        <p:spPr bwMode="auto">
          <a:xfrm>
            <a:off x="6130925" y="2738438"/>
            <a:ext cx="79375" cy="123825"/>
          </a:xfrm>
          <a:custGeom>
            <a:avLst/>
            <a:gdLst>
              <a:gd name="T0" fmla="*/ 0 w 50"/>
              <a:gd name="T1" fmla="*/ 2147483647 h 78"/>
              <a:gd name="T2" fmla="*/ 2147483647 w 50"/>
              <a:gd name="T3" fmla="*/ 2147483647 h 78"/>
              <a:gd name="T4" fmla="*/ 2147483647 w 50"/>
              <a:gd name="T5" fmla="*/ 0 h 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8">
                <a:moveTo>
                  <a:pt x="0" y="78"/>
                </a:moveTo>
                <a:lnTo>
                  <a:pt x="22" y="42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5" name="Line 213"/>
          <p:cNvSpPr>
            <a:spLocks noChangeShapeType="1"/>
          </p:cNvSpPr>
          <p:nvPr/>
        </p:nvSpPr>
        <p:spPr bwMode="auto">
          <a:xfrm flipV="1">
            <a:off x="6210300" y="2625725"/>
            <a:ext cx="66675" cy="1127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6" name="Freeform 214"/>
          <p:cNvSpPr>
            <a:spLocks/>
          </p:cNvSpPr>
          <p:nvPr/>
        </p:nvSpPr>
        <p:spPr bwMode="auto">
          <a:xfrm>
            <a:off x="6276975" y="2513013"/>
            <a:ext cx="79375" cy="112712"/>
          </a:xfrm>
          <a:custGeom>
            <a:avLst/>
            <a:gdLst>
              <a:gd name="T0" fmla="*/ 0 w 50"/>
              <a:gd name="T1" fmla="*/ 2147483647 h 71"/>
              <a:gd name="T2" fmla="*/ 2147483647 w 50"/>
              <a:gd name="T3" fmla="*/ 2147483647 h 71"/>
              <a:gd name="T4" fmla="*/ 2147483647 w 50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1">
                <a:moveTo>
                  <a:pt x="0" y="71"/>
                </a:moveTo>
                <a:lnTo>
                  <a:pt x="29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7" name="Freeform 215"/>
          <p:cNvSpPr>
            <a:spLocks/>
          </p:cNvSpPr>
          <p:nvPr/>
        </p:nvSpPr>
        <p:spPr bwMode="auto">
          <a:xfrm>
            <a:off x="6356350" y="2411413"/>
            <a:ext cx="79375" cy="101600"/>
          </a:xfrm>
          <a:custGeom>
            <a:avLst/>
            <a:gdLst>
              <a:gd name="T0" fmla="*/ 0 w 50"/>
              <a:gd name="T1" fmla="*/ 2147483647 h 64"/>
              <a:gd name="T2" fmla="*/ 2147483647 w 50"/>
              <a:gd name="T3" fmla="*/ 2147483647 h 64"/>
              <a:gd name="T4" fmla="*/ 2147483647 w 50"/>
              <a:gd name="T5" fmla="*/ 0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64">
                <a:moveTo>
                  <a:pt x="0" y="64"/>
                </a:moveTo>
                <a:lnTo>
                  <a:pt x="28" y="29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8" name="Freeform 216"/>
          <p:cNvSpPr>
            <a:spLocks/>
          </p:cNvSpPr>
          <p:nvPr/>
        </p:nvSpPr>
        <p:spPr bwMode="auto">
          <a:xfrm>
            <a:off x="6435725" y="2298700"/>
            <a:ext cx="77788" cy="112713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8" y="36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9" name="Line 217"/>
          <p:cNvSpPr>
            <a:spLocks noChangeShapeType="1"/>
          </p:cNvSpPr>
          <p:nvPr/>
        </p:nvSpPr>
        <p:spPr bwMode="auto">
          <a:xfrm flipV="1">
            <a:off x="6513513" y="2197100"/>
            <a:ext cx="79375" cy="10160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0" name="Freeform 218"/>
          <p:cNvSpPr>
            <a:spLocks/>
          </p:cNvSpPr>
          <p:nvPr/>
        </p:nvSpPr>
        <p:spPr bwMode="auto">
          <a:xfrm>
            <a:off x="6606383" y="2145306"/>
            <a:ext cx="79375" cy="88900"/>
          </a:xfrm>
          <a:custGeom>
            <a:avLst/>
            <a:gdLst>
              <a:gd name="T0" fmla="*/ 0 w 50"/>
              <a:gd name="T1" fmla="*/ 2147483647 h 56"/>
              <a:gd name="T2" fmla="*/ 2147483647 w 50"/>
              <a:gd name="T3" fmla="*/ 2147483647 h 56"/>
              <a:gd name="T4" fmla="*/ 2147483647 w 50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56">
                <a:moveTo>
                  <a:pt x="0" y="56"/>
                </a:moveTo>
                <a:lnTo>
                  <a:pt x="28" y="28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1" name="Freeform 219"/>
          <p:cNvSpPr>
            <a:spLocks/>
          </p:cNvSpPr>
          <p:nvPr/>
        </p:nvSpPr>
        <p:spPr bwMode="auto">
          <a:xfrm>
            <a:off x="6672263" y="2017713"/>
            <a:ext cx="77787" cy="90487"/>
          </a:xfrm>
          <a:custGeom>
            <a:avLst/>
            <a:gdLst>
              <a:gd name="T0" fmla="*/ 0 w 49"/>
              <a:gd name="T1" fmla="*/ 2147483647 h 57"/>
              <a:gd name="T2" fmla="*/ 2147483647 w 49"/>
              <a:gd name="T3" fmla="*/ 2147483647 h 57"/>
              <a:gd name="T4" fmla="*/ 2147483647 w 49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57">
                <a:moveTo>
                  <a:pt x="0" y="57"/>
                </a:moveTo>
                <a:lnTo>
                  <a:pt x="28" y="28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2" name="Freeform 220"/>
          <p:cNvSpPr>
            <a:spLocks/>
          </p:cNvSpPr>
          <p:nvPr/>
        </p:nvSpPr>
        <p:spPr bwMode="auto">
          <a:xfrm>
            <a:off x="6750050" y="1927225"/>
            <a:ext cx="79375" cy="90488"/>
          </a:xfrm>
          <a:custGeom>
            <a:avLst/>
            <a:gdLst>
              <a:gd name="T0" fmla="*/ 0 w 50"/>
              <a:gd name="T1" fmla="*/ 2147483647 h 57"/>
              <a:gd name="T2" fmla="*/ 2147483647 w 50"/>
              <a:gd name="T3" fmla="*/ 2147483647 h 57"/>
              <a:gd name="T4" fmla="*/ 2147483647 w 50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57">
                <a:moveTo>
                  <a:pt x="0" y="57"/>
                </a:moveTo>
                <a:lnTo>
                  <a:pt x="28" y="29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3" name="Freeform 221"/>
          <p:cNvSpPr>
            <a:spLocks/>
          </p:cNvSpPr>
          <p:nvPr/>
        </p:nvSpPr>
        <p:spPr bwMode="auto">
          <a:xfrm>
            <a:off x="6829425" y="1847850"/>
            <a:ext cx="77788" cy="79375"/>
          </a:xfrm>
          <a:custGeom>
            <a:avLst/>
            <a:gdLst>
              <a:gd name="T0" fmla="*/ 0 w 49"/>
              <a:gd name="T1" fmla="*/ 2147483647 h 50"/>
              <a:gd name="T2" fmla="*/ 2147483647 w 49"/>
              <a:gd name="T3" fmla="*/ 2147483647 h 50"/>
              <a:gd name="T4" fmla="*/ 2147483647 w 49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50">
                <a:moveTo>
                  <a:pt x="0" y="50"/>
                </a:moveTo>
                <a:lnTo>
                  <a:pt x="28" y="22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4" name="Freeform 222"/>
          <p:cNvSpPr>
            <a:spLocks/>
          </p:cNvSpPr>
          <p:nvPr/>
        </p:nvSpPr>
        <p:spPr bwMode="auto">
          <a:xfrm>
            <a:off x="6907213" y="1770063"/>
            <a:ext cx="79375" cy="77787"/>
          </a:xfrm>
          <a:custGeom>
            <a:avLst/>
            <a:gdLst>
              <a:gd name="T0" fmla="*/ 0 w 50"/>
              <a:gd name="T1" fmla="*/ 2147483647 h 49"/>
              <a:gd name="T2" fmla="*/ 2147483647 w 50"/>
              <a:gd name="T3" fmla="*/ 2147483647 h 49"/>
              <a:gd name="T4" fmla="*/ 2147483647 w 50"/>
              <a:gd name="T5" fmla="*/ 0 h 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49">
                <a:moveTo>
                  <a:pt x="0" y="49"/>
                </a:moveTo>
                <a:lnTo>
                  <a:pt x="22" y="21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5" name="Freeform 223"/>
          <p:cNvSpPr>
            <a:spLocks/>
          </p:cNvSpPr>
          <p:nvPr/>
        </p:nvSpPr>
        <p:spPr bwMode="auto">
          <a:xfrm>
            <a:off x="6986588" y="1690688"/>
            <a:ext cx="79375" cy="79375"/>
          </a:xfrm>
          <a:custGeom>
            <a:avLst/>
            <a:gdLst>
              <a:gd name="T0" fmla="*/ 0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50">
                <a:moveTo>
                  <a:pt x="0" y="50"/>
                </a:moveTo>
                <a:lnTo>
                  <a:pt x="21" y="21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6" name="Freeform 224"/>
          <p:cNvSpPr>
            <a:spLocks/>
          </p:cNvSpPr>
          <p:nvPr/>
        </p:nvSpPr>
        <p:spPr bwMode="auto">
          <a:xfrm>
            <a:off x="7065963" y="1624013"/>
            <a:ext cx="77787" cy="66675"/>
          </a:xfrm>
          <a:custGeom>
            <a:avLst/>
            <a:gdLst>
              <a:gd name="T0" fmla="*/ 0 w 49"/>
              <a:gd name="T1" fmla="*/ 2147483647 h 42"/>
              <a:gd name="T2" fmla="*/ 2147483647 w 49"/>
              <a:gd name="T3" fmla="*/ 2147483647 h 42"/>
              <a:gd name="T4" fmla="*/ 2147483647 w 49"/>
              <a:gd name="T5" fmla="*/ 0 h 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42">
                <a:moveTo>
                  <a:pt x="0" y="42"/>
                </a:moveTo>
                <a:lnTo>
                  <a:pt x="21" y="21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7" name="Freeform 225"/>
          <p:cNvSpPr>
            <a:spLocks/>
          </p:cNvSpPr>
          <p:nvPr/>
        </p:nvSpPr>
        <p:spPr bwMode="auto">
          <a:xfrm>
            <a:off x="7143750" y="1555750"/>
            <a:ext cx="79375" cy="68263"/>
          </a:xfrm>
          <a:custGeom>
            <a:avLst/>
            <a:gdLst>
              <a:gd name="T0" fmla="*/ 0 w 50"/>
              <a:gd name="T1" fmla="*/ 2147483647 h 43"/>
              <a:gd name="T2" fmla="*/ 2147483647 w 50"/>
              <a:gd name="T3" fmla="*/ 2147483647 h 43"/>
              <a:gd name="T4" fmla="*/ 2147483647 w 50"/>
              <a:gd name="T5" fmla="*/ 0 h 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43">
                <a:moveTo>
                  <a:pt x="0" y="43"/>
                </a:moveTo>
                <a:lnTo>
                  <a:pt x="21" y="21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8" name="Freeform 226"/>
          <p:cNvSpPr>
            <a:spLocks/>
          </p:cNvSpPr>
          <p:nvPr/>
        </p:nvSpPr>
        <p:spPr bwMode="auto">
          <a:xfrm>
            <a:off x="7223125" y="1500188"/>
            <a:ext cx="77788" cy="55562"/>
          </a:xfrm>
          <a:custGeom>
            <a:avLst/>
            <a:gdLst>
              <a:gd name="T0" fmla="*/ 0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35">
                <a:moveTo>
                  <a:pt x="0" y="35"/>
                </a:moveTo>
                <a:lnTo>
                  <a:pt x="21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9" name="Freeform 227"/>
          <p:cNvSpPr>
            <a:spLocks/>
          </p:cNvSpPr>
          <p:nvPr/>
        </p:nvSpPr>
        <p:spPr bwMode="auto">
          <a:xfrm>
            <a:off x="7300913" y="1443038"/>
            <a:ext cx="79375" cy="57150"/>
          </a:xfrm>
          <a:custGeom>
            <a:avLst/>
            <a:gdLst>
              <a:gd name="T0" fmla="*/ 0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36">
                <a:moveTo>
                  <a:pt x="0" y="36"/>
                </a:moveTo>
                <a:lnTo>
                  <a:pt x="22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0" name="Freeform 228"/>
          <p:cNvSpPr>
            <a:spLocks/>
          </p:cNvSpPr>
          <p:nvPr/>
        </p:nvSpPr>
        <p:spPr bwMode="auto">
          <a:xfrm>
            <a:off x="7380288" y="1387475"/>
            <a:ext cx="79375" cy="55563"/>
          </a:xfrm>
          <a:custGeom>
            <a:avLst/>
            <a:gdLst>
              <a:gd name="T0" fmla="*/ 0 w 50"/>
              <a:gd name="T1" fmla="*/ 2147483647 h 35"/>
              <a:gd name="T2" fmla="*/ 2147483647 w 50"/>
              <a:gd name="T3" fmla="*/ 2147483647 h 35"/>
              <a:gd name="T4" fmla="*/ 2147483647 w 50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35">
                <a:moveTo>
                  <a:pt x="0" y="35"/>
                </a:moveTo>
                <a:lnTo>
                  <a:pt x="21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1" name="Freeform 229"/>
          <p:cNvSpPr>
            <a:spLocks/>
          </p:cNvSpPr>
          <p:nvPr/>
        </p:nvSpPr>
        <p:spPr bwMode="auto">
          <a:xfrm>
            <a:off x="7459663" y="1341438"/>
            <a:ext cx="77787" cy="46037"/>
          </a:xfrm>
          <a:custGeom>
            <a:avLst/>
            <a:gdLst>
              <a:gd name="T0" fmla="*/ 0 w 49"/>
              <a:gd name="T1" fmla="*/ 2147483647 h 29"/>
              <a:gd name="T2" fmla="*/ 2147483647 w 49"/>
              <a:gd name="T3" fmla="*/ 2147483647 h 29"/>
              <a:gd name="T4" fmla="*/ 2147483647 w 49"/>
              <a:gd name="T5" fmla="*/ 0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9">
                <a:moveTo>
                  <a:pt x="0" y="29"/>
                </a:moveTo>
                <a:lnTo>
                  <a:pt x="21" y="1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2" name="Freeform 230"/>
          <p:cNvSpPr>
            <a:spLocks/>
          </p:cNvSpPr>
          <p:nvPr/>
        </p:nvSpPr>
        <p:spPr bwMode="auto">
          <a:xfrm>
            <a:off x="7537450" y="1296988"/>
            <a:ext cx="79375" cy="44450"/>
          </a:xfrm>
          <a:custGeom>
            <a:avLst/>
            <a:gdLst>
              <a:gd name="T0" fmla="*/ 0 w 50"/>
              <a:gd name="T1" fmla="*/ 2147483647 h 28"/>
              <a:gd name="T2" fmla="*/ 2147483647 w 50"/>
              <a:gd name="T3" fmla="*/ 2147483647 h 28"/>
              <a:gd name="T4" fmla="*/ 2147483647 w 50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21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3" name="Freeform 231"/>
          <p:cNvSpPr>
            <a:spLocks/>
          </p:cNvSpPr>
          <p:nvPr/>
        </p:nvSpPr>
        <p:spPr bwMode="auto">
          <a:xfrm>
            <a:off x="7616825" y="1252538"/>
            <a:ext cx="77788" cy="44450"/>
          </a:xfrm>
          <a:custGeom>
            <a:avLst/>
            <a:gdLst>
              <a:gd name="T0" fmla="*/ 0 w 49"/>
              <a:gd name="T1" fmla="*/ 2147483647 h 28"/>
              <a:gd name="T2" fmla="*/ 2147483647 w 49"/>
              <a:gd name="T3" fmla="*/ 2147483647 h 28"/>
              <a:gd name="T4" fmla="*/ 2147483647 w 49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8">
                <a:moveTo>
                  <a:pt x="0" y="28"/>
                </a:moveTo>
                <a:lnTo>
                  <a:pt x="21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4" name="Line 232"/>
          <p:cNvSpPr>
            <a:spLocks noChangeShapeType="1"/>
          </p:cNvSpPr>
          <p:nvPr/>
        </p:nvSpPr>
        <p:spPr bwMode="auto">
          <a:xfrm flipV="1">
            <a:off x="7694613" y="1217613"/>
            <a:ext cx="79375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5" name="Freeform 233"/>
          <p:cNvSpPr>
            <a:spLocks/>
          </p:cNvSpPr>
          <p:nvPr/>
        </p:nvSpPr>
        <p:spPr bwMode="auto">
          <a:xfrm>
            <a:off x="7773988" y="1184275"/>
            <a:ext cx="79375" cy="33338"/>
          </a:xfrm>
          <a:custGeom>
            <a:avLst/>
            <a:gdLst>
              <a:gd name="T0" fmla="*/ 0 w 50"/>
              <a:gd name="T1" fmla="*/ 2147483647 h 21"/>
              <a:gd name="T2" fmla="*/ 2147483647 w 50"/>
              <a:gd name="T3" fmla="*/ 2147483647 h 21"/>
              <a:gd name="T4" fmla="*/ 2147483647 w 50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1">
                <a:moveTo>
                  <a:pt x="0" y="21"/>
                </a:moveTo>
                <a:lnTo>
                  <a:pt x="21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6" name="Freeform 234"/>
          <p:cNvSpPr>
            <a:spLocks/>
          </p:cNvSpPr>
          <p:nvPr/>
        </p:nvSpPr>
        <p:spPr bwMode="auto">
          <a:xfrm>
            <a:off x="7853363" y="1150938"/>
            <a:ext cx="66675" cy="33337"/>
          </a:xfrm>
          <a:custGeom>
            <a:avLst/>
            <a:gdLst>
              <a:gd name="T0" fmla="*/ 0 w 42"/>
              <a:gd name="T1" fmla="*/ 2147483647 h 21"/>
              <a:gd name="T2" fmla="*/ 2147483647 w 42"/>
              <a:gd name="T3" fmla="*/ 2147483647 h 21"/>
              <a:gd name="T4" fmla="*/ 2147483647 w 42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21">
                <a:moveTo>
                  <a:pt x="0" y="21"/>
                </a:moveTo>
                <a:lnTo>
                  <a:pt x="21" y="7"/>
                </a:lnTo>
                <a:lnTo>
                  <a:pt x="42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7" name="Freeform 235"/>
          <p:cNvSpPr>
            <a:spLocks/>
          </p:cNvSpPr>
          <p:nvPr/>
        </p:nvSpPr>
        <p:spPr bwMode="auto">
          <a:xfrm>
            <a:off x="7920038" y="1116013"/>
            <a:ext cx="79375" cy="34925"/>
          </a:xfrm>
          <a:custGeom>
            <a:avLst/>
            <a:gdLst>
              <a:gd name="T0" fmla="*/ 0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0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2">
                <a:moveTo>
                  <a:pt x="0" y="22"/>
                </a:moveTo>
                <a:lnTo>
                  <a:pt x="29" y="8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8" name="Freeform 236"/>
          <p:cNvSpPr>
            <a:spLocks/>
          </p:cNvSpPr>
          <p:nvPr/>
        </p:nvSpPr>
        <p:spPr bwMode="auto">
          <a:xfrm>
            <a:off x="7999413" y="1093788"/>
            <a:ext cx="77787" cy="22225"/>
          </a:xfrm>
          <a:custGeom>
            <a:avLst/>
            <a:gdLst>
              <a:gd name="T0" fmla="*/ 0 w 49"/>
              <a:gd name="T1" fmla="*/ 2147483647 h 14"/>
              <a:gd name="T2" fmla="*/ 2147483647 w 49"/>
              <a:gd name="T3" fmla="*/ 2147483647 h 14"/>
              <a:gd name="T4" fmla="*/ 2147483647 w 49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14">
                <a:moveTo>
                  <a:pt x="0" y="14"/>
                </a:moveTo>
                <a:lnTo>
                  <a:pt x="28" y="7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9" name="Freeform 237"/>
          <p:cNvSpPr>
            <a:spLocks/>
          </p:cNvSpPr>
          <p:nvPr/>
        </p:nvSpPr>
        <p:spPr bwMode="auto">
          <a:xfrm>
            <a:off x="8077200" y="1060450"/>
            <a:ext cx="79375" cy="33338"/>
          </a:xfrm>
          <a:custGeom>
            <a:avLst/>
            <a:gdLst>
              <a:gd name="T0" fmla="*/ 0 w 50"/>
              <a:gd name="T1" fmla="*/ 2147483647 h 21"/>
              <a:gd name="T2" fmla="*/ 2147483647 w 50"/>
              <a:gd name="T3" fmla="*/ 2147483647 h 21"/>
              <a:gd name="T4" fmla="*/ 2147483647 w 50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1">
                <a:moveTo>
                  <a:pt x="0" y="21"/>
                </a:moveTo>
                <a:lnTo>
                  <a:pt x="29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90" name="Line 238"/>
          <p:cNvSpPr>
            <a:spLocks noChangeShapeType="1"/>
          </p:cNvSpPr>
          <p:nvPr/>
        </p:nvSpPr>
        <p:spPr bwMode="auto">
          <a:xfrm flipV="1">
            <a:off x="8156575" y="1038225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91" name="Rectangle 239"/>
          <p:cNvSpPr>
            <a:spLocks noChangeArrowheads="1"/>
          </p:cNvSpPr>
          <p:nvPr/>
        </p:nvSpPr>
        <p:spPr bwMode="auto">
          <a:xfrm>
            <a:off x="258763" y="5541963"/>
            <a:ext cx="1238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2" name="Rectangle 240"/>
          <p:cNvSpPr>
            <a:spLocks noChangeArrowheads="1"/>
          </p:cNvSpPr>
          <p:nvPr/>
        </p:nvSpPr>
        <p:spPr bwMode="auto">
          <a:xfrm>
            <a:off x="146050" y="506888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3" name="Rectangle 241"/>
          <p:cNvSpPr>
            <a:spLocks noChangeArrowheads="1"/>
          </p:cNvSpPr>
          <p:nvPr/>
        </p:nvSpPr>
        <p:spPr bwMode="auto">
          <a:xfrm>
            <a:off x="146050" y="45847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0,2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4" name="Rectangle 242"/>
          <p:cNvSpPr>
            <a:spLocks noChangeArrowheads="1"/>
          </p:cNvSpPr>
          <p:nvPr/>
        </p:nvSpPr>
        <p:spPr bwMode="auto">
          <a:xfrm>
            <a:off x="146050" y="410051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0,3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5" name="Rectangle 243"/>
          <p:cNvSpPr>
            <a:spLocks noChangeArrowheads="1"/>
          </p:cNvSpPr>
          <p:nvPr/>
        </p:nvSpPr>
        <p:spPr bwMode="auto">
          <a:xfrm>
            <a:off x="146050" y="362743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0,4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6" name="Rectangle 244"/>
          <p:cNvSpPr>
            <a:spLocks noChangeArrowheads="1"/>
          </p:cNvSpPr>
          <p:nvPr/>
        </p:nvSpPr>
        <p:spPr bwMode="auto">
          <a:xfrm>
            <a:off x="146050" y="31432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0,5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7" name="Rectangle 245"/>
          <p:cNvSpPr>
            <a:spLocks noChangeArrowheads="1"/>
          </p:cNvSpPr>
          <p:nvPr/>
        </p:nvSpPr>
        <p:spPr bwMode="auto">
          <a:xfrm>
            <a:off x="146050" y="265906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0,6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8" name="Rectangle 246"/>
          <p:cNvSpPr>
            <a:spLocks noChangeArrowheads="1"/>
          </p:cNvSpPr>
          <p:nvPr/>
        </p:nvSpPr>
        <p:spPr bwMode="auto">
          <a:xfrm>
            <a:off x="146050" y="218598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0,7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9" name="Rectangle 247"/>
          <p:cNvSpPr>
            <a:spLocks noChangeArrowheads="1"/>
          </p:cNvSpPr>
          <p:nvPr/>
        </p:nvSpPr>
        <p:spPr bwMode="auto">
          <a:xfrm>
            <a:off x="146050" y="17018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0,8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00" name="Rectangle 248"/>
          <p:cNvSpPr>
            <a:spLocks noChangeArrowheads="1"/>
          </p:cNvSpPr>
          <p:nvPr/>
        </p:nvSpPr>
        <p:spPr bwMode="auto">
          <a:xfrm>
            <a:off x="146050" y="121761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0,9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01" name="Rectangle 249"/>
          <p:cNvSpPr>
            <a:spLocks noChangeArrowheads="1"/>
          </p:cNvSpPr>
          <p:nvPr/>
        </p:nvSpPr>
        <p:spPr bwMode="auto">
          <a:xfrm>
            <a:off x="258763" y="744538"/>
            <a:ext cx="1238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02" name="Rectangle 250"/>
          <p:cNvSpPr>
            <a:spLocks noChangeArrowheads="1"/>
          </p:cNvSpPr>
          <p:nvPr/>
        </p:nvSpPr>
        <p:spPr bwMode="auto">
          <a:xfrm>
            <a:off x="314325" y="5734050"/>
            <a:ext cx="1490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-,</a:t>
            </a:r>
            <a:r>
              <a:rPr lang="en-GB" sz="1000" dirty="0">
                <a:solidFill>
                  <a:srgbClr val="000000"/>
                </a:solidFill>
              </a:rPr>
              <a:t>5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3610" name="Rectangle 258"/>
          <p:cNvSpPr>
            <a:spLocks noChangeArrowheads="1"/>
          </p:cNvSpPr>
          <p:nvPr/>
        </p:nvSpPr>
        <p:spPr bwMode="auto">
          <a:xfrm>
            <a:off x="6592888" y="5734050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,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3613" name="Rectangle 261"/>
          <p:cNvSpPr>
            <a:spLocks noChangeArrowheads="1"/>
          </p:cNvSpPr>
          <p:nvPr/>
        </p:nvSpPr>
        <p:spPr bwMode="auto">
          <a:xfrm>
            <a:off x="3082925" y="5957888"/>
            <a:ext cx="709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1000" b="1">
                <a:solidFill>
                  <a:srgbClr val="000000"/>
                </a:solidFill>
              </a:rPr>
              <a:t>vaardigheid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14" name="Line 262"/>
          <p:cNvSpPr>
            <a:spLocks noChangeShapeType="1"/>
          </p:cNvSpPr>
          <p:nvPr/>
        </p:nvSpPr>
        <p:spPr bwMode="auto">
          <a:xfrm>
            <a:off x="4319588" y="3233738"/>
            <a:ext cx="1587" cy="2432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615" name="Line 263"/>
          <p:cNvSpPr>
            <a:spLocks noChangeShapeType="1"/>
          </p:cNvSpPr>
          <p:nvPr/>
        </p:nvSpPr>
        <p:spPr bwMode="auto">
          <a:xfrm>
            <a:off x="5895975" y="3233738"/>
            <a:ext cx="1588" cy="2476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4646613" y="2298700"/>
            <a:ext cx="2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151564" y="2278063"/>
            <a:ext cx="2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52463" y="1333500"/>
            <a:ext cx="7573962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52463" y="4957763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52463" y="455295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52463" y="415925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52463" y="3754438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652463" y="3348038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652463" y="2943225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52463" y="2538413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52463" y="2132013"/>
            <a:ext cx="757396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52463" y="172720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52463" y="1333500"/>
            <a:ext cx="757396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619125" y="536416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19125" y="495776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19125" y="45529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19125" y="415925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619125" y="37544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619125" y="3348038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619125" y="2943225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19125" y="253841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619125" y="2132013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619125" y="172720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19125" y="1333500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52463" y="5364163"/>
            <a:ext cx="757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6524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1417638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2171700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29257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3679825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4445000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51990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V="1">
            <a:off x="5953125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6707188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7472363" y="53641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V="1">
            <a:off x="8226425" y="53641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652463" y="5048250"/>
            <a:ext cx="79375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 flipV="1">
            <a:off x="731838" y="5026025"/>
            <a:ext cx="77787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V="1">
            <a:off x="809625" y="5014913"/>
            <a:ext cx="79375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889000" y="4992688"/>
            <a:ext cx="68263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V="1">
            <a:off x="957263" y="4981575"/>
            <a:ext cx="77787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1035050" y="4957763"/>
            <a:ext cx="79375" cy="238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4425" y="4946650"/>
            <a:ext cx="77788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7" name="Freeform 43"/>
          <p:cNvSpPr>
            <a:spLocks/>
          </p:cNvSpPr>
          <p:nvPr/>
        </p:nvSpPr>
        <p:spPr bwMode="auto">
          <a:xfrm>
            <a:off x="1192213" y="4924425"/>
            <a:ext cx="68262" cy="22225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14">
                <a:moveTo>
                  <a:pt x="0" y="14"/>
                </a:moveTo>
                <a:lnTo>
                  <a:pt x="22" y="7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8" name="Freeform 44"/>
          <p:cNvSpPr>
            <a:spLocks/>
          </p:cNvSpPr>
          <p:nvPr/>
        </p:nvSpPr>
        <p:spPr bwMode="auto">
          <a:xfrm>
            <a:off x="1260475" y="4902200"/>
            <a:ext cx="79375" cy="22225"/>
          </a:xfrm>
          <a:custGeom>
            <a:avLst/>
            <a:gdLst>
              <a:gd name="T0" fmla="*/ 0 w 50"/>
              <a:gd name="T1" fmla="*/ 2147483647 h 14"/>
              <a:gd name="T2" fmla="*/ 2147483647 w 50"/>
              <a:gd name="T3" fmla="*/ 2147483647 h 14"/>
              <a:gd name="T4" fmla="*/ 2147483647 w 5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14">
                <a:moveTo>
                  <a:pt x="0" y="14"/>
                </a:moveTo>
                <a:lnTo>
                  <a:pt x="28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1339850" y="4879975"/>
            <a:ext cx="77788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1417638" y="4868863"/>
            <a:ext cx="68262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V="1">
            <a:off x="1485900" y="4846638"/>
            <a:ext cx="77788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 flipV="1">
            <a:off x="1563688" y="4822825"/>
            <a:ext cx="79375" cy="238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 flipV="1">
            <a:off x="1643063" y="4789488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V="1">
            <a:off x="1722438" y="4767263"/>
            <a:ext cx="666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 flipV="1">
            <a:off x="1789113" y="4745038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6" name="Freeform 52"/>
          <p:cNvSpPr>
            <a:spLocks/>
          </p:cNvSpPr>
          <p:nvPr/>
        </p:nvSpPr>
        <p:spPr bwMode="auto">
          <a:xfrm>
            <a:off x="1868488" y="4710113"/>
            <a:ext cx="77787" cy="34925"/>
          </a:xfrm>
          <a:custGeom>
            <a:avLst/>
            <a:gdLst>
              <a:gd name="T0" fmla="*/ 0 w 49"/>
              <a:gd name="T1" fmla="*/ 2147483647 h 22"/>
              <a:gd name="T2" fmla="*/ 2147483647 w 49"/>
              <a:gd name="T3" fmla="*/ 2147483647 h 22"/>
              <a:gd name="T4" fmla="*/ 2147483647 w 49"/>
              <a:gd name="T5" fmla="*/ 0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2">
                <a:moveTo>
                  <a:pt x="0" y="22"/>
                </a:moveTo>
                <a:lnTo>
                  <a:pt x="21" y="1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7" name="Freeform 53"/>
          <p:cNvSpPr>
            <a:spLocks/>
          </p:cNvSpPr>
          <p:nvPr/>
        </p:nvSpPr>
        <p:spPr bwMode="auto">
          <a:xfrm>
            <a:off x="1946275" y="4687888"/>
            <a:ext cx="68263" cy="22225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14">
                <a:moveTo>
                  <a:pt x="0" y="14"/>
                </a:moveTo>
                <a:lnTo>
                  <a:pt x="22" y="7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 flipV="1">
            <a:off x="2014538" y="4654550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flipV="1">
            <a:off x="2093913" y="4632325"/>
            <a:ext cx="77787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 flipV="1">
            <a:off x="2171700" y="4597400"/>
            <a:ext cx="79375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 flipV="1">
            <a:off x="2251075" y="4564063"/>
            <a:ext cx="666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 flipV="1">
            <a:off x="2317750" y="4530725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 flipV="1">
            <a:off x="2397125" y="4497388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 flipV="1">
            <a:off x="2476500" y="4462463"/>
            <a:ext cx="77788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 flipV="1">
            <a:off x="2554288" y="4429125"/>
            <a:ext cx="68262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 flipV="1">
            <a:off x="2622550" y="4395788"/>
            <a:ext cx="77788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 flipV="1">
            <a:off x="2700338" y="4362450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 flipV="1">
            <a:off x="2779713" y="4316413"/>
            <a:ext cx="68262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 flipV="1">
            <a:off x="2847975" y="4283075"/>
            <a:ext cx="77788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 flipV="1">
            <a:off x="2925763" y="4237038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 flipV="1">
            <a:off x="3005138" y="4203700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 flipV="1">
            <a:off x="3084513" y="4159250"/>
            <a:ext cx="666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 flipV="1">
            <a:off x="3151188" y="4113213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 flipV="1">
            <a:off x="3230563" y="4068763"/>
            <a:ext cx="77787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 flipV="1">
            <a:off x="3308350" y="402431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 flipV="1">
            <a:off x="3387725" y="3978275"/>
            <a:ext cx="66675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 flipV="1">
            <a:off x="3454400" y="3933825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V="1">
            <a:off x="3533775" y="3889375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 flipV="1">
            <a:off x="3613150" y="3843338"/>
            <a:ext cx="666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 flipV="1">
            <a:off x="3679825" y="3798888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 flipV="1">
            <a:off x="3759200" y="3741738"/>
            <a:ext cx="79375" cy="571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2" name="Line 78"/>
          <p:cNvSpPr>
            <a:spLocks noChangeShapeType="1"/>
          </p:cNvSpPr>
          <p:nvPr/>
        </p:nvSpPr>
        <p:spPr bwMode="auto">
          <a:xfrm flipV="1">
            <a:off x="3838575" y="3697288"/>
            <a:ext cx="77788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3" name="Line 79"/>
          <p:cNvSpPr>
            <a:spLocks noChangeShapeType="1"/>
          </p:cNvSpPr>
          <p:nvPr/>
        </p:nvSpPr>
        <p:spPr bwMode="auto">
          <a:xfrm flipV="1">
            <a:off x="3916363" y="3652838"/>
            <a:ext cx="68262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4" name="Freeform 80"/>
          <p:cNvSpPr>
            <a:spLocks/>
          </p:cNvSpPr>
          <p:nvPr/>
        </p:nvSpPr>
        <p:spPr bwMode="auto">
          <a:xfrm>
            <a:off x="3984625" y="3595688"/>
            <a:ext cx="77788" cy="57150"/>
          </a:xfrm>
          <a:custGeom>
            <a:avLst/>
            <a:gdLst>
              <a:gd name="T0" fmla="*/ 0 w 49"/>
              <a:gd name="T1" fmla="*/ 2147483647 h 36"/>
              <a:gd name="T2" fmla="*/ 2147483647 w 49"/>
              <a:gd name="T3" fmla="*/ 2147483647 h 36"/>
              <a:gd name="T4" fmla="*/ 2147483647 w 49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36">
                <a:moveTo>
                  <a:pt x="0" y="36"/>
                </a:moveTo>
                <a:lnTo>
                  <a:pt x="28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5" name="Line 81"/>
          <p:cNvSpPr>
            <a:spLocks noChangeShapeType="1"/>
          </p:cNvSpPr>
          <p:nvPr/>
        </p:nvSpPr>
        <p:spPr bwMode="auto">
          <a:xfrm flipV="1">
            <a:off x="4062413" y="3551238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6" name="Line 82"/>
          <p:cNvSpPr>
            <a:spLocks noChangeShapeType="1"/>
          </p:cNvSpPr>
          <p:nvPr/>
        </p:nvSpPr>
        <p:spPr bwMode="auto">
          <a:xfrm flipV="1">
            <a:off x="4141788" y="3494088"/>
            <a:ext cx="79375" cy="571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7" name="Line 83"/>
          <p:cNvSpPr>
            <a:spLocks noChangeShapeType="1"/>
          </p:cNvSpPr>
          <p:nvPr/>
        </p:nvSpPr>
        <p:spPr bwMode="auto">
          <a:xfrm flipV="1">
            <a:off x="4221163" y="3449638"/>
            <a:ext cx="666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8" name="Line 84"/>
          <p:cNvSpPr>
            <a:spLocks noChangeShapeType="1"/>
          </p:cNvSpPr>
          <p:nvPr/>
        </p:nvSpPr>
        <p:spPr bwMode="auto">
          <a:xfrm flipV="1">
            <a:off x="4287838" y="3394075"/>
            <a:ext cx="79375" cy="5556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89" name="Line 85"/>
          <p:cNvSpPr>
            <a:spLocks noChangeShapeType="1"/>
          </p:cNvSpPr>
          <p:nvPr/>
        </p:nvSpPr>
        <p:spPr bwMode="auto">
          <a:xfrm flipV="1">
            <a:off x="4367213" y="3348038"/>
            <a:ext cx="77787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0" name="Freeform 86"/>
          <p:cNvSpPr>
            <a:spLocks/>
          </p:cNvSpPr>
          <p:nvPr/>
        </p:nvSpPr>
        <p:spPr bwMode="auto">
          <a:xfrm>
            <a:off x="4445000" y="3292475"/>
            <a:ext cx="68263" cy="55563"/>
          </a:xfrm>
          <a:custGeom>
            <a:avLst/>
            <a:gdLst>
              <a:gd name="T0" fmla="*/ 0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35">
                <a:moveTo>
                  <a:pt x="0" y="35"/>
                </a:moveTo>
                <a:lnTo>
                  <a:pt x="22" y="21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1" name="Line 87"/>
          <p:cNvSpPr>
            <a:spLocks noChangeShapeType="1"/>
          </p:cNvSpPr>
          <p:nvPr/>
        </p:nvSpPr>
        <p:spPr bwMode="auto">
          <a:xfrm flipV="1">
            <a:off x="4513263" y="3246438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2" name="Line 88"/>
          <p:cNvSpPr>
            <a:spLocks noChangeShapeType="1"/>
          </p:cNvSpPr>
          <p:nvPr/>
        </p:nvSpPr>
        <p:spPr bwMode="auto">
          <a:xfrm flipV="1">
            <a:off x="4592638" y="3190875"/>
            <a:ext cx="77787" cy="5556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3" name="Line 89"/>
          <p:cNvSpPr>
            <a:spLocks noChangeShapeType="1"/>
          </p:cNvSpPr>
          <p:nvPr/>
        </p:nvSpPr>
        <p:spPr bwMode="auto">
          <a:xfrm flipV="1">
            <a:off x="4670425" y="3146425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4" name="Line 90"/>
          <p:cNvSpPr>
            <a:spLocks noChangeShapeType="1"/>
          </p:cNvSpPr>
          <p:nvPr/>
        </p:nvSpPr>
        <p:spPr bwMode="auto">
          <a:xfrm flipV="1">
            <a:off x="4749800" y="3100388"/>
            <a:ext cx="666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5" name="Freeform 91"/>
          <p:cNvSpPr>
            <a:spLocks/>
          </p:cNvSpPr>
          <p:nvPr/>
        </p:nvSpPr>
        <p:spPr bwMode="auto">
          <a:xfrm>
            <a:off x="4816475" y="3044825"/>
            <a:ext cx="79375" cy="55563"/>
          </a:xfrm>
          <a:custGeom>
            <a:avLst/>
            <a:gdLst>
              <a:gd name="T0" fmla="*/ 0 w 50"/>
              <a:gd name="T1" fmla="*/ 2147483647 h 35"/>
              <a:gd name="T2" fmla="*/ 2147483647 w 50"/>
              <a:gd name="T3" fmla="*/ 2147483647 h 35"/>
              <a:gd name="T4" fmla="*/ 2147483647 w 50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35">
                <a:moveTo>
                  <a:pt x="0" y="35"/>
                </a:moveTo>
                <a:lnTo>
                  <a:pt x="29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6" name="Line 92"/>
          <p:cNvSpPr>
            <a:spLocks noChangeShapeType="1"/>
          </p:cNvSpPr>
          <p:nvPr/>
        </p:nvSpPr>
        <p:spPr bwMode="auto">
          <a:xfrm flipV="1">
            <a:off x="4895850" y="2998788"/>
            <a:ext cx="79375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7" name="Line 93"/>
          <p:cNvSpPr>
            <a:spLocks noChangeShapeType="1"/>
          </p:cNvSpPr>
          <p:nvPr/>
        </p:nvSpPr>
        <p:spPr bwMode="auto">
          <a:xfrm flipV="1">
            <a:off x="4975225" y="2954338"/>
            <a:ext cx="666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8" name="Line 94"/>
          <p:cNvSpPr>
            <a:spLocks noChangeShapeType="1"/>
          </p:cNvSpPr>
          <p:nvPr/>
        </p:nvSpPr>
        <p:spPr bwMode="auto">
          <a:xfrm flipV="1">
            <a:off x="5041900" y="2897188"/>
            <a:ext cx="79375" cy="571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99" name="Line 95"/>
          <p:cNvSpPr>
            <a:spLocks noChangeShapeType="1"/>
          </p:cNvSpPr>
          <p:nvPr/>
        </p:nvSpPr>
        <p:spPr bwMode="auto">
          <a:xfrm flipV="1">
            <a:off x="5121275" y="2852738"/>
            <a:ext cx="77788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0" name="Line 96"/>
          <p:cNvSpPr>
            <a:spLocks noChangeShapeType="1"/>
          </p:cNvSpPr>
          <p:nvPr/>
        </p:nvSpPr>
        <p:spPr bwMode="auto">
          <a:xfrm flipV="1">
            <a:off x="5199063" y="2808288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1" name="Line 97"/>
          <p:cNvSpPr>
            <a:spLocks noChangeShapeType="1"/>
          </p:cNvSpPr>
          <p:nvPr/>
        </p:nvSpPr>
        <p:spPr bwMode="auto">
          <a:xfrm flipV="1">
            <a:off x="5278438" y="2762250"/>
            <a:ext cx="68262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2" name="Line 98"/>
          <p:cNvSpPr>
            <a:spLocks noChangeShapeType="1"/>
          </p:cNvSpPr>
          <p:nvPr/>
        </p:nvSpPr>
        <p:spPr bwMode="auto">
          <a:xfrm flipV="1">
            <a:off x="5346700" y="2717800"/>
            <a:ext cx="77788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3" name="Line 99"/>
          <p:cNvSpPr>
            <a:spLocks noChangeShapeType="1"/>
          </p:cNvSpPr>
          <p:nvPr/>
        </p:nvSpPr>
        <p:spPr bwMode="auto">
          <a:xfrm flipV="1">
            <a:off x="5424488" y="2673350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4" name="Line 100"/>
          <p:cNvSpPr>
            <a:spLocks noChangeShapeType="1"/>
          </p:cNvSpPr>
          <p:nvPr/>
        </p:nvSpPr>
        <p:spPr bwMode="auto">
          <a:xfrm flipV="1">
            <a:off x="5503863" y="2627313"/>
            <a:ext cx="77787" cy="460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5" name="Line 101"/>
          <p:cNvSpPr>
            <a:spLocks noChangeShapeType="1"/>
          </p:cNvSpPr>
          <p:nvPr/>
        </p:nvSpPr>
        <p:spPr bwMode="auto">
          <a:xfrm flipV="1">
            <a:off x="5581650" y="2582863"/>
            <a:ext cx="68263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6" name="Line 102"/>
          <p:cNvSpPr>
            <a:spLocks noChangeShapeType="1"/>
          </p:cNvSpPr>
          <p:nvPr/>
        </p:nvSpPr>
        <p:spPr bwMode="auto">
          <a:xfrm flipV="1">
            <a:off x="5649913" y="253841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7" name="Line 103"/>
          <p:cNvSpPr>
            <a:spLocks noChangeShapeType="1"/>
          </p:cNvSpPr>
          <p:nvPr/>
        </p:nvSpPr>
        <p:spPr bwMode="auto">
          <a:xfrm flipV="1">
            <a:off x="5729288" y="2492375"/>
            <a:ext cx="77787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8" name="Line 104"/>
          <p:cNvSpPr>
            <a:spLocks noChangeShapeType="1"/>
          </p:cNvSpPr>
          <p:nvPr/>
        </p:nvSpPr>
        <p:spPr bwMode="auto">
          <a:xfrm flipV="1">
            <a:off x="5807075" y="2459038"/>
            <a:ext cx="68263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09" name="Line 105"/>
          <p:cNvSpPr>
            <a:spLocks noChangeShapeType="1"/>
          </p:cNvSpPr>
          <p:nvPr/>
        </p:nvSpPr>
        <p:spPr bwMode="auto">
          <a:xfrm flipV="1">
            <a:off x="5875338" y="2413000"/>
            <a:ext cx="77787" cy="460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0" name="Line 106"/>
          <p:cNvSpPr>
            <a:spLocks noChangeShapeType="1"/>
          </p:cNvSpPr>
          <p:nvPr/>
        </p:nvSpPr>
        <p:spPr bwMode="auto">
          <a:xfrm flipV="1">
            <a:off x="5953125" y="2379663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1" name="Line 107"/>
          <p:cNvSpPr>
            <a:spLocks noChangeShapeType="1"/>
          </p:cNvSpPr>
          <p:nvPr/>
        </p:nvSpPr>
        <p:spPr bwMode="auto">
          <a:xfrm flipV="1">
            <a:off x="6032500" y="233521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2" name="Line 108"/>
          <p:cNvSpPr>
            <a:spLocks noChangeShapeType="1"/>
          </p:cNvSpPr>
          <p:nvPr/>
        </p:nvSpPr>
        <p:spPr bwMode="auto">
          <a:xfrm flipV="1">
            <a:off x="6111875" y="2301875"/>
            <a:ext cx="666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3" name="Line 109"/>
          <p:cNvSpPr>
            <a:spLocks noChangeShapeType="1"/>
          </p:cNvSpPr>
          <p:nvPr/>
        </p:nvSpPr>
        <p:spPr bwMode="auto">
          <a:xfrm flipV="1">
            <a:off x="6178550" y="2266950"/>
            <a:ext cx="79375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4" name="Line 110"/>
          <p:cNvSpPr>
            <a:spLocks noChangeShapeType="1"/>
          </p:cNvSpPr>
          <p:nvPr/>
        </p:nvSpPr>
        <p:spPr bwMode="auto">
          <a:xfrm flipV="1">
            <a:off x="6257925" y="2233613"/>
            <a:ext cx="77788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5" name="Line 111"/>
          <p:cNvSpPr>
            <a:spLocks noChangeShapeType="1"/>
          </p:cNvSpPr>
          <p:nvPr/>
        </p:nvSpPr>
        <p:spPr bwMode="auto">
          <a:xfrm flipV="1">
            <a:off x="6335713" y="2189163"/>
            <a:ext cx="79375" cy="4445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6" name="Line 112"/>
          <p:cNvSpPr>
            <a:spLocks noChangeShapeType="1"/>
          </p:cNvSpPr>
          <p:nvPr/>
        </p:nvSpPr>
        <p:spPr bwMode="auto">
          <a:xfrm flipV="1">
            <a:off x="6415088" y="2154238"/>
            <a:ext cx="68262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7" name="Line 113"/>
          <p:cNvSpPr>
            <a:spLocks noChangeShapeType="1"/>
          </p:cNvSpPr>
          <p:nvPr/>
        </p:nvSpPr>
        <p:spPr bwMode="auto">
          <a:xfrm flipV="1">
            <a:off x="6483350" y="2132013"/>
            <a:ext cx="77788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8" name="Line 114"/>
          <p:cNvSpPr>
            <a:spLocks noChangeShapeType="1"/>
          </p:cNvSpPr>
          <p:nvPr/>
        </p:nvSpPr>
        <p:spPr bwMode="auto">
          <a:xfrm flipV="1">
            <a:off x="6561138" y="2098675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19" name="Line 115"/>
          <p:cNvSpPr>
            <a:spLocks noChangeShapeType="1"/>
          </p:cNvSpPr>
          <p:nvPr/>
        </p:nvSpPr>
        <p:spPr bwMode="auto">
          <a:xfrm flipV="1">
            <a:off x="6640513" y="2065338"/>
            <a:ext cx="666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0" name="Line 116"/>
          <p:cNvSpPr>
            <a:spLocks noChangeShapeType="1"/>
          </p:cNvSpPr>
          <p:nvPr/>
        </p:nvSpPr>
        <p:spPr bwMode="auto">
          <a:xfrm flipV="1">
            <a:off x="6707188" y="2041525"/>
            <a:ext cx="79375" cy="238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1" name="Line 117"/>
          <p:cNvSpPr>
            <a:spLocks noChangeShapeType="1"/>
          </p:cNvSpPr>
          <p:nvPr/>
        </p:nvSpPr>
        <p:spPr bwMode="auto">
          <a:xfrm flipV="1">
            <a:off x="6786563" y="2008188"/>
            <a:ext cx="79375" cy="33337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2" name="Freeform 118"/>
          <p:cNvSpPr>
            <a:spLocks/>
          </p:cNvSpPr>
          <p:nvPr/>
        </p:nvSpPr>
        <p:spPr bwMode="auto">
          <a:xfrm>
            <a:off x="6865938" y="1974850"/>
            <a:ext cx="77787" cy="33338"/>
          </a:xfrm>
          <a:custGeom>
            <a:avLst/>
            <a:gdLst>
              <a:gd name="T0" fmla="*/ 0 w 49"/>
              <a:gd name="T1" fmla="*/ 2147483647 h 21"/>
              <a:gd name="T2" fmla="*/ 2147483647 w 49"/>
              <a:gd name="T3" fmla="*/ 2147483647 h 21"/>
              <a:gd name="T4" fmla="*/ 2147483647 w 49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1">
                <a:moveTo>
                  <a:pt x="0" y="21"/>
                </a:moveTo>
                <a:lnTo>
                  <a:pt x="21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3" name="Freeform 119"/>
          <p:cNvSpPr>
            <a:spLocks/>
          </p:cNvSpPr>
          <p:nvPr/>
        </p:nvSpPr>
        <p:spPr bwMode="auto">
          <a:xfrm>
            <a:off x="6943725" y="1952625"/>
            <a:ext cx="68263" cy="22225"/>
          </a:xfrm>
          <a:custGeom>
            <a:avLst/>
            <a:gdLst>
              <a:gd name="T0" fmla="*/ 0 w 43"/>
              <a:gd name="T1" fmla="*/ 2147483647 h 14"/>
              <a:gd name="T2" fmla="*/ 2147483647 w 43"/>
              <a:gd name="T3" fmla="*/ 2147483647 h 14"/>
              <a:gd name="T4" fmla="*/ 2147483647 w 43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" h="14">
                <a:moveTo>
                  <a:pt x="0" y="14"/>
                </a:moveTo>
                <a:lnTo>
                  <a:pt x="22" y="7"/>
                </a:lnTo>
                <a:lnTo>
                  <a:pt x="43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4" name="Line 120"/>
          <p:cNvSpPr>
            <a:spLocks noChangeShapeType="1"/>
          </p:cNvSpPr>
          <p:nvPr/>
        </p:nvSpPr>
        <p:spPr bwMode="auto">
          <a:xfrm flipV="1">
            <a:off x="7011988" y="1928813"/>
            <a:ext cx="77787" cy="238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5" name="Line 121"/>
          <p:cNvSpPr>
            <a:spLocks noChangeShapeType="1"/>
          </p:cNvSpPr>
          <p:nvPr/>
        </p:nvSpPr>
        <p:spPr bwMode="auto">
          <a:xfrm flipV="1">
            <a:off x="7089775" y="1895475"/>
            <a:ext cx="79375" cy="33338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6" name="Line 122"/>
          <p:cNvSpPr>
            <a:spLocks noChangeShapeType="1"/>
          </p:cNvSpPr>
          <p:nvPr/>
        </p:nvSpPr>
        <p:spPr bwMode="auto">
          <a:xfrm flipV="1">
            <a:off x="7169150" y="1873250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7" name="Line 123"/>
          <p:cNvSpPr>
            <a:spLocks noChangeShapeType="1"/>
          </p:cNvSpPr>
          <p:nvPr/>
        </p:nvSpPr>
        <p:spPr bwMode="auto">
          <a:xfrm flipV="1">
            <a:off x="7248525" y="1851025"/>
            <a:ext cx="666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8" name="Line 124"/>
          <p:cNvSpPr>
            <a:spLocks noChangeShapeType="1"/>
          </p:cNvSpPr>
          <p:nvPr/>
        </p:nvSpPr>
        <p:spPr bwMode="auto">
          <a:xfrm flipV="1">
            <a:off x="7315200" y="1828800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29" name="Line 125"/>
          <p:cNvSpPr>
            <a:spLocks noChangeShapeType="1"/>
          </p:cNvSpPr>
          <p:nvPr/>
        </p:nvSpPr>
        <p:spPr bwMode="auto">
          <a:xfrm flipV="1">
            <a:off x="7394575" y="1804988"/>
            <a:ext cx="77788" cy="238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0" name="Line 126"/>
          <p:cNvSpPr>
            <a:spLocks noChangeShapeType="1"/>
          </p:cNvSpPr>
          <p:nvPr/>
        </p:nvSpPr>
        <p:spPr bwMode="auto">
          <a:xfrm flipV="1">
            <a:off x="7472363" y="1793875"/>
            <a:ext cx="68262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1" name="Freeform 127"/>
          <p:cNvSpPr>
            <a:spLocks/>
          </p:cNvSpPr>
          <p:nvPr/>
        </p:nvSpPr>
        <p:spPr bwMode="auto">
          <a:xfrm>
            <a:off x="7540625" y="1771650"/>
            <a:ext cx="79375" cy="22225"/>
          </a:xfrm>
          <a:custGeom>
            <a:avLst/>
            <a:gdLst>
              <a:gd name="T0" fmla="*/ 0 w 50"/>
              <a:gd name="T1" fmla="*/ 2147483647 h 14"/>
              <a:gd name="T2" fmla="*/ 2147483647 w 50"/>
              <a:gd name="T3" fmla="*/ 2147483647 h 14"/>
              <a:gd name="T4" fmla="*/ 2147483647 w 5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14">
                <a:moveTo>
                  <a:pt x="0" y="14"/>
                </a:moveTo>
                <a:lnTo>
                  <a:pt x="28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2" name="Freeform 128"/>
          <p:cNvSpPr>
            <a:spLocks/>
          </p:cNvSpPr>
          <p:nvPr/>
        </p:nvSpPr>
        <p:spPr bwMode="auto">
          <a:xfrm>
            <a:off x="7620000" y="1749425"/>
            <a:ext cx="77788" cy="22225"/>
          </a:xfrm>
          <a:custGeom>
            <a:avLst/>
            <a:gdLst>
              <a:gd name="T0" fmla="*/ 0 w 49"/>
              <a:gd name="T1" fmla="*/ 2147483647 h 14"/>
              <a:gd name="T2" fmla="*/ 2147483647 w 49"/>
              <a:gd name="T3" fmla="*/ 2147483647 h 14"/>
              <a:gd name="T4" fmla="*/ 2147483647 w 49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14">
                <a:moveTo>
                  <a:pt x="0" y="14"/>
                </a:moveTo>
                <a:lnTo>
                  <a:pt x="21" y="7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3" name="Line 129"/>
          <p:cNvSpPr>
            <a:spLocks noChangeShapeType="1"/>
          </p:cNvSpPr>
          <p:nvPr/>
        </p:nvSpPr>
        <p:spPr bwMode="auto">
          <a:xfrm flipV="1">
            <a:off x="7697788" y="1727200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4" name="Line 130"/>
          <p:cNvSpPr>
            <a:spLocks noChangeShapeType="1"/>
          </p:cNvSpPr>
          <p:nvPr/>
        </p:nvSpPr>
        <p:spPr bwMode="auto">
          <a:xfrm flipV="1">
            <a:off x="7777163" y="1716088"/>
            <a:ext cx="66675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5" name="Line 131"/>
          <p:cNvSpPr>
            <a:spLocks noChangeShapeType="1"/>
          </p:cNvSpPr>
          <p:nvPr/>
        </p:nvSpPr>
        <p:spPr bwMode="auto">
          <a:xfrm flipV="1">
            <a:off x="7843838" y="1693863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6" name="Line 132"/>
          <p:cNvSpPr>
            <a:spLocks noChangeShapeType="1"/>
          </p:cNvSpPr>
          <p:nvPr/>
        </p:nvSpPr>
        <p:spPr bwMode="auto">
          <a:xfrm flipV="1">
            <a:off x="7923213" y="1681163"/>
            <a:ext cx="79375" cy="1270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7" name="Line 133"/>
          <p:cNvSpPr>
            <a:spLocks noChangeShapeType="1"/>
          </p:cNvSpPr>
          <p:nvPr/>
        </p:nvSpPr>
        <p:spPr bwMode="auto">
          <a:xfrm flipV="1">
            <a:off x="8002588" y="1670050"/>
            <a:ext cx="66675" cy="111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8" name="Line 134"/>
          <p:cNvSpPr>
            <a:spLocks noChangeShapeType="1"/>
          </p:cNvSpPr>
          <p:nvPr/>
        </p:nvSpPr>
        <p:spPr bwMode="auto">
          <a:xfrm flipV="1">
            <a:off x="8069263" y="1647825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39" name="Line 135"/>
          <p:cNvSpPr>
            <a:spLocks noChangeShapeType="1"/>
          </p:cNvSpPr>
          <p:nvPr/>
        </p:nvSpPr>
        <p:spPr bwMode="auto">
          <a:xfrm flipV="1">
            <a:off x="8148638" y="1636713"/>
            <a:ext cx="77787" cy="11112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495300" y="5295900"/>
            <a:ext cx="1238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393700" y="489108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393700" y="44862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0,2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3" name="Rectangle 139"/>
          <p:cNvSpPr>
            <a:spLocks noChangeArrowheads="1"/>
          </p:cNvSpPr>
          <p:nvPr/>
        </p:nvSpPr>
        <p:spPr bwMode="auto">
          <a:xfrm>
            <a:off x="393700" y="40798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0,3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393700" y="367506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0,4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5" name="Rectangle 141"/>
          <p:cNvSpPr>
            <a:spLocks noChangeArrowheads="1"/>
          </p:cNvSpPr>
          <p:nvPr/>
        </p:nvSpPr>
        <p:spPr bwMode="auto">
          <a:xfrm>
            <a:off x="393700" y="32702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0,5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6" name="Rectangle 142"/>
          <p:cNvSpPr>
            <a:spLocks noChangeArrowheads="1"/>
          </p:cNvSpPr>
          <p:nvPr/>
        </p:nvSpPr>
        <p:spPr bwMode="auto">
          <a:xfrm>
            <a:off x="393700" y="287496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0,6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7" name="Rectangle 143"/>
          <p:cNvSpPr>
            <a:spLocks noChangeArrowheads="1"/>
          </p:cNvSpPr>
          <p:nvPr/>
        </p:nvSpPr>
        <p:spPr bwMode="auto">
          <a:xfrm>
            <a:off x="393700" y="24701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0,7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8" name="Rectangle 144"/>
          <p:cNvSpPr>
            <a:spLocks noChangeArrowheads="1"/>
          </p:cNvSpPr>
          <p:nvPr/>
        </p:nvSpPr>
        <p:spPr bwMode="auto">
          <a:xfrm>
            <a:off x="393700" y="206533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0,8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49" name="Rectangle 145"/>
          <p:cNvSpPr>
            <a:spLocks noChangeArrowheads="1"/>
          </p:cNvSpPr>
          <p:nvPr/>
        </p:nvSpPr>
        <p:spPr bwMode="auto">
          <a:xfrm>
            <a:off x="393700" y="165893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0,9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50" name="Rectangle 146"/>
          <p:cNvSpPr>
            <a:spLocks noChangeArrowheads="1"/>
          </p:cNvSpPr>
          <p:nvPr/>
        </p:nvSpPr>
        <p:spPr bwMode="auto">
          <a:xfrm>
            <a:off x="495300" y="1254125"/>
            <a:ext cx="1238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54" name="Rectangle 150"/>
          <p:cNvSpPr>
            <a:spLocks noChangeArrowheads="1"/>
          </p:cNvSpPr>
          <p:nvPr/>
        </p:nvSpPr>
        <p:spPr bwMode="auto">
          <a:xfrm>
            <a:off x="2870200" y="5476875"/>
            <a:ext cx="432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-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1662" name="Rectangle 158"/>
          <p:cNvSpPr>
            <a:spLocks noChangeArrowheads="1"/>
          </p:cNvSpPr>
          <p:nvPr/>
        </p:nvSpPr>
        <p:spPr bwMode="auto">
          <a:xfrm>
            <a:off x="3972718" y="5667375"/>
            <a:ext cx="709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1000" b="1" dirty="0">
                <a:solidFill>
                  <a:srgbClr val="000000"/>
                </a:solidFill>
              </a:rPr>
              <a:t>vaardigheid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 rot="-5400000">
            <a:off x="111919" y="3426619"/>
            <a:ext cx="2873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1000" b="1">
                <a:solidFill>
                  <a:srgbClr val="000000"/>
                </a:solidFill>
              </a:rPr>
              <a:t>kans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64" name="Rectangle 160"/>
          <p:cNvSpPr>
            <a:spLocks noChangeArrowheads="1"/>
          </p:cNvSpPr>
          <p:nvPr/>
        </p:nvSpPr>
        <p:spPr bwMode="auto">
          <a:xfrm>
            <a:off x="3814763" y="3405188"/>
            <a:ext cx="79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65" name="Rectangle 161"/>
          <p:cNvSpPr>
            <a:spLocks noChangeArrowheads="1"/>
          </p:cNvSpPr>
          <p:nvPr/>
        </p:nvSpPr>
        <p:spPr bwMode="auto">
          <a:xfrm>
            <a:off x="3838575" y="34163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 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1666" name="Line 162"/>
          <p:cNvSpPr>
            <a:spLocks noChangeShapeType="1"/>
          </p:cNvSpPr>
          <p:nvPr/>
        </p:nvSpPr>
        <p:spPr bwMode="auto">
          <a:xfrm>
            <a:off x="4445000" y="3359150"/>
            <a:ext cx="1588" cy="20383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667" name="Rectangle 163"/>
          <p:cNvSpPr>
            <a:spLocks noChangeArrowheads="1"/>
          </p:cNvSpPr>
          <p:nvPr/>
        </p:nvSpPr>
        <p:spPr bwMode="auto">
          <a:xfrm>
            <a:off x="4276725" y="5702300"/>
            <a:ext cx="28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3" name="Rechte verbindingslijn 2"/>
          <p:cNvCxnSpPr/>
          <p:nvPr/>
        </p:nvCxnSpPr>
        <p:spPr bwMode="auto">
          <a:xfrm flipV="1">
            <a:off x="2433637" y="3381377"/>
            <a:ext cx="4203701" cy="230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27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16983"/>
          <a:stretch/>
        </p:blipFill>
        <p:spPr bwMode="auto">
          <a:xfrm>
            <a:off x="827584" y="1268760"/>
            <a:ext cx="6768752" cy="4198640"/>
          </a:xfrm>
          <a:prstGeom prst="rect">
            <a:avLst/>
          </a:prstGeom>
          <a:noFill/>
        </p:spPr>
      </p:pic>
      <p:cxnSp>
        <p:nvCxnSpPr>
          <p:cNvPr id="4" name="Rechte verbindingslijn 3"/>
          <p:cNvCxnSpPr/>
          <p:nvPr/>
        </p:nvCxnSpPr>
        <p:spPr bwMode="auto">
          <a:xfrm>
            <a:off x="3707904" y="4639369"/>
            <a:ext cx="245856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Rechte verbindingslijn 5"/>
          <p:cNvCxnSpPr/>
          <p:nvPr/>
        </p:nvCxnSpPr>
        <p:spPr bwMode="auto">
          <a:xfrm>
            <a:off x="4283968" y="3573016"/>
            <a:ext cx="12241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8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16734" y="714376"/>
            <a:ext cx="7854950" cy="4841875"/>
            <a:chOff x="241" y="512"/>
            <a:chExt cx="4948" cy="3050"/>
          </a:xfrm>
        </p:grpSpPr>
        <p:sp>
          <p:nvSpPr>
            <p:cNvPr id="23620" name="Rectangle 3"/>
            <p:cNvSpPr>
              <a:spLocks noChangeArrowheads="1"/>
            </p:cNvSpPr>
            <p:nvPr/>
          </p:nvSpPr>
          <p:spPr bwMode="auto">
            <a:xfrm>
              <a:off x="262" y="512"/>
              <a:ext cx="4926" cy="3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23621" name="Line 4"/>
            <p:cNvSpPr>
              <a:spLocks noChangeShapeType="1"/>
            </p:cNvSpPr>
            <p:nvPr/>
          </p:nvSpPr>
          <p:spPr bwMode="auto">
            <a:xfrm>
              <a:off x="262" y="3236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2" name="Line 5"/>
            <p:cNvSpPr>
              <a:spLocks noChangeShapeType="1"/>
            </p:cNvSpPr>
            <p:nvPr/>
          </p:nvSpPr>
          <p:spPr bwMode="auto">
            <a:xfrm>
              <a:off x="262" y="2938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3" name="Line 6"/>
            <p:cNvSpPr>
              <a:spLocks noChangeShapeType="1"/>
            </p:cNvSpPr>
            <p:nvPr/>
          </p:nvSpPr>
          <p:spPr bwMode="auto">
            <a:xfrm>
              <a:off x="262" y="2633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4" name="Line 7"/>
            <p:cNvSpPr>
              <a:spLocks noChangeShapeType="1"/>
            </p:cNvSpPr>
            <p:nvPr/>
          </p:nvSpPr>
          <p:spPr bwMode="auto">
            <a:xfrm>
              <a:off x="262" y="2328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5" name="Line 8"/>
            <p:cNvSpPr>
              <a:spLocks noChangeShapeType="1"/>
            </p:cNvSpPr>
            <p:nvPr/>
          </p:nvSpPr>
          <p:spPr bwMode="auto">
            <a:xfrm>
              <a:off x="262" y="2023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6" name="Line 9"/>
            <p:cNvSpPr>
              <a:spLocks noChangeShapeType="1"/>
            </p:cNvSpPr>
            <p:nvPr/>
          </p:nvSpPr>
          <p:spPr bwMode="auto">
            <a:xfrm>
              <a:off x="262" y="1725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7" name="Line 10"/>
            <p:cNvSpPr>
              <a:spLocks noChangeShapeType="1"/>
            </p:cNvSpPr>
            <p:nvPr/>
          </p:nvSpPr>
          <p:spPr bwMode="auto">
            <a:xfrm>
              <a:off x="262" y="1420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8" name="Line 11"/>
            <p:cNvSpPr>
              <a:spLocks noChangeShapeType="1"/>
            </p:cNvSpPr>
            <p:nvPr/>
          </p:nvSpPr>
          <p:spPr bwMode="auto">
            <a:xfrm>
              <a:off x="262" y="1115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29" name="Line 12"/>
            <p:cNvSpPr>
              <a:spLocks noChangeShapeType="1"/>
            </p:cNvSpPr>
            <p:nvPr/>
          </p:nvSpPr>
          <p:spPr bwMode="auto">
            <a:xfrm>
              <a:off x="262" y="817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0" name="Line 13"/>
            <p:cNvSpPr>
              <a:spLocks noChangeShapeType="1"/>
            </p:cNvSpPr>
            <p:nvPr/>
          </p:nvSpPr>
          <p:spPr bwMode="auto">
            <a:xfrm>
              <a:off x="262" y="512"/>
              <a:ext cx="492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1" name="Rectangle 14"/>
            <p:cNvSpPr>
              <a:spLocks noChangeArrowheads="1"/>
            </p:cNvSpPr>
            <p:nvPr/>
          </p:nvSpPr>
          <p:spPr bwMode="auto">
            <a:xfrm>
              <a:off x="262" y="512"/>
              <a:ext cx="4926" cy="3029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2" name="Line 15"/>
            <p:cNvSpPr>
              <a:spLocks noChangeShapeType="1"/>
            </p:cNvSpPr>
            <p:nvPr/>
          </p:nvSpPr>
          <p:spPr bwMode="auto">
            <a:xfrm>
              <a:off x="262" y="512"/>
              <a:ext cx="1" cy="30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3" name="Line 16"/>
            <p:cNvSpPr>
              <a:spLocks noChangeShapeType="1"/>
            </p:cNvSpPr>
            <p:nvPr/>
          </p:nvSpPr>
          <p:spPr bwMode="auto">
            <a:xfrm>
              <a:off x="241" y="354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4" name="Line 17"/>
            <p:cNvSpPr>
              <a:spLocks noChangeShapeType="1"/>
            </p:cNvSpPr>
            <p:nvPr/>
          </p:nvSpPr>
          <p:spPr bwMode="auto">
            <a:xfrm>
              <a:off x="241" y="323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5" name="Line 18"/>
            <p:cNvSpPr>
              <a:spLocks noChangeShapeType="1"/>
            </p:cNvSpPr>
            <p:nvPr/>
          </p:nvSpPr>
          <p:spPr bwMode="auto">
            <a:xfrm>
              <a:off x="241" y="293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6" name="Line 19"/>
            <p:cNvSpPr>
              <a:spLocks noChangeShapeType="1"/>
            </p:cNvSpPr>
            <p:nvPr/>
          </p:nvSpPr>
          <p:spPr bwMode="auto">
            <a:xfrm>
              <a:off x="241" y="26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7" name="Line 20"/>
            <p:cNvSpPr>
              <a:spLocks noChangeShapeType="1"/>
            </p:cNvSpPr>
            <p:nvPr/>
          </p:nvSpPr>
          <p:spPr bwMode="auto">
            <a:xfrm>
              <a:off x="241" y="232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8" name="Line 21"/>
            <p:cNvSpPr>
              <a:spLocks noChangeShapeType="1"/>
            </p:cNvSpPr>
            <p:nvPr/>
          </p:nvSpPr>
          <p:spPr bwMode="auto">
            <a:xfrm>
              <a:off x="241" y="202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39" name="Line 22"/>
            <p:cNvSpPr>
              <a:spLocks noChangeShapeType="1"/>
            </p:cNvSpPr>
            <p:nvPr/>
          </p:nvSpPr>
          <p:spPr bwMode="auto">
            <a:xfrm>
              <a:off x="241" y="172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0" name="Line 23"/>
            <p:cNvSpPr>
              <a:spLocks noChangeShapeType="1"/>
            </p:cNvSpPr>
            <p:nvPr/>
          </p:nvSpPr>
          <p:spPr bwMode="auto">
            <a:xfrm>
              <a:off x="241" y="142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1" name="Line 24"/>
            <p:cNvSpPr>
              <a:spLocks noChangeShapeType="1"/>
            </p:cNvSpPr>
            <p:nvPr/>
          </p:nvSpPr>
          <p:spPr bwMode="auto">
            <a:xfrm>
              <a:off x="241" y="111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2" name="Line 25"/>
            <p:cNvSpPr>
              <a:spLocks noChangeShapeType="1"/>
            </p:cNvSpPr>
            <p:nvPr/>
          </p:nvSpPr>
          <p:spPr bwMode="auto">
            <a:xfrm>
              <a:off x="241" y="81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3" name="Line 26"/>
            <p:cNvSpPr>
              <a:spLocks noChangeShapeType="1"/>
            </p:cNvSpPr>
            <p:nvPr/>
          </p:nvSpPr>
          <p:spPr bwMode="auto">
            <a:xfrm>
              <a:off x="241" y="51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4" name="Line 27"/>
            <p:cNvSpPr>
              <a:spLocks noChangeShapeType="1"/>
            </p:cNvSpPr>
            <p:nvPr/>
          </p:nvSpPr>
          <p:spPr bwMode="auto">
            <a:xfrm>
              <a:off x="262" y="3541"/>
              <a:ext cx="49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5" name="Line 28"/>
            <p:cNvSpPr>
              <a:spLocks noChangeShapeType="1"/>
            </p:cNvSpPr>
            <p:nvPr/>
          </p:nvSpPr>
          <p:spPr bwMode="auto">
            <a:xfrm flipV="1">
              <a:off x="262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6" name="Line 29"/>
            <p:cNvSpPr>
              <a:spLocks noChangeShapeType="1"/>
            </p:cNvSpPr>
            <p:nvPr/>
          </p:nvSpPr>
          <p:spPr bwMode="auto">
            <a:xfrm flipV="1">
              <a:off x="758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7" name="Line 30"/>
            <p:cNvSpPr>
              <a:spLocks noChangeShapeType="1"/>
            </p:cNvSpPr>
            <p:nvPr/>
          </p:nvSpPr>
          <p:spPr bwMode="auto">
            <a:xfrm flipV="1">
              <a:off x="1247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8" name="Line 31"/>
            <p:cNvSpPr>
              <a:spLocks noChangeShapeType="1"/>
            </p:cNvSpPr>
            <p:nvPr/>
          </p:nvSpPr>
          <p:spPr bwMode="auto">
            <a:xfrm flipV="1">
              <a:off x="1743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49" name="Line 32"/>
            <p:cNvSpPr>
              <a:spLocks noChangeShapeType="1"/>
            </p:cNvSpPr>
            <p:nvPr/>
          </p:nvSpPr>
          <p:spPr bwMode="auto">
            <a:xfrm flipV="1">
              <a:off x="2232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0" name="Line 33"/>
            <p:cNvSpPr>
              <a:spLocks noChangeShapeType="1"/>
            </p:cNvSpPr>
            <p:nvPr/>
          </p:nvSpPr>
          <p:spPr bwMode="auto">
            <a:xfrm flipV="1">
              <a:off x="2728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1" name="Line 34"/>
            <p:cNvSpPr>
              <a:spLocks noChangeShapeType="1"/>
            </p:cNvSpPr>
            <p:nvPr/>
          </p:nvSpPr>
          <p:spPr bwMode="auto">
            <a:xfrm flipV="1">
              <a:off x="3217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2" name="Line 35"/>
            <p:cNvSpPr>
              <a:spLocks noChangeShapeType="1"/>
            </p:cNvSpPr>
            <p:nvPr/>
          </p:nvSpPr>
          <p:spPr bwMode="auto">
            <a:xfrm flipV="1">
              <a:off x="3714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3" name="Line 36"/>
            <p:cNvSpPr>
              <a:spLocks noChangeShapeType="1"/>
            </p:cNvSpPr>
            <p:nvPr/>
          </p:nvSpPr>
          <p:spPr bwMode="auto">
            <a:xfrm flipV="1">
              <a:off x="4203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4" name="Line 37"/>
            <p:cNvSpPr>
              <a:spLocks noChangeShapeType="1"/>
            </p:cNvSpPr>
            <p:nvPr/>
          </p:nvSpPr>
          <p:spPr bwMode="auto">
            <a:xfrm flipV="1">
              <a:off x="4699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5" name="Line 38"/>
            <p:cNvSpPr>
              <a:spLocks noChangeShapeType="1"/>
            </p:cNvSpPr>
            <p:nvPr/>
          </p:nvSpPr>
          <p:spPr bwMode="auto">
            <a:xfrm flipV="1">
              <a:off x="5188" y="354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6" name="Line 39"/>
            <p:cNvSpPr>
              <a:spLocks noChangeShapeType="1"/>
            </p:cNvSpPr>
            <p:nvPr/>
          </p:nvSpPr>
          <p:spPr bwMode="auto">
            <a:xfrm>
              <a:off x="262" y="3519"/>
              <a:ext cx="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7" name="Freeform 40"/>
            <p:cNvSpPr>
              <a:spLocks/>
            </p:cNvSpPr>
            <p:nvPr/>
          </p:nvSpPr>
          <p:spPr bwMode="auto">
            <a:xfrm>
              <a:off x="312" y="3512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8 w 49"/>
                <a:gd name="T3" fmla="*/ 7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8" name="Line 41"/>
            <p:cNvSpPr>
              <a:spLocks noChangeShapeType="1"/>
            </p:cNvSpPr>
            <p:nvPr/>
          </p:nvSpPr>
          <p:spPr bwMode="auto">
            <a:xfrm>
              <a:off x="361" y="3512"/>
              <a:ext cx="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59" name="Freeform 42"/>
            <p:cNvSpPr>
              <a:spLocks/>
            </p:cNvSpPr>
            <p:nvPr/>
          </p:nvSpPr>
          <p:spPr bwMode="auto">
            <a:xfrm>
              <a:off x="411" y="3512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8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8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0" name="Freeform 43"/>
            <p:cNvSpPr>
              <a:spLocks/>
            </p:cNvSpPr>
            <p:nvPr/>
          </p:nvSpPr>
          <p:spPr bwMode="auto">
            <a:xfrm>
              <a:off x="461" y="3505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1" name="Freeform 44"/>
            <p:cNvSpPr>
              <a:spLocks/>
            </p:cNvSpPr>
            <p:nvPr/>
          </p:nvSpPr>
          <p:spPr bwMode="auto">
            <a:xfrm>
              <a:off x="510" y="3505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2" name="Line 45"/>
            <p:cNvSpPr>
              <a:spLocks noChangeShapeType="1"/>
            </p:cNvSpPr>
            <p:nvPr/>
          </p:nvSpPr>
          <p:spPr bwMode="auto">
            <a:xfrm flipV="1">
              <a:off x="560" y="3498"/>
              <a:ext cx="49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3" name="Freeform 46"/>
            <p:cNvSpPr>
              <a:spLocks/>
            </p:cNvSpPr>
            <p:nvPr/>
          </p:nvSpPr>
          <p:spPr bwMode="auto">
            <a:xfrm>
              <a:off x="609" y="3498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4" name="Freeform 47"/>
            <p:cNvSpPr>
              <a:spLocks/>
            </p:cNvSpPr>
            <p:nvPr/>
          </p:nvSpPr>
          <p:spPr bwMode="auto">
            <a:xfrm>
              <a:off x="659" y="349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5" name="Freeform 48"/>
            <p:cNvSpPr>
              <a:spLocks/>
            </p:cNvSpPr>
            <p:nvPr/>
          </p:nvSpPr>
          <p:spPr bwMode="auto">
            <a:xfrm>
              <a:off x="709" y="3484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7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6" name="Line 49"/>
            <p:cNvSpPr>
              <a:spLocks noChangeShapeType="1"/>
            </p:cNvSpPr>
            <p:nvPr/>
          </p:nvSpPr>
          <p:spPr bwMode="auto">
            <a:xfrm flipV="1">
              <a:off x="758" y="3477"/>
              <a:ext cx="5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7" name="Freeform 50"/>
            <p:cNvSpPr>
              <a:spLocks/>
            </p:cNvSpPr>
            <p:nvPr/>
          </p:nvSpPr>
          <p:spPr bwMode="auto">
            <a:xfrm>
              <a:off x="808" y="3477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8" name="Line 51"/>
            <p:cNvSpPr>
              <a:spLocks noChangeShapeType="1"/>
            </p:cNvSpPr>
            <p:nvPr/>
          </p:nvSpPr>
          <p:spPr bwMode="auto">
            <a:xfrm flipV="1">
              <a:off x="858" y="3470"/>
              <a:ext cx="49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69" name="Freeform 52"/>
            <p:cNvSpPr>
              <a:spLocks/>
            </p:cNvSpPr>
            <p:nvPr/>
          </p:nvSpPr>
          <p:spPr bwMode="auto">
            <a:xfrm>
              <a:off x="907" y="346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0" name="Line 53"/>
            <p:cNvSpPr>
              <a:spLocks noChangeShapeType="1"/>
            </p:cNvSpPr>
            <p:nvPr/>
          </p:nvSpPr>
          <p:spPr bwMode="auto">
            <a:xfrm flipV="1">
              <a:off x="957" y="3448"/>
              <a:ext cx="49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1" name="Freeform 54"/>
            <p:cNvSpPr>
              <a:spLocks/>
            </p:cNvSpPr>
            <p:nvPr/>
          </p:nvSpPr>
          <p:spPr bwMode="auto">
            <a:xfrm>
              <a:off x="1006" y="344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2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2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2" name="Line 55"/>
            <p:cNvSpPr>
              <a:spLocks noChangeShapeType="1"/>
            </p:cNvSpPr>
            <p:nvPr/>
          </p:nvSpPr>
          <p:spPr bwMode="auto">
            <a:xfrm flipV="1">
              <a:off x="1056" y="3434"/>
              <a:ext cx="42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3" name="Freeform 56"/>
            <p:cNvSpPr>
              <a:spLocks/>
            </p:cNvSpPr>
            <p:nvPr/>
          </p:nvSpPr>
          <p:spPr bwMode="auto">
            <a:xfrm>
              <a:off x="1098" y="3420"/>
              <a:ext cx="50" cy="14"/>
            </a:xfrm>
            <a:custGeom>
              <a:avLst/>
              <a:gdLst>
                <a:gd name="T0" fmla="*/ 0 w 50"/>
                <a:gd name="T1" fmla="*/ 14 h 14"/>
                <a:gd name="T2" fmla="*/ 29 w 50"/>
                <a:gd name="T3" fmla="*/ 7 h 14"/>
                <a:gd name="T4" fmla="*/ 50 w 5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4" name="Freeform 57"/>
            <p:cNvSpPr>
              <a:spLocks/>
            </p:cNvSpPr>
            <p:nvPr/>
          </p:nvSpPr>
          <p:spPr bwMode="auto">
            <a:xfrm>
              <a:off x="1148" y="341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5" name="Freeform 58"/>
            <p:cNvSpPr>
              <a:spLocks/>
            </p:cNvSpPr>
            <p:nvPr/>
          </p:nvSpPr>
          <p:spPr bwMode="auto">
            <a:xfrm>
              <a:off x="1198" y="339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6" name="Freeform 59"/>
            <p:cNvSpPr>
              <a:spLocks/>
            </p:cNvSpPr>
            <p:nvPr/>
          </p:nvSpPr>
          <p:spPr bwMode="auto">
            <a:xfrm>
              <a:off x="1247" y="3385"/>
              <a:ext cx="50" cy="14"/>
            </a:xfrm>
            <a:custGeom>
              <a:avLst/>
              <a:gdLst>
                <a:gd name="T0" fmla="*/ 0 w 50"/>
                <a:gd name="T1" fmla="*/ 14 h 14"/>
                <a:gd name="T2" fmla="*/ 29 w 50"/>
                <a:gd name="T3" fmla="*/ 7 h 14"/>
                <a:gd name="T4" fmla="*/ 50 w 5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7" name="Line 60"/>
            <p:cNvSpPr>
              <a:spLocks noChangeShapeType="1"/>
            </p:cNvSpPr>
            <p:nvPr/>
          </p:nvSpPr>
          <p:spPr bwMode="auto">
            <a:xfrm flipV="1">
              <a:off x="1297" y="3363"/>
              <a:ext cx="50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8" name="Freeform 61"/>
            <p:cNvSpPr>
              <a:spLocks/>
            </p:cNvSpPr>
            <p:nvPr/>
          </p:nvSpPr>
          <p:spPr bwMode="auto">
            <a:xfrm>
              <a:off x="1347" y="334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79" name="Freeform 62"/>
            <p:cNvSpPr>
              <a:spLocks/>
            </p:cNvSpPr>
            <p:nvPr/>
          </p:nvSpPr>
          <p:spPr bwMode="auto">
            <a:xfrm>
              <a:off x="1396" y="3328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8 w 50"/>
                <a:gd name="T3" fmla="*/ 14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8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0" name="Freeform 63"/>
            <p:cNvSpPr>
              <a:spLocks/>
            </p:cNvSpPr>
            <p:nvPr/>
          </p:nvSpPr>
          <p:spPr bwMode="auto">
            <a:xfrm>
              <a:off x="1446" y="3314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1" name="Line 64"/>
            <p:cNvSpPr>
              <a:spLocks noChangeShapeType="1"/>
            </p:cNvSpPr>
            <p:nvPr/>
          </p:nvSpPr>
          <p:spPr bwMode="auto">
            <a:xfrm flipV="1">
              <a:off x="1495" y="3285"/>
              <a:ext cx="50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2" name="Freeform 65"/>
            <p:cNvSpPr>
              <a:spLocks/>
            </p:cNvSpPr>
            <p:nvPr/>
          </p:nvSpPr>
          <p:spPr bwMode="auto">
            <a:xfrm>
              <a:off x="1545" y="3264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1 w 50"/>
                <a:gd name="T3" fmla="*/ 14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3" name="Freeform 66"/>
            <p:cNvSpPr>
              <a:spLocks/>
            </p:cNvSpPr>
            <p:nvPr/>
          </p:nvSpPr>
          <p:spPr bwMode="auto">
            <a:xfrm>
              <a:off x="1595" y="3236"/>
              <a:ext cx="49" cy="28"/>
            </a:xfrm>
            <a:custGeom>
              <a:avLst/>
              <a:gdLst>
                <a:gd name="T0" fmla="*/ 0 w 49"/>
                <a:gd name="T1" fmla="*/ 28 h 28"/>
                <a:gd name="T2" fmla="*/ 21 w 49"/>
                <a:gd name="T3" fmla="*/ 14 h 28"/>
                <a:gd name="T4" fmla="*/ 49 w 49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8">
                  <a:moveTo>
                    <a:pt x="0" y="28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4" name="Freeform 67"/>
            <p:cNvSpPr>
              <a:spLocks/>
            </p:cNvSpPr>
            <p:nvPr/>
          </p:nvSpPr>
          <p:spPr bwMode="auto">
            <a:xfrm>
              <a:off x="1644" y="3207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21 w 50"/>
                <a:gd name="T3" fmla="*/ 14 h 29"/>
                <a:gd name="T4" fmla="*/ 50 w 5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5" name="Line 68"/>
            <p:cNvSpPr>
              <a:spLocks noChangeShapeType="1"/>
            </p:cNvSpPr>
            <p:nvPr/>
          </p:nvSpPr>
          <p:spPr bwMode="auto">
            <a:xfrm flipV="1">
              <a:off x="1694" y="3179"/>
              <a:ext cx="49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6" name="Freeform 69"/>
            <p:cNvSpPr>
              <a:spLocks/>
            </p:cNvSpPr>
            <p:nvPr/>
          </p:nvSpPr>
          <p:spPr bwMode="auto">
            <a:xfrm>
              <a:off x="1743" y="3143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22 w 50"/>
                <a:gd name="T3" fmla="*/ 22 h 36"/>
                <a:gd name="T4" fmla="*/ 50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22" y="2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7" name="Freeform 70"/>
            <p:cNvSpPr>
              <a:spLocks/>
            </p:cNvSpPr>
            <p:nvPr/>
          </p:nvSpPr>
          <p:spPr bwMode="auto">
            <a:xfrm>
              <a:off x="1793" y="3108"/>
              <a:ext cx="50" cy="35"/>
            </a:xfrm>
            <a:custGeom>
              <a:avLst/>
              <a:gdLst>
                <a:gd name="T0" fmla="*/ 0 w 50"/>
                <a:gd name="T1" fmla="*/ 35 h 35"/>
                <a:gd name="T2" fmla="*/ 21 w 50"/>
                <a:gd name="T3" fmla="*/ 21 h 35"/>
                <a:gd name="T4" fmla="*/ 50 w 5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5">
                  <a:moveTo>
                    <a:pt x="0" y="35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8" name="Freeform 71"/>
            <p:cNvSpPr>
              <a:spLocks/>
            </p:cNvSpPr>
            <p:nvPr/>
          </p:nvSpPr>
          <p:spPr bwMode="auto">
            <a:xfrm>
              <a:off x="1843" y="3072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21 w 49"/>
                <a:gd name="T3" fmla="*/ 22 h 36"/>
                <a:gd name="T4" fmla="*/ 49 w 4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6">
                  <a:moveTo>
                    <a:pt x="0" y="36"/>
                  </a:moveTo>
                  <a:lnTo>
                    <a:pt x="21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89" name="Freeform 72"/>
            <p:cNvSpPr>
              <a:spLocks/>
            </p:cNvSpPr>
            <p:nvPr/>
          </p:nvSpPr>
          <p:spPr bwMode="auto">
            <a:xfrm>
              <a:off x="1892" y="3030"/>
              <a:ext cx="50" cy="42"/>
            </a:xfrm>
            <a:custGeom>
              <a:avLst/>
              <a:gdLst>
                <a:gd name="T0" fmla="*/ 0 w 50"/>
                <a:gd name="T1" fmla="*/ 42 h 42"/>
                <a:gd name="T2" fmla="*/ 21 w 50"/>
                <a:gd name="T3" fmla="*/ 21 h 42"/>
                <a:gd name="T4" fmla="*/ 50 w 5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2">
                  <a:moveTo>
                    <a:pt x="0" y="42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0" name="Freeform 73"/>
            <p:cNvSpPr>
              <a:spLocks/>
            </p:cNvSpPr>
            <p:nvPr/>
          </p:nvSpPr>
          <p:spPr bwMode="auto">
            <a:xfrm>
              <a:off x="1942" y="2987"/>
              <a:ext cx="42" cy="43"/>
            </a:xfrm>
            <a:custGeom>
              <a:avLst/>
              <a:gdLst>
                <a:gd name="T0" fmla="*/ 0 w 42"/>
                <a:gd name="T1" fmla="*/ 43 h 43"/>
                <a:gd name="T2" fmla="*/ 21 w 42"/>
                <a:gd name="T3" fmla="*/ 22 h 43"/>
                <a:gd name="T4" fmla="*/ 42 w 42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lnTo>
                    <a:pt x="21" y="22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1" name="Freeform 74"/>
            <p:cNvSpPr>
              <a:spLocks/>
            </p:cNvSpPr>
            <p:nvPr/>
          </p:nvSpPr>
          <p:spPr bwMode="auto">
            <a:xfrm>
              <a:off x="1984" y="2938"/>
              <a:ext cx="50" cy="49"/>
            </a:xfrm>
            <a:custGeom>
              <a:avLst/>
              <a:gdLst>
                <a:gd name="T0" fmla="*/ 0 w 50"/>
                <a:gd name="T1" fmla="*/ 49 h 49"/>
                <a:gd name="T2" fmla="*/ 29 w 50"/>
                <a:gd name="T3" fmla="*/ 28 h 49"/>
                <a:gd name="T4" fmla="*/ 50 w 50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9">
                  <a:moveTo>
                    <a:pt x="0" y="49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2" name="Freeform 75"/>
            <p:cNvSpPr>
              <a:spLocks/>
            </p:cNvSpPr>
            <p:nvPr/>
          </p:nvSpPr>
          <p:spPr bwMode="auto">
            <a:xfrm>
              <a:off x="2034" y="2888"/>
              <a:ext cx="50" cy="50"/>
            </a:xfrm>
            <a:custGeom>
              <a:avLst/>
              <a:gdLst>
                <a:gd name="T0" fmla="*/ 0 w 50"/>
                <a:gd name="T1" fmla="*/ 50 h 50"/>
                <a:gd name="T2" fmla="*/ 28 w 50"/>
                <a:gd name="T3" fmla="*/ 28 h 50"/>
                <a:gd name="T4" fmla="*/ 50 w 50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28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3" name="Freeform 76"/>
            <p:cNvSpPr>
              <a:spLocks/>
            </p:cNvSpPr>
            <p:nvPr/>
          </p:nvSpPr>
          <p:spPr bwMode="auto">
            <a:xfrm>
              <a:off x="2084" y="2838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9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9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4" name="Freeform 77"/>
            <p:cNvSpPr>
              <a:spLocks/>
            </p:cNvSpPr>
            <p:nvPr/>
          </p:nvSpPr>
          <p:spPr bwMode="auto">
            <a:xfrm>
              <a:off x="2133" y="2782"/>
              <a:ext cx="50" cy="56"/>
            </a:xfrm>
            <a:custGeom>
              <a:avLst/>
              <a:gdLst>
                <a:gd name="T0" fmla="*/ 0 w 50"/>
                <a:gd name="T1" fmla="*/ 56 h 56"/>
                <a:gd name="T2" fmla="*/ 29 w 50"/>
                <a:gd name="T3" fmla="*/ 28 h 56"/>
                <a:gd name="T4" fmla="*/ 50 w 50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6">
                  <a:moveTo>
                    <a:pt x="0" y="56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5" name="Freeform 78"/>
            <p:cNvSpPr>
              <a:spLocks/>
            </p:cNvSpPr>
            <p:nvPr/>
          </p:nvSpPr>
          <p:spPr bwMode="auto">
            <a:xfrm>
              <a:off x="2183" y="2725"/>
              <a:ext cx="49" cy="57"/>
            </a:xfrm>
            <a:custGeom>
              <a:avLst/>
              <a:gdLst>
                <a:gd name="T0" fmla="*/ 0 w 49"/>
                <a:gd name="T1" fmla="*/ 57 h 57"/>
                <a:gd name="T2" fmla="*/ 28 w 49"/>
                <a:gd name="T3" fmla="*/ 28 h 57"/>
                <a:gd name="T4" fmla="*/ 49 w 49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7">
                  <a:moveTo>
                    <a:pt x="0" y="57"/>
                  </a:moveTo>
                  <a:lnTo>
                    <a:pt x="28" y="28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6" name="Freeform 79"/>
            <p:cNvSpPr>
              <a:spLocks/>
            </p:cNvSpPr>
            <p:nvPr/>
          </p:nvSpPr>
          <p:spPr bwMode="auto">
            <a:xfrm>
              <a:off x="2232" y="2668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9 w 50"/>
                <a:gd name="T3" fmla="*/ 29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9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7" name="Freeform 80"/>
            <p:cNvSpPr>
              <a:spLocks/>
            </p:cNvSpPr>
            <p:nvPr/>
          </p:nvSpPr>
          <p:spPr bwMode="auto">
            <a:xfrm>
              <a:off x="2282" y="2604"/>
              <a:ext cx="50" cy="64"/>
            </a:xfrm>
            <a:custGeom>
              <a:avLst/>
              <a:gdLst>
                <a:gd name="T0" fmla="*/ 0 w 50"/>
                <a:gd name="T1" fmla="*/ 64 h 64"/>
                <a:gd name="T2" fmla="*/ 28 w 50"/>
                <a:gd name="T3" fmla="*/ 29 h 64"/>
                <a:gd name="T4" fmla="*/ 50 w 5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28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8" name="Freeform 81"/>
            <p:cNvSpPr>
              <a:spLocks/>
            </p:cNvSpPr>
            <p:nvPr/>
          </p:nvSpPr>
          <p:spPr bwMode="auto">
            <a:xfrm>
              <a:off x="2332" y="2533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8 w 49"/>
                <a:gd name="T3" fmla="*/ 36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8" y="36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699" name="Freeform 82"/>
            <p:cNvSpPr>
              <a:spLocks/>
            </p:cNvSpPr>
            <p:nvPr/>
          </p:nvSpPr>
          <p:spPr bwMode="auto">
            <a:xfrm>
              <a:off x="2381" y="2470"/>
              <a:ext cx="50" cy="63"/>
            </a:xfrm>
            <a:custGeom>
              <a:avLst/>
              <a:gdLst>
                <a:gd name="T0" fmla="*/ 0 w 50"/>
                <a:gd name="T1" fmla="*/ 63 h 63"/>
                <a:gd name="T2" fmla="*/ 29 w 50"/>
                <a:gd name="T3" fmla="*/ 35 h 63"/>
                <a:gd name="T4" fmla="*/ 50 w 50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lnTo>
                    <a:pt x="29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0" name="Freeform 83"/>
            <p:cNvSpPr>
              <a:spLocks/>
            </p:cNvSpPr>
            <p:nvPr/>
          </p:nvSpPr>
          <p:spPr bwMode="auto">
            <a:xfrm>
              <a:off x="2431" y="2399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1" name="Freeform 84"/>
            <p:cNvSpPr>
              <a:spLocks/>
            </p:cNvSpPr>
            <p:nvPr/>
          </p:nvSpPr>
          <p:spPr bwMode="auto">
            <a:xfrm>
              <a:off x="2480" y="2328"/>
              <a:ext cx="50" cy="71"/>
            </a:xfrm>
            <a:custGeom>
              <a:avLst/>
              <a:gdLst>
                <a:gd name="T0" fmla="*/ 0 w 50"/>
                <a:gd name="T1" fmla="*/ 71 h 71"/>
                <a:gd name="T2" fmla="*/ 22 w 50"/>
                <a:gd name="T3" fmla="*/ 35 h 71"/>
                <a:gd name="T4" fmla="*/ 50 w 50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1">
                  <a:moveTo>
                    <a:pt x="0" y="71"/>
                  </a:moveTo>
                  <a:lnTo>
                    <a:pt x="22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2" name="Line 85"/>
            <p:cNvSpPr>
              <a:spLocks noChangeShapeType="1"/>
            </p:cNvSpPr>
            <p:nvPr/>
          </p:nvSpPr>
          <p:spPr bwMode="auto">
            <a:xfrm flipV="1">
              <a:off x="2530" y="2250"/>
              <a:ext cx="5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3" name="Freeform 86"/>
            <p:cNvSpPr>
              <a:spLocks/>
            </p:cNvSpPr>
            <p:nvPr/>
          </p:nvSpPr>
          <p:spPr bwMode="auto">
            <a:xfrm>
              <a:off x="2580" y="2179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4" name="Freeform 87"/>
            <p:cNvSpPr>
              <a:spLocks/>
            </p:cNvSpPr>
            <p:nvPr/>
          </p:nvSpPr>
          <p:spPr bwMode="auto">
            <a:xfrm>
              <a:off x="2629" y="2101"/>
              <a:ext cx="50" cy="78"/>
            </a:xfrm>
            <a:custGeom>
              <a:avLst/>
              <a:gdLst>
                <a:gd name="T0" fmla="*/ 0 w 50"/>
                <a:gd name="T1" fmla="*/ 78 h 78"/>
                <a:gd name="T2" fmla="*/ 22 w 50"/>
                <a:gd name="T3" fmla="*/ 35 h 78"/>
                <a:gd name="T4" fmla="*/ 50 w 50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8">
                  <a:moveTo>
                    <a:pt x="0" y="78"/>
                  </a:moveTo>
                  <a:lnTo>
                    <a:pt x="22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5" name="Line 88"/>
            <p:cNvSpPr>
              <a:spLocks noChangeShapeType="1"/>
            </p:cNvSpPr>
            <p:nvPr/>
          </p:nvSpPr>
          <p:spPr bwMode="auto">
            <a:xfrm flipV="1">
              <a:off x="2679" y="2030"/>
              <a:ext cx="49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6" name="Freeform 89"/>
            <p:cNvSpPr>
              <a:spLocks/>
            </p:cNvSpPr>
            <p:nvPr/>
          </p:nvSpPr>
          <p:spPr bwMode="auto">
            <a:xfrm>
              <a:off x="2728" y="1952"/>
              <a:ext cx="50" cy="78"/>
            </a:xfrm>
            <a:custGeom>
              <a:avLst/>
              <a:gdLst>
                <a:gd name="T0" fmla="*/ 0 w 50"/>
                <a:gd name="T1" fmla="*/ 78 h 78"/>
                <a:gd name="T2" fmla="*/ 22 w 50"/>
                <a:gd name="T3" fmla="*/ 35 h 78"/>
                <a:gd name="T4" fmla="*/ 50 w 50"/>
                <a:gd name="T5" fmla="*/ 0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8">
                  <a:moveTo>
                    <a:pt x="0" y="78"/>
                  </a:moveTo>
                  <a:lnTo>
                    <a:pt x="22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7" name="Line 90"/>
            <p:cNvSpPr>
              <a:spLocks noChangeShapeType="1"/>
            </p:cNvSpPr>
            <p:nvPr/>
          </p:nvSpPr>
          <p:spPr bwMode="auto">
            <a:xfrm flipV="1">
              <a:off x="2778" y="1874"/>
              <a:ext cx="5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8" name="Freeform 91"/>
            <p:cNvSpPr>
              <a:spLocks/>
            </p:cNvSpPr>
            <p:nvPr/>
          </p:nvSpPr>
          <p:spPr bwMode="auto">
            <a:xfrm>
              <a:off x="2828" y="1803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09" name="Line 92"/>
            <p:cNvSpPr>
              <a:spLocks noChangeShapeType="1"/>
            </p:cNvSpPr>
            <p:nvPr/>
          </p:nvSpPr>
          <p:spPr bwMode="auto">
            <a:xfrm flipV="1">
              <a:off x="2877" y="1725"/>
              <a:ext cx="5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0" name="Freeform 93"/>
            <p:cNvSpPr>
              <a:spLocks/>
            </p:cNvSpPr>
            <p:nvPr/>
          </p:nvSpPr>
          <p:spPr bwMode="auto">
            <a:xfrm>
              <a:off x="2927" y="1654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1 w 49"/>
                <a:gd name="T3" fmla="*/ 35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1" y="35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1" name="Freeform 94"/>
            <p:cNvSpPr>
              <a:spLocks/>
            </p:cNvSpPr>
            <p:nvPr/>
          </p:nvSpPr>
          <p:spPr bwMode="auto">
            <a:xfrm>
              <a:off x="2976" y="1583"/>
              <a:ext cx="43" cy="71"/>
            </a:xfrm>
            <a:custGeom>
              <a:avLst/>
              <a:gdLst>
                <a:gd name="T0" fmla="*/ 0 w 43"/>
                <a:gd name="T1" fmla="*/ 71 h 71"/>
                <a:gd name="T2" fmla="*/ 22 w 43"/>
                <a:gd name="T3" fmla="*/ 35 h 71"/>
                <a:gd name="T4" fmla="*/ 43 w 43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71">
                  <a:moveTo>
                    <a:pt x="0" y="71"/>
                  </a:moveTo>
                  <a:lnTo>
                    <a:pt x="22" y="35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2" name="Freeform 95"/>
            <p:cNvSpPr>
              <a:spLocks/>
            </p:cNvSpPr>
            <p:nvPr/>
          </p:nvSpPr>
          <p:spPr bwMode="auto">
            <a:xfrm>
              <a:off x="3019" y="1519"/>
              <a:ext cx="50" cy="64"/>
            </a:xfrm>
            <a:custGeom>
              <a:avLst/>
              <a:gdLst>
                <a:gd name="T0" fmla="*/ 0 w 50"/>
                <a:gd name="T1" fmla="*/ 64 h 64"/>
                <a:gd name="T2" fmla="*/ 28 w 50"/>
                <a:gd name="T3" fmla="*/ 29 h 64"/>
                <a:gd name="T4" fmla="*/ 50 w 5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28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3" name="Freeform 96"/>
            <p:cNvSpPr>
              <a:spLocks/>
            </p:cNvSpPr>
            <p:nvPr/>
          </p:nvSpPr>
          <p:spPr bwMode="auto">
            <a:xfrm>
              <a:off x="3069" y="1448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8 w 49"/>
                <a:gd name="T3" fmla="*/ 36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8" y="36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4" name="Freeform 97"/>
            <p:cNvSpPr>
              <a:spLocks/>
            </p:cNvSpPr>
            <p:nvPr/>
          </p:nvSpPr>
          <p:spPr bwMode="auto">
            <a:xfrm>
              <a:off x="3118" y="1384"/>
              <a:ext cx="50" cy="64"/>
            </a:xfrm>
            <a:custGeom>
              <a:avLst/>
              <a:gdLst>
                <a:gd name="T0" fmla="*/ 0 w 50"/>
                <a:gd name="T1" fmla="*/ 64 h 64"/>
                <a:gd name="T2" fmla="*/ 29 w 50"/>
                <a:gd name="T3" fmla="*/ 36 h 64"/>
                <a:gd name="T4" fmla="*/ 50 w 50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4">
                  <a:moveTo>
                    <a:pt x="0" y="64"/>
                  </a:moveTo>
                  <a:lnTo>
                    <a:pt x="29" y="36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5" name="Freeform 98"/>
            <p:cNvSpPr>
              <a:spLocks/>
            </p:cNvSpPr>
            <p:nvPr/>
          </p:nvSpPr>
          <p:spPr bwMode="auto">
            <a:xfrm>
              <a:off x="3168" y="1328"/>
              <a:ext cx="49" cy="56"/>
            </a:xfrm>
            <a:custGeom>
              <a:avLst/>
              <a:gdLst>
                <a:gd name="T0" fmla="*/ 0 w 49"/>
                <a:gd name="T1" fmla="*/ 56 h 56"/>
                <a:gd name="T2" fmla="*/ 28 w 49"/>
                <a:gd name="T3" fmla="*/ 28 h 56"/>
                <a:gd name="T4" fmla="*/ 49 w 49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6">
                  <a:moveTo>
                    <a:pt x="0" y="56"/>
                  </a:moveTo>
                  <a:lnTo>
                    <a:pt x="28" y="28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6" name="Freeform 99"/>
            <p:cNvSpPr>
              <a:spLocks/>
            </p:cNvSpPr>
            <p:nvPr/>
          </p:nvSpPr>
          <p:spPr bwMode="auto">
            <a:xfrm>
              <a:off x="3217" y="1271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9 w 50"/>
                <a:gd name="T3" fmla="*/ 28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7" name="Freeform 100"/>
            <p:cNvSpPr>
              <a:spLocks/>
            </p:cNvSpPr>
            <p:nvPr/>
          </p:nvSpPr>
          <p:spPr bwMode="auto">
            <a:xfrm>
              <a:off x="3267" y="1214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8 w 50"/>
                <a:gd name="T3" fmla="*/ 29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8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8" name="Freeform 101"/>
            <p:cNvSpPr>
              <a:spLocks/>
            </p:cNvSpPr>
            <p:nvPr/>
          </p:nvSpPr>
          <p:spPr bwMode="auto">
            <a:xfrm>
              <a:off x="3317" y="1164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2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19" name="Freeform 102"/>
            <p:cNvSpPr>
              <a:spLocks/>
            </p:cNvSpPr>
            <p:nvPr/>
          </p:nvSpPr>
          <p:spPr bwMode="auto">
            <a:xfrm>
              <a:off x="3366" y="1115"/>
              <a:ext cx="50" cy="49"/>
            </a:xfrm>
            <a:custGeom>
              <a:avLst/>
              <a:gdLst>
                <a:gd name="T0" fmla="*/ 0 w 50"/>
                <a:gd name="T1" fmla="*/ 49 h 49"/>
                <a:gd name="T2" fmla="*/ 29 w 50"/>
                <a:gd name="T3" fmla="*/ 21 h 49"/>
                <a:gd name="T4" fmla="*/ 50 w 50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9">
                  <a:moveTo>
                    <a:pt x="0" y="49"/>
                  </a:moveTo>
                  <a:lnTo>
                    <a:pt x="29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0" name="Freeform 103"/>
            <p:cNvSpPr>
              <a:spLocks/>
            </p:cNvSpPr>
            <p:nvPr/>
          </p:nvSpPr>
          <p:spPr bwMode="auto">
            <a:xfrm>
              <a:off x="3416" y="1065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1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1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1" name="Freeform 104"/>
            <p:cNvSpPr>
              <a:spLocks/>
            </p:cNvSpPr>
            <p:nvPr/>
          </p:nvSpPr>
          <p:spPr bwMode="auto">
            <a:xfrm>
              <a:off x="3465" y="1023"/>
              <a:ext cx="50" cy="42"/>
            </a:xfrm>
            <a:custGeom>
              <a:avLst/>
              <a:gdLst>
                <a:gd name="T0" fmla="*/ 0 w 50"/>
                <a:gd name="T1" fmla="*/ 42 h 42"/>
                <a:gd name="T2" fmla="*/ 29 w 50"/>
                <a:gd name="T3" fmla="*/ 21 h 42"/>
                <a:gd name="T4" fmla="*/ 50 w 5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2">
                  <a:moveTo>
                    <a:pt x="0" y="42"/>
                  </a:moveTo>
                  <a:lnTo>
                    <a:pt x="29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2" name="Freeform 105"/>
            <p:cNvSpPr>
              <a:spLocks/>
            </p:cNvSpPr>
            <p:nvPr/>
          </p:nvSpPr>
          <p:spPr bwMode="auto">
            <a:xfrm>
              <a:off x="3515" y="980"/>
              <a:ext cx="50" cy="43"/>
            </a:xfrm>
            <a:custGeom>
              <a:avLst/>
              <a:gdLst>
                <a:gd name="T0" fmla="*/ 0 w 50"/>
                <a:gd name="T1" fmla="*/ 43 h 43"/>
                <a:gd name="T2" fmla="*/ 21 w 50"/>
                <a:gd name="T3" fmla="*/ 21 h 43"/>
                <a:gd name="T4" fmla="*/ 50 w 50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3">
                  <a:moveTo>
                    <a:pt x="0" y="43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3" name="Freeform 106"/>
            <p:cNvSpPr>
              <a:spLocks/>
            </p:cNvSpPr>
            <p:nvPr/>
          </p:nvSpPr>
          <p:spPr bwMode="auto">
            <a:xfrm>
              <a:off x="3565" y="945"/>
              <a:ext cx="49" cy="35"/>
            </a:xfrm>
            <a:custGeom>
              <a:avLst/>
              <a:gdLst>
                <a:gd name="T0" fmla="*/ 0 w 49"/>
                <a:gd name="T1" fmla="*/ 35 h 35"/>
                <a:gd name="T2" fmla="*/ 21 w 49"/>
                <a:gd name="T3" fmla="*/ 14 h 35"/>
                <a:gd name="T4" fmla="*/ 49 w 49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5">
                  <a:moveTo>
                    <a:pt x="0" y="35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4" name="Freeform 107"/>
            <p:cNvSpPr>
              <a:spLocks/>
            </p:cNvSpPr>
            <p:nvPr/>
          </p:nvSpPr>
          <p:spPr bwMode="auto">
            <a:xfrm>
              <a:off x="3614" y="909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22 w 50"/>
                <a:gd name="T3" fmla="*/ 14 h 36"/>
                <a:gd name="T4" fmla="*/ 50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22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5" name="Freeform 108"/>
            <p:cNvSpPr>
              <a:spLocks/>
            </p:cNvSpPr>
            <p:nvPr/>
          </p:nvSpPr>
          <p:spPr bwMode="auto">
            <a:xfrm>
              <a:off x="3664" y="874"/>
              <a:ext cx="50" cy="35"/>
            </a:xfrm>
            <a:custGeom>
              <a:avLst/>
              <a:gdLst>
                <a:gd name="T0" fmla="*/ 0 w 50"/>
                <a:gd name="T1" fmla="*/ 35 h 35"/>
                <a:gd name="T2" fmla="*/ 21 w 50"/>
                <a:gd name="T3" fmla="*/ 14 h 35"/>
                <a:gd name="T4" fmla="*/ 50 w 5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5">
                  <a:moveTo>
                    <a:pt x="0" y="35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6" name="Line 109"/>
            <p:cNvSpPr>
              <a:spLocks noChangeShapeType="1"/>
            </p:cNvSpPr>
            <p:nvPr/>
          </p:nvSpPr>
          <p:spPr bwMode="auto">
            <a:xfrm flipV="1">
              <a:off x="3714" y="845"/>
              <a:ext cx="49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7" name="Freeform 110"/>
            <p:cNvSpPr>
              <a:spLocks/>
            </p:cNvSpPr>
            <p:nvPr/>
          </p:nvSpPr>
          <p:spPr bwMode="auto">
            <a:xfrm>
              <a:off x="3763" y="817"/>
              <a:ext cx="50" cy="28"/>
            </a:xfrm>
            <a:custGeom>
              <a:avLst/>
              <a:gdLst>
                <a:gd name="T0" fmla="*/ 0 w 50"/>
                <a:gd name="T1" fmla="*/ 28 h 28"/>
                <a:gd name="T2" fmla="*/ 21 w 50"/>
                <a:gd name="T3" fmla="*/ 14 h 28"/>
                <a:gd name="T4" fmla="*/ 50 w 50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lnTo>
                    <a:pt x="21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8" name="Freeform 111"/>
            <p:cNvSpPr>
              <a:spLocks/>
            </p:cNvSpPr>
            <p:nvPr/>
          </p:nvSpPr>
          <p:spPr bwMode="auto">
            <a:xfrm>
              <a:off x="3813" y="789"/>
              <a:ext cx="49" cy="28"/>
            </a:xfrm>
            <a:custGeom>
              <a:avLst/>
              <a:gdLst>
                <a:gd name="T0" fmla="*/ 0 w 49"/>
                <a:gd name="T1" fmla="*/ 28 h 28"/>
                <a:gd name="T2" fmla="*/ 21 w 49"/>
                <a:gd name="T3" fmla="*/ 14 h 28"/>
                <a:gd name="T4" fmla="*/ 49 w 49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8">
                  <a:moveTo>
                    <a:pt x="0" y="28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29" name="Freeform 112"/>
            <p:cNvSpPr>
              <a:spLocks/>
            </p:cNvSpPr>
            <p:nvPr/>
          </p:nvSpPr>
          <p:spPr bwMode="auto">
            <a:xfrm>
              <a:off x="3862" y="767"/>
              <a:ext cx="50" cy="22"/>
            </a:xfrm>
            <a:custGeom>
              <a:avLst/>
              <a:gdLst>
                <a:gd name="T0" fmla="*/ 0 w 50"/>
                <a:gd name="T1" fmla="*/ 22 h 22"/>
                <a:gd name="T2" fmla="*/ 22 w 50"/>
                <a:gd name="T3" fmla="*/ 7 h 22"/>
                <a:gd name="T4" fmla="*/ 50 w 5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22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0" name="Line 113"/>
            <p:cNvSpPr>
              <a:spLocks noChangeShapeType="1"/>
            </p:cNvSpPr>
            <p:nvPr/>
          </p:nvSpPr>
          <p:spPr bwMode="auto">
            <a:xfrm flipV="1">
              <a:off x="3912" y="746"/>
              <a:ext cx="42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1" name="Freeform 114"/>
            <p:cNvSpPr>
              <a:spLocks/>
            </p:cNvSpPr>
            <p:nvPr/>
          </p:nvSpPr>
          <p:spPr bwMode="auto">
            <a:xfrm>
              <a:off x="3954" y="725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9 w 50"/>
                <a:gd name="T3" fmla="*/ 7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2" name="Freeform 115"/>
            <p:cNvSpPr>
              <a:spLocks/>
            </p:cNvSpPr>
            <p:nvPr/>
          </p:nvSpPr>
          <p:spPr bwMode="auto">
            <a:xfrm>
              <a:off x="4004" y="703"/>
              <a:ext cx="50" cy="22"/>
            </a:xfrm>
            <a:custGeom>
              <a:avLst/>
              <a:gdLst>
                <a:gd name="T0" fmla="*/ 0 w 50"/>
                <a:gd name="T1" fmla="*/ 22 h 22"/>
                <a:gd name="T2" fmla="*/ 28 w 50"/>
                <a:gd name="T3" fmla="*/ 8 h 22"/>
                <a:gd name="T4" fmla="*/ 50 w 5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28" y="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3" name="Freeform 116"/>
            <p:cNvSpPr>
              <a:spLocks/>
            </p:cNvSpPr>
            <p:nvPr/>
          </p:nvSpPr>
          <p:spPr bwMode="auto">
            <a:xfrm>
              <a:off x="4054" y="68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4" name="Line 117"/>
            <p:cNvSpPr>
              <a:spLocks noChangeShapeType="1"/>
            </p:cNvSpPr>
            <p:nvPr/>
          </p:nvSpPr>
          <p:spPr bwMode="auto">
            <a:xfrm flipV="1">
              <a:off x="4103" y="668"/>
              <a:ext cx="5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5" name="Freeform 118"/>
            <p:cNvSpPr>
              <a:spLocks/>
            </p:cNvSpPr>
            <p:nvPr/>
          </p:nvSpPr>
          <p:spPr bwMode="auto">
            <a:xfrm>
              <a:off x="4153" y="654"/>
              <a:ext cx="50" cy="14"/>
            </a:xfrm>
            <a:custGeom>
              <a:avLst/>
              <a:gdLst>
                <a:gd name="T0" fmla="*/ 0 w 50"/>
                <a:gd name="T1" fmla="*/ 14 h 14"/>
                <a:gd name="T2" fmla="*/ 28 w 50"/>
                <a:gd name="T3" fmla="*/ 7 h 14"/>
                <a:gd name="T4" fmla="*/ 50 w 5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6" name="Freeform 119"/>
            <p:cNvSpPr>
              <a:spLocks/>
            </p:cNvSpPr>
            <p:nvPr/>
          </p:nvSpPr>
          <p:spPr bwMode="auto">
            <a:xfrm>
              <a:off x="4203" y="640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7" name="Freeform 120"/>
            <p:cNvSpPr>
              <a:spLocks/>
            </p:cNvSpPr>
            <p:nvPr/>
          </p:nvSpPr>
          <p:spPr bwMode="auto">
            <a:xfrm>
              <a:off x="4252" y="63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8" name="Freeform 121"/>
            <p:cNvSpPr>
              <a:spLocks/>
            </p:cNvSpPr>
            <p:nvPr/>
          </p:nvSpPr>
          <p:spPr bwMode="auto">
            <a:xfrm>
              <a:off x="4302" y="618"/>
              <a:ext cx="49" cy="15"/>
            </a:xfrm>
            <a:custGeom>
              <a:avLst/>
              <a:gdLst>
                <a:gd name="T0" fmla="*/ 0 w 49"/>
                <a:gd name="T1" fmla="*/ 15 h 15"/>
                <a:gd name="T2" fmla="*/ 28 w 49"/>
                <a:gd name="T3" fmla="*/ 7 h 15"/>
                <a:gd name="T4" fmla="*/ 49 w 4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5">
                  <a:moveTo>
                    <a:pt x="0" y="15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39" name="Line 122"/>
            <p:cNvSpPr>
              <a:spLocks noChangeShapeType="1"/>
            </p:cNvSpPr>
            <p:nvPr/>
          </p:nvSpPr>
          <p:spPr bwMode="auto">
            <a:xfrm flipV="1">
              <a:off x="4351" y="611"/>
              <a:ext cx="5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0" name="Freeform 123"/>
            <p:cNvSpPr>
              <a:spLocks/>
            </p:cNvSpPr>
            <p:nvPr/>
          </p:nvSpPr>
          <p:spPr bwMode="auto">
            <a:xfrm>
              <a:off x="4401" y="604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1" name="Line 124"/>
            <p:cNvSpPr>
              <a:spLocks noChangeShapeType="1"/>
            </p:cNvSpPr>
            <p:nvPr/>
          </p:nvSpPr>
          <p:spPr bwMode="auto">
            <a:xfrm flipV="1">
              <a:off x="4451" y="590"/>
              <a:ext cx="49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2" name="Freeform 125"/>
            <p:cNvSpPr>
              <a:spLocks/>
            </p:cNvSpPr>
            <p:nvPr/>
          </p:nvSpPr>
          <p:spPr bwMode="auto">
            <a:xfrm>
              <a:off x="4500" y="58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3" name="Line 126"/>
            <p:cNvSpPr>
              <a:spLocks noChangeShapeType="1"/>
            </p:cNvSpPr>
            <p:nvPr/>
          </p:nvSpPr>
          <p:spPr bwMode="auto">
            <a:xfrm flipV="1">
              <a:off x="4550" y="576"/>
              <a:ext cx="49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4" name="Freeform 127"/>
            <p:cNvSpPr>
              <a:spLocks/>
            </p:cNvSpPr>
            <p:nvPr/>
          </p:nvSpPr>
          <p:spPr bwMode="auto">
            <a:xfrm>
              <a:off x="4599" y="576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5" name="Line 128"/>
            <p:cNvSpPr>
              <a:spLocks noChangeShapeType="1"/>
            </p:cNvSpPr>
            <p:nvPr/>
          </p:nvSpPr>
          <p:spPr bwMode="auto">
            <a:xfrm flipV="1">
              <a:off x="4649" y="569"/>
              <a:ext cx="5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6" name="Freeform 129"/>
            <p:cNvSpPr>
              <a:spLocks/>
            </p:cNvSpPr>
            <p:nvPr/>
          </p:nvSpPr>
          <p:spPr bwMode="auto">
            <a:xfrm>
              <a:off x="4699" y="562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7" name="Freeform 130"/>
            <p:cNvSpPr>
              <a:spLocks/>
            </p:cNvSpPr>
            <p:nvPr/>
          </p:nvSpPr>
          <p:spPr bwMode="auto">
            <a:xfrm>
              <a:off x="4748" y="555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8" name="Freeform 131"/>
            <p:cNvSpPr>
              <a:spLocks/>
            </p:cNvSpPr>
            <p:nvPr/>
          </p:nvSpPr>
          <p:spPr bwMode="auto">
            <a:xfrm>
              <a:off x="4798" y="555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49" name="Line 132"/>
            <p:cNvSpPr>
              <a:spLocks noChangeShapeType="1"/>
            </p:cNvSpPr>
            <p:nvPr/>
          </p:nvSpPr>
          <p:spPr bwMode="auto">
            <a:xfrm flipV="1">
              <a:off x="4847" y="547"/>
              <a:ext cx="50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0" name="Freeform 133"/>
            <p:cNvSpPr>
              <a:spLocks/>
            </p:cNvSpPr>
            <p:nvPr/>
          </p:nvSpPr>
          <p:spPr bwMode="auto">
            <a:xfrm>
              <a:off x="4897" y="547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1" name="Freeform 134"/>
            <p:cNvSpPr>
              <a:spLocks/>
            </p:cNvSpPr>
            <p:nvPr/>
          </p:nvSpPr>
          <p:spPr bwMode="auto">
            <a:xfrm>
              <a:off x="4947" y="540"/>
              <a:ext cx="42" cy="7"/>
            </a:xfrm>
            <a:custGeom>
              <a:avLst/>
              <a:gdLst>
                <a:gd name="T0" fmla="*/ 0 w 42"/>
                <a:gd name="T1" fmla="*/ 7 h 7"/>
                <a:gd name="T2" fmla="*/ 21 w 42"/>
                <a:gd name="T3" fmla="*/ 7 h 7"/>
                <a:gd name="T4" fmla="*/ 42 w 42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7">
                  <a:moveTo>
                    <a:pt x="0" y="7"/>
                  </a:moveTo>
                  <a:lnTo>
                    <a:pt x="21" y="7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2" name="Freeform 135"/>
            <p:cNvSpPr>
              <a:spLocks/>
            </p:cNvSpPr>
            <p:nvPr/>
          </p:nvSpPr>
          <p:spPr bwMode="auto">
            <a:xfrm>
              <a:off x="4989" y="540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9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3" name="Line 136"/>
            <p:cNvSpPr>
              <a:spLocks noChangeShapeType="1"/>
            </p:cNvSpPr>
            <p:nvPr/>
          </p:nvSpPr>
          <p:spPr bwMode="auto">
            <a:xfrm>
              <a:off x="5039" y="540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4" name="Freeform 137"/>
            <p:cNvSpPr>
              <a:spLocks/>
            </p:cNvSpPr>
            <p:nvPr/>
          </p:nvSpPr>
          <p:spPr bwMode="auto">
            <a:xfrm>
              <a:off x="5088" y="53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9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5" name="Line 138"/>
            <p:cNvSpPr>
              <a:spLocks noChangeShapeType="1"/>
            </p:cNvSpPr>
            <p:nvPr/>
          </p:nvSpPr>
          <p:spPr bwMode="auto">
            <a:xfrm>
              <a:off x="5138" y="533"/>
              <a:ext cx="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6" name="Line 139"/>
            <p:cNvSpPr>
              <a:spLocks noChangeShapeType="1"/>
            </p:cNvSpPr>
            <p:nvPr/>
          </p:nvSpPr>
          <p:spPr bwMode="auto">
            <a:xfrm>
              <a:off x="262" y="3541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7" name="Freeform 140"/>
            <p:cNvSpPr>
              <a:spLocks/>
            </p:cNvSpPr>
            <p:nvPr/>
          </p:nvSpPr>
          <p:spPr bwMode="auto">
            <a:xfrm>
              <a:off x="312" y="3534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8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8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8" name="Line 141"/>
            <p:cNvSpPr>
              <a:spLocks noChangeShapeType="1"/>
            </p:cNvSpPr>
            <p:nvPr/>
          </p:nvSpPr>
          <p:spPr bwMode="auto">
            <a:xfrm>
              <a:off x="361" y="3534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59" name="Freeform 142"/>
            <p:cNvSpPr>
              <a:spLocks/>
            </p:cNvSpPr>
            <p:nvPr/>
          </p:nvSpPr>
          <p:spPr bwMode="auto">
            <a:xfrm>
              <a:off x="411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8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8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0" name="Freeform 143"/>
            <p:cNvSpPr>
              <a:spLocks/>
            </p:cNvSpPr>
            <p:nvPr/>
          </p:nvSpPr>
          <p:spPr bwMode="auto">
            <a:xfrm>
              <a:off x="461" y="3534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1" name="Freeform 144"/>
            <p:cNvSpPr>
              <a:spLocks/>
            </p:cNvSpPr>
            <p:nvPr/>
          </p:nvSpPr>
          <p:spPr bwMode="auto">
            <a:xfrm>
              <a:off x="510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2" name="Freeform 145"/>
            <p:cNvSpPr>
              <a:spLocks/>
            </p:cNvSpPr>
            <p:nvPr/>
          </p:nvSpPr>
          <p:spPr bwMode="auto">
            <a:xfrm>
              <a:off x="560" y="3534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3" name="Freeform 146"/>
            <p:cNvSpPr>
              <a:spLocks/>
            </p:cNvSpPr>
            <p:nvPr/>
          </p:nvSpPr>
          <p:spPr bwMode="auto">
            <a:xfrm>
              <a:off x="609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4" name="Line 147"/>
            <p:cNvSpPr>
              <a:spLocks noChangeShapeType="1"/>
            </p:cNvSpPr>
            <p:nvPr/>
          </p:nvSpPr>
          <p:spPr bwMode="auto">
            <a:xfrm>
              <a:off x="659" y="3534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5" name="Freeform 148"/>
            <p:cNvSpPr>
              <a:spLocks/>
            </p:cNvSpPr>
            <p:nvPr/>
          </p:nvSpPr>
          <p:spPr bwMode="auto">
            <a:xfrm>
              <a:off x="709" y="3534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1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6" name="Line 149"/>
            <p:cNvSpPr>
              <a:spLocks noChangeShapeType="1"/>
            </p:cNvSpPr>
            <p:nvPr/>
          </p:nvSpPr>
          <p:spPr bwMode="auto">
            <a:xfrm>
              <a:off x="758" y="3534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7" name="Freeform 150"/>
            <p:cNvSpPr>
              <a:spLocks/>
            </p:cNvSpPr>
            <p:nvPr/>
          </p:nvSpPr>
          <p:spPr bwMode="auto">
            <a:xfrm>
              <a:off x="808" y="3534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8" name="Line 151"/>
            <p:cNvSpPr>
              <a:spLocks noChangeShapeType="1"/>
            </p:cNvSpPr>
            <p:nvPr/>
          </p:nvSpPr>
          <p:spPr bwMode="auto">
            <a:xfrm flipV="1">
              <a:off x="858" y="3526"/>
              <a:ext cx="49" cy="8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69" name="Freeform 152"/>
            <p:cNvSpPr>
              <a:spLocks/>
            </p:cNvSpPr>
            <p:nvPr/>
          </p:nvSpPr>
          <p:spPr bwMode="auto">
            <a:xfrm>
              <a:off x="907" y="3526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1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0" name="Line 153"/>
            <p:cNvSpPr>
              <a:spLocks noChangeShapeType="1"/>
            </p:cNvSpPr>
            <p:nvPr/>
          </p:nvSpPr>
          <p:spPr bwMode="auto">
            <a:xfrm>
              <a:off x="957" y="3526"/>
              <a:ext cx="49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1" name="Freeform 154"/>
            <p:cNvSpPr>
              <a:spLocks/>
            </p:cNvSpPr>
            <p:nvPr/>
          </p:nvSpPr>
          <p:spPr bwMode="auto">
            <a:xfrm>
              <a:off x="1006" y="3526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2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2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2" name="Line 155"/>
            <p:cNvSpPr>
              <a:spLocks noChangeShapeType="1"/>
            </p:cNvSpPr>
            <p:nvPr/>
          </p:nvSpPr>
          <p:spPr bwMode="auto">
            <a:xfrm>
              <a:off x="1056" y="3526"/>
              <a:ext cx="42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3" name="Line 156"/>
            <p:cNvSpPr>
              <a:spLocks noChangeShapeType="1"/>
            </p:cNvSpPr>
            <p:nvPr/>
          </p:nvSpPr>
          <p:spPr bwMode="auto">
            <a:xfrm>
              <a:off x="1098" y="3526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4" name="Freeform 157"/>
            <p:cNvSpPr>
              <a:spLocks/>
            </p:cNvSpPr>
            <p:nvPr/>
          </p:nvSpPr>
          <p:spPr bwMode="auto">
            <a:xfrm>
              <a:off x="1148" y="3519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5" name="Line 158"/>
            <p:cNvSpPr>
              <a:spLocks noChangeShapeType="1"/>
            </p:cNvSpPr>
            <p:nvPr/>
          </p:nvSpPr>
          <p:spPr bwMode="auto">
            <a:xfrm>
              <a:off x="1198" y="3519"/>
              <a:ext cx="49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6" name="Freeform 159"/>
            <p:cNvSpPr>
              <a:spLocks/>
            </p:cNvSpPr>
            <p:nvPr/>
          </p:nvSpPr>
          <p:spPr bwMode="auto">
            <a:xfrm>
              <a:off x="1247" y="3519"/>
              <a:ext cx="50" cy="1"/>
            </a:xfrm>
            <a:custGeom>
              <a:avLst/>
              <a:gdLst>
                <a:gd name="T0" fmla="*/ 0 w 50"/>
                <a:gd name="T1" fmla="*/ 0 h 1"/>
                <a:gd name="T2" fmla="*/ 29 w 50"/>
                <a:gd name="T3" fmla="*/ 0 h 1"/>
                <a:gd name="T4" fmla="*/ 50 w 5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">
                  <a:moveTo>
                    <a:pt x="0" y="0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7" name="Freeform 160"/>
            <p:cNvSpPr>
              <a:spLocks/>
            </p:cNvSpPr>
            <p:nvPr/>
          </p:nvSpPr>
          <p:spPr bwMode="auto">
            <a:xfrm>
              <a:off x="1297" y="3512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8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8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8" name="Freeform 161"/>
            <p:cNvSpPr>
              <a:spLocks/>
            </p:cNvSpPr>
            <p:nvPr/>
          </p:nvSpPr>
          <p:spPr bwMode="auto">
            <a:xfrm>
              <a:off x="1347" y="3512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28 w 49"/>
                <a:gd name="T3" fmla="*/ 0 h 1"/>
                <a:gd name="T4" fmla="*/ 49 w 4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28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79" name="Line 162"/>
            <p:cNvSpPr>
              <a:spLocks noChangeShapeType="1"/>
            </p:cNvSpPr>
            <p:nvPr/>
          </p:nvSpPr>
          <p:spPr bwMode="auto">
            <a:xfrm>
              <a:off x="1396" y="3512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0" name="Freeform 163"/>
            <p:cNvSpPr>
              <a:spLocks/>
            </p:cNvSpPr>
            <p:nvPr/>
          </p:nvSpPr>
          <p:spPr bwMode="auto">
            <a:xfrm>
              <a:off x="1446" y="3505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8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8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1" name="Line 164"/>
            <p:cNvSpPr>
              <a:spLocks noChangeShapeType="1"/>
            </p:cNvSpPr>
            <p:nvPr/>
          </p:nvSpPr>
          <p:spPr bwMode="auto">
            <a:xfrm>
              <a:off x="1495" y="3505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2" name="Freeform 165"/>
            <p:cNvSpPr>
              <a:spLocks/>
            </p:cNvSpPr>
            <p:nvPr/>
          </p:nvSpPr>
          <p:spPr bwMode="auto">
            <a:xfrm>
              <a:off x="1545" y="3498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3" name="Line 166"/>
            <p:cNvSpPr>
              <a:spLocks noChangeShapeType="1"/>
            </p:cNvSpPr>
            <p:nvPr/>
          </p:nvSpPr>
          <p:spPr bwMode="auto">
            <a:xfrm>
              <a:off x="1595" y="3498"/>
              <a:ext cx="49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4" name="Freeform 167"/>
            <p:cNvSpPr>
              <a:spLocks/>
            </p:cNvSpPr>
            <p:nvPr/>
          </p:nvSpPr>
          <p:spPr bwMode="auto">
            <a:xfrm>
              <a:off x="1644" y="349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1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1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5" name="Freeform 168"/>
            <p:cNvSpPr>
              <a:spLocks/>
            </p:cNvSpPr>
            <p:nvPr/>
          </p:nvSpPr>
          <p:spPr bwMode="auto">
            <a:xfrm>
              <a:off x="1694" y="3484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7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6" name="Freeform 169"/>
            <p:cNvSpPr>
              <a:spLocks/>
            </p:cNvSpPr>
            <p:nvPr/>
          </p:nvSpPr>
          <p:spPr bwMode="auto">
            <a:xfrm>
              <a:off x="1743" y="3477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2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2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7" name="Line 170"/>
            <p:cNvSpPr>
              <a:spLocks noChangeShapeType="1"/>
            </p:cNvSpPr>
            <p:nvPr/>
          </p:nvSpPr>
          <p:spPr bwMode="auto">
            <a:xfrm>
              <a:off x="1793" y="3477"/>
              <a:ext cx="50" cy="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8" name="Freeform 171"/>
            <p:cNvSpPr>
              <a:spLocks/>
            </p:cNvSpPr>
            <p:nvPr/>
          </p:nvSpPr>
          <p:spPr bwMode="auto">
            <a:xfrm>
              <a:off x="1843" y="3470"/>
              <a:ext cx="49" cy="7"/>
            </a:xfrm>
            <a:custGeom>
              <a:avLst/>
              <a:gdLst>
                <a:gd name="T0" fmla="*/ 0 w 49"/>
                <a:gd name="T1" fmla="*/ 7 h 7"/>
                <a:gd name="T2" fmla="*/ 21 w 49"/>
                <a:gd name="T3" fmla="*/ 0 h 7"/>
                <a:gd name="T4" fmla="*/ 49 w 4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">
                  <a:moveTo>
                    <a:pt x="0" y="7"/>
                  </a:moveTo>
                  <a:lnTo>
                    <a:pt x="21" y="0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89" name="Line 172"/>
            <p:cNvSpPr>
              <a:spLocks noChangeShapeType="1"/>
            </p:cNvSpPr>
            <p:nvPr/>
          </p:nvSpPr>
          <p:spPr bwMode="auto">
            <a:xfrm flipV="1">
              <a:off x="1892" y="3463"/>
              <a:ext cx="50" cy="7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0" name="Line 173"/>
            <p:cNvSpPr>
              <a:spLocks noChangeShapeType="1"/>
            </p:cNvSpPr>
            <p:nvPr/>
          </p:nvSpPr>
          <p:spPr bwMode="auto">
            <a:xfrm flipV="1">
              <a:off x="1942" y="3448"/>
              <a:ext cx="42" cy="15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1" name="Freeform 174"/>
            <p:cNvSpPr>
              <a:spLocks/>
            </p:cNvSpPr>
            <p:nvPr/>
          </p:nvSpPr>
          <p:spPr bwMode="auto">
            <a:xfrm>
              <a:off x="1984" y="3441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9 w 50"/>
                <a:gd name="T3" fmla="*/ 7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9" y="7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2" name="Line 175"/>
            <p:cNvSpPr>
              <a:spLocks noChangeShapeType="1"/>
            </p:cNvSpPr>
            <p:nvPr/>
          </p:nvSpPr>
          <p:spPr bwMode="auto">
            <a:xfrm flipV="1">
              <a:off x="2034" y="3434"/>
              <a:ext cx="50" cy="7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3" name="Freeform 176"/>
            <p:cNvSpPr>
              <a:spLocks/>
            </p:cNvSpPr>
            <p:nvPr/>
          </p:nvSpPr>
          <p:spPr bwMode="auto">
            <a:xfrm>
              <a:off x="2084" y="3420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4" name="Freeform 177"/>
            <p:cNvSpPr>
              <a:spLocks/>
            </p:cNvSpPr>
            <p:nvPr/>
          </p:nvSpPr>
          <p:spPr bwMode="auto">
            <a:xfrm>
              <a:off x="2133" y="3413"/>
              <a:ext cx="50" cy="7"/>
            </a:xfrm>
            <a:custGeom>
              <a:avLst/>
              <a:gdLst>
                <a:gd name="T0" fmla="*/ 0 w 50"/>
                <a:gd name="T1" fmla="*/ 7 h 7"/>
                <a:gd name="T2" fmla="*/ 29 w 50"/>
                <a:gd name="T3" fmla="*/ 0 h 7"/>
                <a:gd name="T4" fmla="*/ 50 w 5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">
                  <a:moveTo>
                    <a:pt x="0" y="7"/>
                  </a:moveTo>
                  <a:lnTo>
                    <a:pt x="29" y="0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5" name="Freeform 178"/>
            <p:cNvSpPr>
              <a:spLocks/>
            </p:cNvSpPr>
            <p:nvPr/>
          </p:nvSpPr>
          <p:spPr bwMode="auto">
            <a:xfrm>
              <a:off x="2183" y="339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6" name="Line 179"/>
            <p:cNvSpPr>
              <a:spLocks noChangeShapeType="1"/>
            </p:cNvSpPr>
            <p:nvPr/>
          </p:nvSpPr>
          <p:spPr bwMode="auto">
            <a:xfrm flipV="1">
              <a:off x="2232" y="3385"/>
              <a:ext cx="50" cy="14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7" name="Freeform 180"/>
            <p:cNvSpPr>
              <a:spLocks/>
            </p:cNvSpPr>
            <p:nvPr/>
          </p:nvSpPr>
          <p:spPr bwMode="auto">
            <a:xfrm>
              <a:off x="2282" y="3363"/>
              <a:ext cx="50" cy="22"/>
            </a:xfrm>
            <a:custGeom>
              <a:avLst/>
              <a:gdLst>
                <a:gd name="T0" fmla="*/ 0 w 50"/>
                <a:gd name="T1" fmla="*/ 22 h 22"/>
                <a:gd name="T2" fmla="*/ 28 w 50"/>
                <a:gd name="T3" fmla="*/ 14 h 22"/>
                <a:gd name="T4" fmla="*/ 50 w 5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28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8" name="Freeform 181"/>
            <p:cNvSpPr>
              <a:spLocks/>
            </p:cNvSpPr>
            <p:nvPr/>
          </p:nvSpPr>
          <p:spPr bwMode="auto">
            <a:xfrm>
              <a:off x="2332" y="3349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8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8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799" name="Freeform 182"/>
            <p:cNvSpPr>
              <a:spLocks/>
            </p:cNvSpPr>
            <p:nvPr/>
          </p:nvSpPr>
          <p:spPr bwMode="auto">
            <a:xfrm>
              <a:off x="2381" y="3328"/>
              <a:ext cx="50" cy="21"/>
            </a:xfrm>
            <a:custGeom>
              <a:avLst/>
              <a:gdLst>
                <a:gd name="T0" fmla="*/ 0 w 50"/>
                <a:gd name="T1" fmla="*/ 21 h 21"/>
                <a:gd name="T2" fmla="*/ 29 w 50"/>
                <a:gd name="T3" fmla="*/ 14 h 21"/>
                <a:gd name="T4" fmla="*/ 50 w 50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">
                  <a:moveTo>
                    <a:pt x="0" y="21"/>
                  </a:moveTo>
                  <a:lnTo>
                    <a:pt x="29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0" name="Freeform 183"/>
            <p:cNvSpPr>
              <a:spLocks/>
            </p:cNvSpPr>
            <p:nvPr/>
          </p:nvSpPr>
          <p:spPr bwMode="auto">
            <a:xfrm>
              <a:off x="2431" y="3314"/>
              <a:ext cx="49" cy="14"/>
            </a:xfrm>
            <a:custGeom>
              <a:avLst/>
              <a:gdLst>
                <a:gd name="T0" fmla="*/ 0 w 49"/>
                <a:gd name="T1" fmla="*/ 14 h 14"/>
                <a:gd name="T2" fmla="*/ 21 w 49"/>
                <a:gd name="T3" fmla="*/ 7 h 14"/>
                <a:gd name="T4" fmla="*/ 49 w 4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4">
                  <a:moveTo>
                    <a:pt x="0" y="14"/>
                  </a:moveTo>
                  <a:lnTo>
                    <a:pt x="21" y="7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1" name="Freeform 184"/>
            <p:cNvSpPr>
              <a:spLocks/>
            </p:cNvSpPr>
            <p:nvPr/>
          </p:nvSpPr>
          <p:spPr bwMode="auto">
            <a:xfrm>
              <a:off x="2480" y="3285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22 w 50"/>
                <a:gd name="T3" fmla="*/ 14 h 29"/>
                <a:gd name="T4" fmla="*/ 50 w 5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22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2" name="Line 185"/>
            <p:cNvSpPr>
              <a:spLocks noChangeShapeType="1"/>
            </p:cNvSpPr>
            <p:nvPr/>
          </p:nvSpPr>
          <p:spPr bwMode="auto">
            <a:xfrm flipV="1">
              <a:off x="2530" y="3264"/>
              <a:ext cx="50" cy="2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3" name="Freeform 186"/>
            <p:cNvSpPr>
              <a:spLocks/>
            </p:cNvSpPr>
            <p:nvPr/>
          </p:nvSpPr>
          <p:spPr bwMode="auto">
            <a:xfrm>
              <a:off x="2580" y="3236"/>
              <a:ext cx="49" cy="28"/>
            </a:xfrm>
            <a:custGeom>
              <a:avLst/>
              <a:gdLst>
                <a:gd name="T0" fmla="*/ 0 w 49"/>
                <a:gd name="T1" fmla="*/ 28 h 28"/>
                <a:gd name="T2" fmla="*/ 21 w 49"/>
                <a:gd name="T3" fmla="*/ 14 h 28"/>
                <a:gd name="T4" fmla="*/ 49 w 49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8">
                  <a:moveTo>
                    <a:pt x="0" y="28"/>
                  </a:moveTo>
                  <a:lnTo>
                    <a:pt x="21" y="14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4" name="Freeform 187"/>
            <p:cNvSpPr>
              <a:spLocks/>
            </p:cNvSpPr>
            <p:nvPr/>
          </p:nvSpPr>
          <p:spPr bwMode="auto">
            <a:xfrm>
              <a:off x="2629" y="3207"/>
              <a:ext cx="50" cy="29"/>
            </a:xfrm>
            <a:custGeom>
              <a:avLst/>
              <a:gdLst>
                <a:gd name="T0" fmla="*/ 0 w 50"/>
                <a:gd name="T1" fmla="*/ 29 h 29"/>
                <a:gd name="T2" fmla="*/ 22 w 50"/>
                <a:gd name="T3" fmla="*/ 14 h 29"/>
                <a:gd name="T4" fmla="*/ 50 w 5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22" y="14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5" name="Line 188"/>
            <p:cNvSpPr>
              <a:spLocks noChangeShapeType="1"/>
            </p:cNvSpPr>
            <p:nvPr/>
          </p:nvSpPr>
          <p:spPr bwMode="auto">
            <a:xfrm flipV="1">
              <a:off x="2679" y="3179"/>
              <a:ext cx="49" cy="28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6" name="Freeform 189"/>
            <p:cNvSpPr>
              <a:spLocks/>
            </p:cNvSpPr>
            <p:nvPr/>
          </p:nvSpPr>
          <p:spPr bwMode="auto">
            <a:xfrm>
              <a:off x="2728" y="3143"/>
              <a:ext cx="50" cy="36"/>
            </a:xfrm>
            <a:custGeom>
              <a:avLst/>
              <a:gdLst>
                <a:gd name="T0" fmla="*/ 0 w 50"/>
                <a:gd name="T1" fmla="*/ 36 h 36"/>
                <a:gd name="T2" fmla="*/ 22 w 50"/>
                <a:gd name="T3" fmla="*/ 22 h 36"/>
                <a:gd name="T4" fmla="*/ 50 w 50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22" y="2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7" name="Freeform 190"/>
            <p:cNvSpPr>
              <a:spLocks/>
            </p:cNvSpPr>
            <p:nvPr/>
          </p:nvSpPr>
          <p:spPr bwMode="auto">
            <a:xfrm>
              <a:off x="2778" y="3108"/>
              <a:ext cx="50" cy="35"/>
            </a:xfrm>
            <a:custGeom>
              <a:avLst/>
              <a:gdLst>
                <a:gd name="T0" fmla="*/ 0 w 50"/>
                <a:gd name="T1" fmla="*/ 35 h 35"/>
                <a:gd name="T2" fmla="*/ 21 w 50"/>
                <a:gd name="T3" fmla="*/ 21 h 35"/>
                <a:gd name="T4" fmla="*/ 50 w 5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5">
                  <a:moveTo>
                    <a:pt x="0" y="35"/>
                  </a:moveTo>
                  <a:lnTo>
                    <a:pt x="21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8" name="Freeform 191"/>
            <p:cNvSpPr>
              <a:spLocks/>
            </p:cNvSpPr>
            <p:nvPr/>
          </p:nvSpPr>
          <p:spPr bwMode="auto">
            <a:xfrm>
              <a:off x="2828" y="3072"/>
              <a:ext cx="49" cy="36"/>
            </a:xfrm>
            <a:custGeom>
              <a:avLst/>
              <a:gdLst>
                <a:gd name="T0" fmla="*/ 0 w 49"/>
                <a:gd name="T1" fmla="*/ 36 h 36"/>
                <a:gd name="T2" fmla="*/ 21 w 49"/>
                <a:gd name="T3" fmla="*/ 22 h 36"/>
                <a:gd name="T4" fmla="*/ 49 w 49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6">
                  <a:moveTo>
                    <a:pt x="0" y="36"/>
                  </a:moveTo>
                  <a:lnTo>
                    <a:pt x="21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09" name="Freeform 192"/>
            <p:cNvSpPr>
              <a:spLocks/>
            </p:cNvSpPr>
            <p:nvPr/>
          </p:nvSpPr>
          <p:spPr bwMode="auto">
            <a:xfrm>
              <a:off x="2877" y="3030"/>
              <a:ext cx="50" cy="42"/>
            </a:xfrm>
            <a:custGeom>
              <a:avLst/>
              <a:gdLst>
                <a:gd name="T0" fmla="*/ 0 w 50"/>
                <a:gd name="T1" fmla="*/ 42 h 42"/>
                <a:gd name="T2" fmla="*/ 22 w 50"/>
                <a:gd name="T3" fmla="*/ 21 h 42"/>
                <a:gd name="T4" fmla="*/ 50 w 50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42">
                  <a:moveTo>
                    <a:pt x="0" y="42"/>
                  </a:moveTo>
                  <a:lnTo>
                    <a:pt x="22" y="21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0" name="Freeform 193"/>
            <p:cNvSpPr>
              <a:spLocks/>
            </p:cNvSpPr>
            <p:nvPr/>
          </p:nvSpPr>
          <p:spPr bwMode="auto">
            <a:xfrm>
              <a:off x="2927" y="2987"/>
              <a:ext cx="49" cy="43"/>
            </a:xfrm>
            <a:custGeom>
              <a:avLst/>
              <a:gdLst>
                <a:gd name="T0" fmla="*/ 0 w 49"/>
                <a:gd name="T1" fmla="*/ 43 h 43"/>
                <a:gd name="T2" fmla="*/ 21 w 49"/>
                <a:gd name="T3" fmla="*/ 22 h 43"/>
                <a:gd name="T4" fmla="*/ 49 w 4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3">
                  <a:moveTo>
                    <a:pt x="0" y="43"/>
                  </a:moveTo>
                  <a:lnTo>
                    <a:pt x="21" y="22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1" name="Freeform 194"/>
            <p:cNvSpPr>
              <a:spLocks/>
            </p:cNvSpPr>
            <p:nvPr/>
          </p:nvSpPr>
          <p:spPr bwMode="auto">
            <a:xfrm>
              <a:off x="2976" y="2938"/>
              <a:ext cx="43" cy="49"/>
            </a:xfrm>
            <a:custGeom>
              <a:avLst/>
              <a:gdLst>
                <a:gd name="T0" fmla="*/ 0 w 43"/>
                <a:gd name="T1" fmla="*/ 49 h 49"/>
                <a:gd name="T2" fmla="*/ 22 w 43"/>
                <a:gd name="T3" fmla="*/ 28 h 49"/>
                <a:gd name="T4" fmla="*/ 43 w 43"/>
                <a:gd name="T5" fmla="*/ 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49">
                  <a:moveTo>
                    <a:pt x="0" y="49"/>
                  </a:moveTo>
                  <a:lnTo>
                    <a:pt x="22" y="28"/>
                  </a:lnTo>
                  <a:lnTo>
                    <a:pt x="43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2" name="Freeform 195"/>
            <p:cNvSpPr>
              <a:spLocks/>
            </p:cNvSpPr>
            <p:nvPr/>
          </p:nvSpPr>
          <p:spPr bwMode="auto">
            <a:xfrm>
              <a:off x="3019" y="2888"/>
              <a:ext cx="50" cy="50"/>
            </a:xfrm>
            <a:custGeom>
              <a:avLst/>
              <a:gdLst>
                <a:gd name="T0" fmla="*/ 0 w 50"/>
                <a:gd name="T1" fmla="*/ 50 h 50"/>
                <a:gd name="T2" fmla="*/ 28 w 50"/>
                <a:gd name="T3" fmla="*/ 28 h 50"/>
                <a:gd name="T4" fmla="*/ 50 w 50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28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3" name="Freeform 196"/>
            <p:cNvSpPr>
              <a:spLocks/>
            </p:cNvSpPr>
            <p:nvPr/>
          </p:nvSpPr>
          <p:spPr bwMode="auto">
            <a:xfrm>
              <a:off x="3069" y="2838"/>
              <a:ext cx="49" cy="50"/>
            </a:xfrm>
            <a:custGeom>
              <a:avLst/>
              <a:gdLst>
                <a:gd name="T0" fmla="*/ 0 w 49"/>
                <a:gd name="T1" fmla="*/ 50 h 50"/>
                <a:gd name="T2" fmla="*/ 28 w 49"/>
                <a:gd name="T3" fmla="*/ 29 h 50"/>
                <a:gd name="T4" fmla="*/ 49 w 4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28" y="29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4" name="Freeform 197"/>
            <p:cNvSpPr>
              <a:spLocks/>
            </p:cNvSpPr>
            <p:nvPr/>
          </p:nvSpPr>
          <p:spPr bwMode="auto">
            <a:xfrm>
              <a:off x="3118" y="2782"/>
              <a:ext cx="50" cy="56"/>
            </a:xfrm>
            <a:custGeom>
              <a:avLst/>
              <a:gdLst>
                <a:gd name="T0" fmla="*/ 0 w 50"/>
                <a:gd name="T1" fmla="*/ 56 h 56"/>
                <a:gd name="T2" fmla="*/ 29 w 50"/>
                <a:gd name="T3" fmla="*/ 28 h 56"/>
                <a:gd name="T4" fmla="*/ 50 w 50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6">
                  <a:moveTo>
                    <a:pt x="0" y="56"/>
                  </a:moveTo>
                  <a:lnTo>
                    <a:pt x="29" y="28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5" name="Freeform 198"/>
            <p:cNvSpPr>
              <a:spLocks/>
            </p:cNvSpPr>
            <p:nvPr/>
          </p:nvSpPr>
          <p:spPr bwMode="auto">
            <a:xfrm>
              <a:off x="3168" y="2725"/>
              <a:ext cx="49" cy="57"/>
            </a:xfrm>
            <a:custGeom>
              <a:avLst/>
              <a:gdLst>
                <a:gd name="T0" fmla="*/ 0 w 49"/>
                <a:gd name="T1" fmla="*/ 57 h 57"/>
                <a:gd name="T2" fmla="*/ 28 w 49"/>
                <a:gd name="T3" fmla="*/ 28 h 57"/>
                <a:gd name="T4" fmla="*/ 49 w 49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7">
                  <a:moveTo>
                    <a:pt x="0" y="57"/>
                  </a:moveTo>
                  <a:lnTo>
                    <a:pt x="28" y="28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6" name="Freeform 199"/>
            <p:cNvSpPr>
              <a:spLocks/>
            </p:cNvSpPr>
            <p:nvPr/>
          </p:nvSpPr>
          <p:spPr bwMode="auto">
            <a:xfrm>
              <a:off x="3217" y="2668"/>
              <a:ext cx="50" cy="57"/>
            </a:xfrm>
            <a:custGeom>
              <a:avLst/>
              <a:gdLst>
                <a:gd name="T0" fmla="*/ 0 w 50"/>
                <a:gd name="T1" fmla="*/ 57 h 57"/>
                <a:gd name="T2" fmla="*/ 29 w 50"/>
                <a:gd name="T3" fmla="*/ 29 h 57"/>
                <a:gd name="T4" fmla="*/ 50 w 50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7">
                  <a:moveTo>
                    <a:pt x="0" y="57"/>
                  </a:moveTo>
                  <a:lnTo>
                    <a:pt x="29" y="29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7" name="Line 200"/>
            <p:cNvSpPr>
              <a:spLocks noChangeShapeType="1"/>
            </p:cNvSpPr>
            <p:nvPr/>
          </p:nvSpPr>
          <p:spPr bwMode="auto">
            <a:xfrm flipV="1">
              <a:off x="3267" y="2604"/>
              <a:ext cx="50" cy="64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8" name="Freeform 201"/>
            <p:cNvSpPr>
              <a:spLocks/>
            </p:cNvSpPr>
            <p:nvPr/>
          </p:nvSpPr>
          <p:spPr bwMode="auto">
            <a:xfrm>
              <a:off x="3317" y="2533"/>
              <a:ext cx="49" cy="71"/>
            </a:xfrm>
            <a:custGeom>
              <a:avLst/>
              <a:gdLst>
                <a:gd name="T0" fmla="*/ 0 w 49"/>
                <a:gd name="T1" fmla="*/ 71 h 71"/>
                <a:gd name="T2" fmla="*/ 28 w 49"/>
                <a:gd name="T3" fmla="*/ 36 h 71"/>
                <a:gd name="T4" fmla="*/ 49 w 49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71">
                  <a:moveTo>
                    <a:pt x="0" y="71"/>
                  </a:moveTo>
                  <a:lnTo>
                    <a:pt x="28" y="36"/>
                  </a:lnTo>
                  <a:lnTo>
                    <a:pt x="49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819" name="Freeform 202"/>
            <p:cNvSpPr>
              <a:spLocks/>
            </p:cNvSpPr>
            <p:nvPr/>
          </p:nvSpPr>
          <p:spPr bwMode="auto">
            <a:xfrm>
              <a:off x="3366" y="2470"/>
              <a:ext cx="50" cy="63"/>
            </a:xfrm>
            <a:custGeom>
              <a:avLst/>
              <a:gdLst>
                <a:gd name="T0" fmla="*/ 0 w 50"/>
                <a:gd name="T1" fmla="*/ 63 h 63"/>
                <a:gd name="T2" fmla="*/ 29 w 50"/>
                <a:gd name="T3" fmla="*/ 35 h 63"/>
                <a:gd name="T4" fmla="*/ 50 w 50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3">
                  <a:moveTo>
                    <a:pt x="0" y="63"/>
                  </a:moveTo>
                  <a:lnTo>
                    <a:pt x="29" y="35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555" name="Freeform 203"/>
          <p:cNvSpPr>
            <a:spLocks/>
          </p:cNvSpPr>
          <p:nvPr/>
        </p:nvSpPr>
        <p:spPr bwMode="auto">
          <a:xfrm>
            <a:off x="5422900" y="3808413"/>
            <a:ext cx="77788" cy="112712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8" y="3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6" name="Line 204"/>
          <p:cNvSpPr>
            <a:spLocks noChangeShapeType="1"/>
          </p:cNvSpPr>
          <p:nvPr/>
        </p:nvSpPr>
        <p:spPr bwMode="auto">
          <a:xfrm flipV="1">
            <a:off x="5500688" y="3695700"/>
            <a:ext cx="79375" cy="1127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7" name="Line 205"/>
          <p:cNvSpPr>
            <a:spLocks noChangeShapeType="1"/>
          </p:cNvSpPr>
          <p:nvPr/>
        </p:nvSpPr>
        <p:spPr bwMode="auto">
          <a:xfrm flipV="1">
            <a:off x="5580063" y="3571875"/>
            <a:ext cx="79375" cy="1238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8" name="Freeform 206"/>
          <p:cNvSpPr>
            <a:spLocks/>
          </p:cNvSpPr>
          <p:nvPr/>
        </p:nvSpPr>
        <p:spPr bwMode="auto">
          <a:xfrm>
            <a:off x="5659438" y="3459163"/>
            <a:ext cx="77787" cy="112712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1" y="3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59" name="Freeform 207"/>
          <p:cNvSpPr>
            <a:spLocks/>
          </p:cNvSpPr>
          <p:nvPr/>
        </p:nvSpPr>
        <p:spPr bwMode="auto">
          <a:xfrm>
            <a:off x="5737225" y="3335338"/>
            <a:ext cx="79375" cy="123825"/>
          </a:xfrm>
          <a:custGeom>
            <a:avLst/>
            <a:gdLst>
              <a:gd name="T0" fmla="*/ 0 w 50"/>
              <a:gd name="T1" fmla="*/ 2147483647 h 78"/>
              <a:gd name="T2" fmla="*/ 2147483647 w 50"/>
              <a:gd name="T3" fmla="*/ 2147483647 h 78"/>
              <a:gd name="T4" fmla="*/ 2147483647 w 50"/>
              <a:gd name="T5" fmla="*/ 0 h 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8">
                <a:moveTo>
                  <a:pt x="0" y="78"/>
                </a:moveTo>
                <a:lnTo>
                  <a:pt x="22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0" name="Freeform 208"/>
          <p:cNvSpPr>
            <a:spLocks/>
          </p:cNvSpPr>
          <p:nvPr/>
        </p:nvSpPr>
        <p:spPr bwMode="auto">
          <a:xfrm>
            <a:off x="5816600" y="3222625"/>
            <a:ext cx="79375" cy="112713"/>
          </a:xfrm>
          <a:custGeom>
            <a:avLst/>
            <a:gdLst>
              <a:gd name="T0" fmla="*/ 0 w 50"/>
              <a:gd name="T1" fmla="*/ 2147483647 h 71"/>
              <a:gd name="T2" fmla="*/ 2147483647 w 50"/>
              <a:gd name="T3" fmla="*/ 2147483647 h 71"/>
              <a:gd name="T4" fmla="*/ 2147483647 w 50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1">
                <a:moveTo>
                  <a:pt x="0" y="71"/>
                </a:moveTo>
                <a:lnTo>
                  <a:pt x="21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1" name="Line 209"/>
          <p:cNvSpPr>
            <a:spLocks noChangeShapeType="1"/>
          </p:cNvSpPr>
          <p:nvPr/>
        </p:nvSpPr>
        <p:spPr bwMode="auto">
          <a:xfrm flipV="1">
            <a:off x="5895975" y="3098800"/>
            <a:ext cx="77788" cy="1238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2" name="Freeform 210"/>
          <p:cNvSpPr>
            <a:spLocks/>
          </p:cNvSpPr>
          <p:nvPr/>
        </p:nvSpPr>
        <p:spPr bwMode="auto">
          <a:xfrm>
            <a:off x="5973763" y="2974975"/>
            <a:ext cx="79375" cy="123825"/>
          </a:xfrm>
          <a:custGeom>
            <a:avLst/>
            <a:gdLst>
              <a:gd name="T0" fmla="*/ 0 w 50"/>
              <a:gd name="T1" fmla="*/ 2147483647 h 78"/>
              <a:gd name="T2" fmla="*/ 2147483647 w 50"/>
              <a:gd name="T3" fmla="*/ 2147483647 h 78"/>
              <a:gd name="T4" fmla="*/ 2147483647 w 50"/>
              <a:gd name="T5" fmla="*/ 0 h 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8">
                <a:moveTo>
                  <a:pt x="0" y="78"/>
                </a:moveTo>
                <a:lnTo>
                  <a:pt x="21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3" name="Freeform 211"/>
          <p:cNvSpPr>
            <a:spLocks/>
          </p:cNvSpPr>
          <p:nvPr/>
        </p:nvSpPr>
        <p:spPr bwMode="auto">
          <a:xfrm>
            <a:off x="6053138" y="2862263"/>
            <a:ext cx="77787" cy="112712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1" y="3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4" name="Freeform 212"/>
          <p:cNvSpPr>
            <a:spLocks/>
          </p:cNvSpPr>
          <p:nvPr/>
        </p:nvSpPr>
        <p:spPr bwMode="auto">
          <a:xfrm>
            <a:off x="6130925" y="2738438"/>
            <a:ext cx="79375" cy="123825"/>
          </a:xfrm>
          <a:custGeom>
            <a:avLst/>
            <a:gdLst>
              <a:gd name="T0" fmla="*/ 0 w 50"/>
              <a:gd name="T1" fmla="*/ 2147483647 h 78"/>
              <a:gd name="T2" fmla="*/ 2147483647 w 50"/>
              <a:gd name="T3" fmla="*/ 2147483647 h 78"/>
              <a:gd name="T4" fmla="*/ 2147483647 w 50"/>
              <a:gd name="T5" fmla="*/ 0 h 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8">
                <a:moveTo>
                  <a:pt x="0" y="78"/>
                </a:moveTo>
                <a:lnTo>
                  <a:pt x="22" y="42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5" name="Line 213"/>
          <p:cNvSpPr>
            <a:spLocks noChangeShapeType="1"/>
          </p:cNvSpPr>
          <p:nvPr/>
        </p:nvSpPr>
        <p:spPr bwMode="auto">
          <a:xfrm flipV="1">
            <a:off x="6210300" y="2625725"/>
            <a:ext cx="66675" cy="112713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6" name="Freeform 214"/>
          <p:cNvSpPr>
            <a:spLocks/>
          </p:cNvSpPr>
          <p:nvPr/>
        </p:nvSpPr>
        <p:spPr bwMode="auto">
          <a:xfrm>
            <a:off x="6276975" y="2513013"/>
            <a:ext cx="79375" cy="112712"/>
          </a:xfrm>
          <a:custGeom>
            <a:avLst/>
            <a:gdLst>
              <a:gd name="T0" fmla="*/ 0 w 50"/>
              <a:gd name="T1" fmla="*/ 2147483647 h 71"/>
              <a:gd name="T2" fmla="*/ 2147483647 w 50"/>
              <a:gd name="T3" fmla="*/ 2147483647 h 71"/>
              <a:gd name="T4" fmla="*/ 2147483647 w 50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71">
                <a:moveTo>
                  <a:pt x="0" y="71"/>
                </a:moveTo>
                <a:lnTo>
                  <a:pt x="29" y="35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7" name="Freeform 215"/>
          <p:cNvSpPr>
            <a:spLocks/>
          </p:cNvSpPr>
          <p:nvPr/>
        </p:nvSpPr>
        <p:spPr bwMode="auto">
          <a:xfrm>
            <a:off x="6356350" y="2411413"/>
            <a:ext cx="79375" cy="101600"/>
          </a:xfrm>
          <a:custGeom>
            <a:avLst/>
            <a:gdLst>
              <a:gd name="T0" fmla="*/ 0 w 50"/>
              <a:gd name="T1" fmla="*/ 2147483647 h 64"/>
              <a:gd name="T2" fmla="*/ 2147483647 w 50"/>
              <a:gd name="T3" fmla="*/ 2147483647 h 64"/>
              <a:gd name="T4" fmla="*/ 2147483647 w 50"/>
              <a:gd name="T5" fmla="*/ 0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64">
                <a:moveTo>
                  <a:pt x="0" y="64"/>
                </a:moveTo>
                <a:lnTo>
                  <a:pt x="28" y="29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8" name="Freeform 216"/>
          <p:cNvSpPr>
            <a:spLocks/>
          </p:cNvSpPr>
          <p:nvPr/>
        </p:nvSpPr>
        <p:spPr bwMode="auto">
          <a:xfrm>
            <a:off x="6435725" y="2298700"/>
            <a:ext cx="77788" cy="112713"/>
          </a:xfrm>
          <a:custGeom>
            <a:avLst/>
            <a:gdLst>
              <a:gd name="T0" fmla="*/ 0 w 49"/>
              <a:gd name="T1" fmla="*/ 2147483647 h 71"/>
              <a:gd name="T2" fmla="*/ 2147483647 w 49"/>
              <a:gd name="T3" fmla="*/ 2147483647 h 71"/>
              <a:gd name="T4" fmla="*/ 2147483647 w 49"/>
              <a:gd name="T5" fmla="*/ 0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71">
                <a:moveTo>
                  <a:pt x="0" y="71"/>
                </a:moveTo>
                <a:lnTo>
                  <a:pt x="28" y="36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69" name="Line 217"/>
          <p:cNvSpPr>
            <a:spLocks noChangeShapeType="1"/>
          </p:cNvSpPr>
          <p:nvPr/>
        </p:nvSpPr>
        <p:spPr bwMode="auto">
          <a:xfrm flipV="1">
            <a:off x="6513513" y="2197100"/>
            <a:ext cx="79375" cy="101600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0" name="Freeform 218"/>
          <p:cNvSpPr>
            <a:spLocks/>
          </p:cNvSpPr>
          <p:nvPr/>
        </p:nvSpPr>
        <p:spPr bwMode="auto">
          <a:xfrm>
            <a:off x="6868319" y="2112964"/>
            <a:ext cx="79375" cy="88900"/>
          </a:xfrm>
          <a:custGeom>
            <a:avLst/>
            <a:gdLst>
              <a:gd name="T0" fmla="*/ 0 w 50"/>
              <a:gd name="T1" fmla="*/ 2147483647 h 56"/>
              <a:gd name="T2" fmla="*/ 2147483647 w 50"/>
              <a:gd name="T3" fmla="*/ 2147483647 h 56"/>
              <a:gd name="T4" fmla="*/ 2147483647 w 50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56">
                <a:moveTo>
                  <a:pt x="0" y="56"/>
                </a:moveTo>
                <a:lnTo>
                  <a:pt x="28" y="28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1" name="Freeform 219"/>
          <p:cNvSpPr>
            <a:spLocks/>
          </p:cNvSpPr>
          <p:nvPr/>
        </p:nvSpPr>
        <p:spPr bwMode="auto">
          <a:xfrm>
            <a:off x="6672263" y="2017713"/>
            <a:ext cx="77787" cy="90487"/>
          </a:xfrm>
          <a:custGeom>
            <a:avLst/>
            <a:gdLst>
              <a:gd name="T0" fmla="*/ 0 w 49"/>
              <a:gd name="T1" fmla="*/ 2147483647 h 57"/>
              <a:gd name="T2" fmla="*/ 2147483647 w 49"/>
              <a:gd name="T3" fmla="*/ 2147483647 h 57"/>
              <a:gd name="T4" fmla="*/ 2147483647 w 49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57">
                <a:moveTo>
                  <a:pt x="0" y="57"/>
                </a:moveTo>
                <a:lnTo>
                  <a:pt x="28" y="28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2" name="Freeform 220"/>
          <p:cNvSpPr>
            <a:spLocks/>
          </p:cNvSpPr>
          <p:nvPr/>
        </p:nvSpPr>
        <p:spPr bwMode="auto">
          <a:xfrm>
            <a:off x="6750050" y="1927225"/>
            <a:ext cx="79375" cy="90488"/>
          </a:xfrm>
          <a:custGeom>
            <a:avLst/>
            <a:gdLst>
              <a:gd name="T0" fmla="*/ 0 w 50"/>
              <a:gd name="T1" fmla="*/ 2147483647 h 57"/>
              <a:gd name="T2" fmla="*/ 2147483647 w 50"/>
              <a:gd name="T3" fmla="*/ 2147483647 h 57"/>
              <a:gd name="T4" fmla="*/ 2147483647 w 50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57">
                <a:moveTo>
                  <a:pt x="0" y="57"/>
                </a:moveTo>
                <a:lnTo>
                  <a:pt x="28" y="29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3" name="Freeform 221"/>
          <p:cNvSpPr>
            <a:spLocks/>
          </p:cNvSpPr>
          <p:nvPr/>
        </p:nvSpPr>
        <p:spPr bwMode="auto">
          <a:xfrm>
            <a:off x="6829425" y="1847850"/>
            <a:ext cx="77788" cy="79375"/>
          </a:xfrm>
          <a:custGeom>
            <a:avLst/>
            <a:gdLst>
              <a:gd name="T0" fmla="*/ 0 w 49"/>
              <a:gd name="T1" fmla="*/ 2147483647 h 50"/>
              <a:gd name="T2" fmla="*/ 2147483647 w 49"/>
              <a:gd name="T3" fmla="*/ 2147483647 h 50"/>
              <a:gd name="T4" fmla="*/ 2147483647 w 49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50">
                <a:moveTo>
                  <a:pt x="0" y="50"/>
                </a:moveTo>
                <a:lnTo>
                  <a:pt x="28" y="22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4" name="Freeform 222"/>
          <p:cNvSpPr>
            <a:spLocks/>
          </p:cNvSpPr>
          <p:nvPr/>
        </p:nvSpPr>
        <p:spPr bwMode="auto">
          <a:xfrm>
            <a:off x="6907213" y="1770063"/>
            <a:ext cx="79375" cy="77787"/>
          </a:xfrm>
          <a:custGeom>
            <a:avLst/>
            <a:gdLst>
              <a:gd name="T0" fmla="*/ 0 w 50"/>
              <a:gd name="T1" fmla="*/ 2147483647 h 49"/>
              <a:gd name="T2" fmla="*/ 2147483647 w 50"/>
              <a:gd name="T3" fmla="*/ 2147483647 h 49"/>
              <a:gd name="T4" fmla="*/ 2147483647 w 50"/>
              <a:gd name="T5" fmla="*/ 0 h 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49">
                <a:moveTo>
                  <a:pt x="0" y="49"/>
                </a:moveTo>
                <a:lnTo>
                  <a:pt x="22" y="21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5" name="Freeform 223"/>
          <p:cNvSpPr>
            <a:spLocks/>
          </p:cNvSpPr>
          <p:nvPr/>
        </p:nvSpPr>
        <p:spPr bwMode="auto">
          <a:xfrm>
            <a:off x="6986588" y="1690688"/>
            <a:ext cx="79375" cy="79375"/>
          </a:xfrm>
          <a:custGeom>
            <a:avLst/>
            <a:gdLst>
              <a:gd name="T0" fmla="*/ 0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50">
                <a:moveTo>
                  <a:pt x="0" y="50"/>
                </a:moveTo>
                <a:lnTo>
                  <a:pt x="21" y="21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6" name="Freeform 224"/>
          <p:cNvSpPr>
            <a:spLocks/>
          </p:cNvSpPr>
          <p:nvPr/>
        </p:nvSpPr>
        <p:spPr bwMode="auto">
          <a:xfrm>
            <a:off x="7065963" y="1624013"/>
            <a:ext cx="77787" cy="66675"/>
          </a:xfrm>
          <a:custGeom>
            <a:avLst/>
            <a:gdLst>
              <a:gd name="T0" fmla="*/ 0 w 49"/>
              <a:gd name="T1" fmla="*/ 2147483647 h 42"/>
              <a:gd name="T2" fmla="*/ 2147483647 w 49"/>
              <a:gd name="T3" fmla="*/ 2147483647 h 42"/>
              <a:gd name="T4" fmla="*/ 2147483647 w 49"/>
              <a:gd name="T5" fmla="*/ 0 h 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42">
                <a:moveTo>
                  <a:pt x="0" y="42"/>
                </a:moveTo>
                <a:lnTo>
                  <a:pt x="21" y="21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7" name="Freeform 225"/>
          <p:cNvSpPr>
            <a:spLocks/>
          </p:cNvSpPr>
          <p:nvPr/>
        </p:nvSpPr>
        <p:spPr bwMode="auto">
          <a:xfrm>
            <a:off x="7143750" y="1555750"/>
            <a:ext cx="79375" cy="68263"/>
          </a:xfrm>
          <a:custGeom>
            <a:avLst/>
            <a:gdLst>
              <a:gd name="T0" fmla="*/ 0 w 50"/>
              <a:gd name="T1" fmla="*/ 2147483647 h 43"/>
              <a:gd name="T2" fmla="*/ 2147483647 w 50"/>
              <a:gd name="T3" fmla="*/ 2147483647 h 43"/>
              <a:gd name="T4" fmla="*/ 2147483647 w 50"/>
              <a:gd name="T5" fmla="*/ 0 h 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43">
                <a:moveTo>
                  <a:pt x="0" y="43"/>
                </a:moveTo>
                <a:lnTo>
                  <a:pt x="21" y="21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8" name="Freeform 226"/>
          <p:cNvSpPr>
            <a:spLocks/>
          </p:cNvSpPr>
          <p:nvPr/>
        </p:nvSpPr>
        <p:spPr bwMode="auto">
          <a:xfrm>
            <a:off x="7223125" y="1500188"/>
            <a:ext cx="77788" cy="55562"/>
          </a:xfrm>
          <a:custGeom>
            <a:avLst/>
            <a:gdLst>
              <a:gd name="T0" fmla="*/ 0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35">
                <a:moveTo>
                  <a:pt x="0" y="35"/>
                </a:moveTo>
                <a:lnTo>
                  <a:pt x="21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79" name="Freeform 227"/>
          <p:cNvSpPr>
            <a:spLocks/>
          </p:cNvSpPr>
          <p:nvPr/>
        </p:nvSpPr>
        <p:spPr bwMode="auto">
          <a:xfrm>
            <a:off x="7300913" y="1443038"/>
            <a:ext cx="79375" cy="57150"/>
          </a:xfrm>
          <a:custGeom>
            <a:avLst/>
            <a:gdLst>
              <a:gd name="T0" fmla="*/ 0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36">
                <a:moveTo>
                  <a:pt x="0" y="36"/>
                </a:moveTo>
                <a:lnTo>
                  <a:pt x="22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0" name="Freeform 228"/>
          <p:cNvSpPr>
            <a:spLocks/>
          </p:cNvSpPr>
          <p:nvPr/>
        </p:nvSpPr>
        <p:spPr bwMode="auto">
          <a:xfrm>
            <a:off x="7380288" y="1387475"/>
            <a:ext cx="79375" cy="55563"/>
          </a:xfrm>
          <a:custGeom>
            <a:avLst/>
            <a:gdLst>
              <a:gd name="T0" fmla="*/ 0 w 50"/>
              <a:gd name="T1" fmla="*/ 2147483647 h 35"/>
              <a:gd name="T2" fmla="*/ 2147483647 w 50"/>
              <a:gd name="T3" fmla="*/ 2147483647 h 35"/>
              <a:gd name="T4" fmla="*/ 2147483647 w 50"/>
              <a:gd name="T5" fmla="*/ 0 h 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35">
                <a:moveTo>
                  <a:pt x="0" y="35"/>
                </a:moveTo>
                <a:lnTo>
                  <a:pt x="21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1" name="Freeform 229"/>
          <p:cNvSpPr>
            <a:spLocks/>
          </p:cNvSpPr>
          <p:nvPr/>
        </p:nvSpPr>
        <p:spPr bwMode="auto">
          <a:xfrm>
            <a:off x="7459663" y="1341438"/>
            <a:ext cx="77787" cy="46037"/>
          </a:xfrm>
          <a:custGeom>
            <a:avLst/>
            <a:gdLst>
              <a:gd name="T0" fmla="*/ 0 w 49"/>
              <a:gd name="T1" fmla="*/ 2147483647 h 29"/>
              <a:gd name="T2" fmla="*/ 2147483647 w 49"/>
              <a:gd name="T3" fmla="*/ 2147483647 h 29"/>
              <a:gd name="T4" fmla="*/ 2147483647 w 49"/>
              <a:gd name="T5" fmla="*/ 0 h 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9">
                <a:moveTo>
                  <a:pt x="0" y="29"/>
                </a:moveTo>
                <a:lnTo>
                  <a:pt x="21" y="15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2" name="Freeform 230"/>
          <p:cNvSpPr>
            <a:spLocks/>
          </p:cNvSpPr>
          <p:nvPr/>
        </p:nvSpPr>
        <p:spPr bwMode="auto">
          <a:xfrm>
            <a:off x="7537450" y="1296988"/>
            <a:ext cx="79375" cy="44450"/>
          </a:xfrm>
          <a:custGeom>
            <a:avLst/>
            <a:gdLst>
              <a:gd name="T0" fmla="*/ 0 w 50"/>
              <a:gd name="T1" fmla="*/ 2147483647 h 28"/>
              <a:gd name="T2" fmla="*/ 2147483647 w 50"/>
              <a:gd name="T3" fmla="*/ 2147483647 h 28"/>
              <a:gd name="T4" fmla="*/ 2147483647 w 50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21" y="14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3" name="Freeform 231"/>
          <p:cNvSpPr>
            <a:spLocks/>
          </p:cNvSpPr>
          <p:nvPr/>
        </p:nvSpPr>
        <p:spPr bwMode="auto">
          <a:xfrm>
            <a:off x="7616825" y="1252538"/>
            <a:ext cx="77788" cy="44450"/>
          </a:xfrm>
          <a:custGeom>
            <a:avLst/>
            <a:gdLst>
              <a:gd name="T0" fmla="*/ 0 w 49"/>
              <a:gd name="T1" fmla="*/ 2147483647 h 28"/>
              <a:gd name="T2" fmla="*/ 2147483647 w 49"/>
              <a:gd name="T3" fmla="*/ 2147483647 h 28"/>
              <a:gd name="T4" fmla="*/ 2147483647 w 49"/>
              <a:gd name="T5" fmla="*/ 0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28">
                <a:moveTo>
                  <a:pt x="0" y="28"/>
                </a:moveTo>
                <a:lnTo>
                  <a:pt x="21" y="14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4" name="Line 232"/>
          <p:cNvSpPr>
            <a:spLocks noChangeShapeType="1"/>
          </p:cNvSpPr>
          <p:nvPr/>
        </p:nvSpPr>
        <p:spPr bwMode="auto">
          <a:xfrm flipV="1">
            <a:off x="7694613" y="1217613"/>
            <a:ext cx="79375" cy="349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5" name="Freeform 233"/>
          <p:cNvSpPr>
            <a:spLocks/>
          </p:cNvSpPr>
          <p:nvPr/>
        </p:nvSpPr>
        <p:spPr bwMode="auto">
          <a:xfrm>
            <a:off x="7773988" y="1184275"/>
            <a:ext cx="79375" cy="33338"/>
          </a:xfrm>
          <a:custGeom>
            <a:avLst/>
            <a:gdLst>
              <a:gd name="T0" fmla="*/ 0 w 50"/>
              <a:gd name="T1" fmla="*/ 2147483647 h 21"/>
              <a:gd name="T2" fmla="*/ 2147483647 w 50"/>
              <a:gd name="T3" fmla="*/ 2147483647 h 21"/>
              <a:gd name="T4" fmla="*/ 2147483647 w 50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1">
                <a:moveTo>
                  <a:pt x="0" y="21"/>
                </a:moveTo>
                <a:lnTo>
                  <a:pt x="21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6" name="Freeform 234"/>
          <p:cNvSpPr>
            <a:spLocks/>
          </p:cNvSpPr>
          <p:nvPr/>
        </p:nvSpPr>
        <p:spPr bwMode="auto">
          <a:xfrm>
            <a:off x="7853363" y="1150938"/>
            <a:ext cx="66675" cy="33337"/>
          </a:xfrm>
          <a:custGeom>
            <a:avLst/>
            <a:gdLst>
              <a:gd name="T0" fmla="*/ 0 w 42"/>
              <a:gd name="T1" fmla="*/ 2147483647 h 21"/>
              <a:gd name="T2" fmla="*/ 2147483647 w 42"/>
              <a:gd name="T3" fmla="*/ 2147483647 h 21"/>
              <a:gd name="T4" fmla="*/ 2147483647 w 42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21">
                <a:moveTo>
                  <a:pt x="0" y="21"/>
                </a:moveTo>
                <a:lnTo>
                  <a:pt x="21" y="7"/>
                </a:lnTo>
                <a:lnTo>
                  <a:pt x="42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7" name="Freeform 235"/>
          <p:cNvSpPr>
            <a:spLocks/>
          </p:cNvSpPr>
          <p:nvPr/>
        </p:nvSpPr>
        <p:spPr bwMode="auto">
          <a:xfrm>
            <a:off x="7920038" y="1116013"/>
            <a:ext cx="79375" cy="34925"/>
          </a:xfrm>
          <a:custGeom>
            <a:avLst/>
            <a:gdLst>
              <a:gd name="T0" fmla="*/ 0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0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2">
                <a:moveTo>
                  <a:pt x="0" y="22"/>
                </a:moveTo>
                <a:lnTo>
                  <a:pt x="29" y="8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8" name="Freeform 236"/>
          <p:cNvSpPr>
            <a:spLocks/>
          </p:cNvSpPr>
          <p:nvPr/>
        </p:nvSpPr>
        <p:spPr bwMode="auto">
          <a:xfrm>
            <a:off x="7999413" y="1093788"/>
            <a:ext cx="77787" cy="22225"/>
          </a:xfrm>
          <a:custGeom>
            <a:avLst/>
            <a:gdLst>
              <a:gd name="T0" fmla="*/ 0 w 49"/>
              <a:gd name="T1" fmla="*/ 2147483647 h 14"/>
              <a:gd name="T2" fmla="*/ 2147483647 w 49"/>
              <a:gd name="T3" fmla="*/ 2147483647 h 14"/>
              <a:gd name="T4" fmla="*/ 2147483647 w 49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" h="14">
                <a:moveTo>
                  <a:pt x="0" y="14"/>
                </a:moveTo>
                <a:lnTo>
                  <a:pt x="28" y="7"/>
                </a:lnTo>
                <a:lnTo>
                  <a:pt x="49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89" name="Freeform 237"/>
          <p:cNvSpPr>
            <a:spLocks/>
          </p:cNvSpPr>
          <p:nvPr/>
        </p:nvSpPr>
        <p:spPr bwMode="auto">
          <a:xfrm>
            <a:off x="8077200" y="1060450"/>
            <a:ext cx="79375" cy="33338"/>
          </a:xfrm>
          <a:custGeom>
            <a:avLst/>
            <a:gdLst>
              <a:gd name="T0" fmla="*/ 0 w 50"/>
              <a:gd name="T1" fmla="*/ 2147483647 h 21"/>
              <a:gd name="T2" fmla="*/ 2147483647 w 50"/>
              <a:gd name="T3" fmla="*/ 2147483647 h 21"/>
              <a:gd name="T4" fmla="*/ 2147483647 w 50"/>
              <a:gd name="T5" fmla="*/ 0 h 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" h="21">
                <a:moveTo>
                  <a:pt x="0" y="21"/>
                </a:moveTo>
                <a:lnTo>
                  <a:pt x="29" y="7"/>
                </a:lnTo>
                <a:lnTo>
                  <a:pt x="50" y="0"/>
                </a:lnTo>
              </a:path>
            </a:pathLst>
          </a:cu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90" name="Line 238"/>
          <p:cNvSpPr>
            <a:spLocks noChangeShapeType="1"/>
          </p:cNvSpPr>
          <p:nvPr/>
        </p:nvSpPr>
        <p:spPr bwMode="auto">
          <a:xfrm flipV="1">
            <a:off x="8156575" y="1038225"/>
            <a:ext cx="79375" cy="22225"/>
          </a:xfrm>
          <a:prstGeom prst="line">
            <a:avLst/>
          </a:prstGeom>
          <a:noFill/>
          <a:ln w="111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591" name="Rectangle 239"/>
          <p:cNvSpPr>
            <a:spLocks noChangeArrowheads="1"/>
          </p:cNvSpPr>
          <p:nvPr/>
        </p:nvSpPr>
        <p:spPr bwMode="auto">
          <a:xfrm>
            <a:off x="258763" y="5541963"/>
            <a:ext cx="1238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2" name="Rectangle 240"/>
          <p:cNvSpPr>
            <a:spLocks noChangeArrowheads="1"/>
          </p:cNvSpPr>
          <p:nvPr/>
        </p:nvSpPr>
        <p:spPr bwMode="auto">
          <a:xfrm>
            <a:off x="146050" y="506888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3" name="Rectangle 241"/>
          <p:cNvSpPr>
            <a:spLocks noChangeArrowheads="1"/>
          </p:cNvSpPr>
          <p:nvPr/>
        </p:nvSpPr>
        <p:spPr bwMode="auto">
          <a:xfrm>
            <a:off x="146050" y="45847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0,2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4" name="Rectangle 242"/>
          <p:cNvSpPr>
            <a:spLocks noChangeArrowheads="1"/>
          </p:cNvSpPr>
          <p:nvPr/>
        </p:nvSpPr>
        <p:spPr bwMode="auto">
          <a:xfrm>
            <a:off x="146050" y="410051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0,3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5" name="Rectangle 243"/>
          <p:cNvSpPr>
            <a:spLocks noChangeArrowheads="1"/>
          </p:cNvSpPr>
          <p:nvPr/>
        </p:nvSpPr>
        <p:spPr bwMode="auto">
          <a:xfrm>
            <a:off x="146050" y="362743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0,4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6" name="Rectangle 244"/>
          <p:cNvSpPr>
            <a:spLocks noChangeArrowheads="1"/>
          </p:cNvSpPr>
          <p:nvPr/>
        </p:nvSpPr>
        <p:spPr bwMode="auto">
          <a:xfrm>
            <a:off x="146050" y="31432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0,5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7" name="Rectangle 245"/>
          <p:cNvSpPr>
            <a:spLocks noChangeArrowheads="1"/>
          </p:cNvSpPr>
          <p:nvPr/>
        </p:nvSpPr>
        <p:spPr bwMode="auto">
          <a:xfrm>
            <a:off x="146050" y="265906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0,6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8" name="Rectangle 246"/>
          <p:cNvSpPr>
            <a:spLocks noChangeArrowheads="1"/>
          </p:cNvSpPr>
          <p:nvPr/>
        </p:nvSpPr>
        <p:spPr bwMode="auto">
          <a:xfrm>
            <a:off x="146050" y="2185988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0,7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599" name="Rectangle 247"/>
          <p:cNvSpPr>
            <a:spLocks noChangeArrowheads="1"/>
          </p:cNvSpPr>
          <p:nvPr/>
        </p:nvSpPr>
        <p:spPr bwMode="auto">
          <a:xfrm>
            <a:off x="146050" y="17018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0,8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00" name="Rectangle 248"/>
          <p:cNvSpPr>
            <a:spLocks noChangeArrowheads="1"/>
          </p:cNvSpPr>
          <p:nvPr/>
        </p:nvSpPr>
        <p:spPr bwMode="auto">
          <a:xfrm>
            <a:off x="146050" y="1217613"/>
            <a:ext cx="2254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0,9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01" name="Rectangle 249"/>
          <p:cNvSpPr>
            <a:spLocks noChangeArrowheads="1"/>
          </p:cNvSpPr>
          <p:nvPr/>
        </p:nvSpPr>
        <p:spPr bwMode="auto">
          <a:xfrm>
            <a:off x="258763" y="744538"/>
            <a:ext cx="1238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rgbClr val="000000"/>
                </a:solidFill>
              </a:rPr>
              <a:t>1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02" name="Rectangle 250"/>
          <p:cNvSpPr>
            <a:spLocks noChangeArrowheads="1"/>
          </p:cNvSpPr>
          <p:nvPr/>
        </p:nvSpPr>
        <p:spPr bwMode="auto">
          <a:xfrm>
            <a:off x="314325" y="5734050"/>
            <a:ext cx="14908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-,</a:t>
            </a:r>
            <a:r>
              <a:rPr lang="en-GB" sz="1000" dirty="0">
                <a:solidFill>
                  <a:srgbClr val="000000"/>
                </a:solidFill>
              </a:rPr>
              <a:t>5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3610" name="Rectangle 258"/>
          <p:cNvSpPr>
            <a:spLocks noChangeArrowheads="1"/>
          </p:cNvSpPr>
          <p:nvPr/>
        </p:nvSpPr>
        <p:spPr bwMode="auto">
          <a:xfrm>
            <a:off x="6592888" y="5734050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,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23613" name="Rectangle 261"/>
          <p:cNvSpPr>
            <a:spLocks noChangeArrowheads="1"/>
          </p:cNvSpPr>
          <p:nvPr/>
        </p:nvSpPr>
        <p:spPr bwMode="auto">
          <a:xfrm>
            <a:off x="3082925" y="5957888"/>
            <a:ext cx="709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1000" b="1">
                <a:solidFill>
                  <a:srgbClr val="000000"/>
                </a:solidFill>
              </a:rPr>
              <a:t>vaardigheid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23614" name="Line 262"/>
          <p:cNvSpPr>
            <a:spLocks noChangeShapeType="1"/>
          </p:cNvSpPr>
          <p:nvPr/>
        </p:nvSpPr>
        <p:spPr bwMode="auto">
          <a:xfrm>
            <a:off x="4319588" y="3233738"/>
            <a:ext cx="1587" cy="2432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3615" name="Line 263"/>
          <p:cNvSpPr>
            <a:spLocks noChangeShapeType="1"/>
          </p:cNvSpPr>
          <p:nvPr/>
        </p:nvSpPr>
        <p:spPr bwMode="auto">
          <a:xfrm>
            <a:off x="5895975" y="3233738"/>
            <a:ext cx="1588" cy="2476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4646613" y="2298700"/>
            <a:ext cx="22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151564" y="2278063"/>
            <a:ext cx="2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 bwMode="auto">
          <a:xfrm>
            <a:off x="3465513" y="1491457"/>
            <a:ext cx="2193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echte verbindingslijn 8"/>
          <p:cNvCxnSpPr/>
          <p:nvPr/>
        </p:nvCxnSpPr>
        <p:spPr bwMode="auto">
          <a:xfrm>
            <a:off x="5010151" y="3201988"/>
            <a:ext cx="201612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24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dirty="0" smtClean="0"/>
              <a:t>Examensystemen in Europa </a:t>
            </a:r>
            <a:endParaRPr lang="en-GB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416800" cy="4205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Drie hoofdstromen:</a:t>
            </a:r>
          </a:p>
          <a:p>
            <a:pPr eaLnBrk="1" hangingPunct="1"/>
            <a:r>
              <a:rPr lang="nl-NL" dirty="0" smtClean="0"/>
              <a:t>Extern / Centraal systeem</a:t>
            </a:r>
          </a:p>
          <a:p>
            <a:pPr eaLnBrk="1" hangingPunct="1"/>
            <a:r>
              <a:rPr lang="nl-NL" dirty="0" smtClean="0"/>
              <a:t>Intern / School-gericht systeem</a:t>
            </a:r>
          </a:p>
          <a:p>
            <a:pPr eaLnBrk="1" hangingPunct="1"/>
            <a:r>
              <a:rPr lang="nl-NL" dirty="0" smtClean="0"/>
              <a:t>Gemengd systeem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78906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82698"/>
              </p:ext>
            </p:extLst>
          </p:nvPr>
        </p:nvGraphicFramePr>
        <p:xfrm>
          <a:off x="1071563" y="1389063"/>
          <a:ext cx="7000875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0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594473"/>
              </p:ext>
            </p:extLst>
          </p:nvPr>
        </p:nvGraphicFramePr>
        <p:xfrm>
          <a:off x="755576" y="1340768"/>
          <a:ext cx="753437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Eisen aan een Examen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ragen moeten kloppen</a:t>
            </a:r>
          </a:p>
          <a:p>
            <a:r>
              <a:rPr lang="nl-NL" dirty="0" smtClean="0"/>
              <a:t>Formuleringen eenduidig</a:t>
            </a:r>
          </a:p>
          <a:p>
            <a:r>
              <a:rPr lang="nl-NL" dirty="0" smtClean="0"/>
              <a:t>Antwoordrestricties</a:t>
            </a:r>
          </a:p>
          <a:p>
            <a:r>
              <a:rPr lang="nl-NL" dirty="0" smtClean="0"/>
              <a:t>Spreiding over de stof</a:t>
            </a:r>
          </a:p>
          <a:p>
            <a:r>
              <a:rPr lang="nl-NL" dirty="0" smtClean="0"/>
              <a:t>Spreiding </a:t>
            </a:r>
            <a:r>
              <a:rPr lang="nl-NL" dirty="0"/>
              <a:t>over de </a:t>
            </a:r>
            <a:r>
              <a:rPr lang="nl-NL" dirty="0" smtClean="0"/>
              <a:t>vaardigheden</a:t>
            </a:r>
          </a:p>
          <a:p>
            <a:r>
              <a:rPr lang="nl-NL" b="1" dirty="0" smtClean="0"/>
              <a:t>Spreiding over de moeilijkheidsgraad van de vragen</a:t>
            </a:r>
          </a:p>
          <a:p>
            <a:r>
              <a:rPr lang="nl-NL" b="1" dirty="0"/>
              <a:t>Originaliteit van de </a:t>
            </a:r>
            <a:r>
              <a:rPr lang="nl-NL" b="1" dirty="0" smtClean="0"/>
              <a:t>contexten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97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Examenconstructie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 smtClean="0"/>
              <a:t>CvE</a:t>
            </a:r>
            <a:r>
              <a:rPr lang="nl-NL" dirty="0" smtClean="0"/>
              <a:t> is opdrachtgever.</a:t>
            </a:r>
          </a:p>
          <a:p>
            <a:r>
              <a:rPr lang="nl-NL" b="1" dirty="0" smtClean="0"/>
              <a:t>Cito</a:t>
            </a:r>
            <a:r>
              <a:rPr lang="nl-NL" dirty="0" smtClean="0"/>
              <a:t> is uitvoerder.</a:t>
            </a:r>
          </a:p>
          <a:p>
            <a:r>
              <a:rPr lang="nl-NL" b="1" dirty="0" smtClean="0"/>
              <a:t>Vaksectie </a:t>
            </a:r>
            <a:r>
              <a:rPr lang="nl-NL" b="1" dirty="0" err="1" smtClean="0"/>
              <a:t>CvE</a:t>
            </a:r>
            <a:r>
              <a:rPr lang="nl-NL" b="1" dirty="0" smtClean="0"/>
              <a:t> </a:t>
            </a:r>
            <a:r>
              <a:rPr lang="nl-NL" dirty="0" smtClean="0"/>
              <a:t>stelt het examen vast.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8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Examenconstructie: </a:t>
            </a:r>
            <a:r>
              <a:rPr lang="nl-NL" dirty="0" err="1" smtClean="0"/>
              <a:t>CvE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0"/>
            <a:ext cx="7416800" cy="4536504"/>
          </a:xfrm>
        </p:spPr>
        <p:txBody>
          <a:bodyPr/>
          <a:lstStyle/>
          <a:p>
            <a:r>
              <a:rPr lang="nl-NL" dirty="0" err="1" smtClean="0"/>
              <a:t>CvE</a:t>
            </a:r>
            <a:r>
              <a:rPr lang="nl-NL" dirty="0" smtClean="0"/>
              <a:t> geeft Constructieopdracht</a:t>
            </a:r>
          </a:p>
          <a:p>
            <a:pPr lvl="1"/>
            <a:r>
              <a:rPr lang="nl-NL" dirty="0"/>
              <a:t>Verdeling over domeinen</a:t>
            </a:r>
          </a:p>
          <a:p>
            <a:pPr lvl="1"/>
            <a:r>
              <a:rPr lang="nl-NL" dirty="0"/>
              <a:t>Verdeling over vaardigheden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Verdeling Productie / Reproductie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Verdeling Kwalitatief / Kwantitatief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Aantal </a:t>
            </a:r>
            <a:r>
              <a:rPr lang="nl-NL" dirty="0" smtClean="0">
                <a:solidFill>
                  <a:srgbClr val="0070C0"/>
                </a:solidFill>
              </a:rPr>
              <a:t>woorden</a:t>
            </a:r>
            <a:endParaRPr lang="nl-NL" dirty="0" smtClean="0"/>
          </a:p>
          <a:p>
            <a:r>
              <a:rPr lang="nl-NL" dirty="0" smtClean="0"/>
              <a:t>Vaksectie </a:t>
            </a:r>
            <a:r>
              <a:rPr lang="nl-NL" dirty="0" err="1" smtClean="0"/>
              <a:t>CvE</a:t>
            </a:r>
            <a:r>
              <a:rPr lang="nl-NL" dirty="0" smtClean="0"/>
              <a:t> stelt het examen vast</a:t>
            </a:r>
          </a:p>
          <a:p>
            <a:pPr lvl="1"/>
            <a:r>
              <a:rPr lang="nl-NL" dirty="0" smtClean="0"/>
              <a:t>In </a:t>
            </a:r>
            <a:r>
              <a:rPr lang="nl-NL" dirty="0"/>
              <a:t>4 stappen</a:t>
            </a:r>
          </a:p>
          <a:p>
            <a:r>
              <a:rPr lang="nl-NL" dirty="0" err="1" smtClean="0"/>
              <a:t>CvE</a:t>
            </a:r>
            <a:r>
              <a:rPr lang="nl-NL" dirty="0" smtClean="0"/>
              <a:t> stelt de norm (N-term) vast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2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Examenconstructie: Cito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0"/>
            <a:ext cx="7416800" cy="4536504"/>
          </a:xfrm>
        </p:spPr>
        <p:txBody>
          <a:bodyPr/>
          <a:lstStyle/>
          <a:p>
            <a:pPr marL="0" indent="0">
              <a:buNone/>
            </a:pPr>
            <a:endParaRPr lang="nl-NL" dirty="0" smtClean="0">
              <a:solidFill>
                <a:srgbClr val="0070C0"/>
              </a:solidFill>
            </a:endParaRPr>
          </a:p>
          <a:p>
            <a:r>
              <a:rPr lang="nl-NL" dirty="0" smtClean="0"/>
              <a:t>Cito construeert Examen</a:t>
            </a:r>
          </a:p>
          <a:p>
            <a:pPr lvl="1"/>
            <a:r>
              <a:rPr lang="nl-NL" dirty="0" err="1" smtClean="0"/>
              <a:t>Toetsmatrijs</a:t>
            </a:r>
            <a:endParaRPr lang="nl-NL" dirty="0" smtClean="0"/>
          </a:p>
          <a:p>
            <a:pPr lvl="1"/>
            <a:r>
              <a:rPr lang="nl-NL" dirty="0" smtClean="0"/>
              <a:t>Opgaven construeren</a:t>
            </a:r>
          </a:p>
          <a:p>
            <a:pPr lvl="1"/>
            <a:r>
              <a:rPr lang="nl-NL" dirty="0" smtClean="0"/>
              <a:t>Try-out</a:t>
            </a:r>
          </a:p>
          <a:p>
            <a:pPr lvl="1"/>
            <a:r>
              <a:rPr lang="nl-NL" dirty="0" smtClean="0"/>
              <a:t>Pretest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4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Toetsmatrijs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316208"/>
              </p:ext>
            </p:extLst>
          </p:nvPr>
        </p:nvGraphicFramePr>
        <p:xfrm>
          <a:off x="395543" y="1052730"/>
          <a:ext cx="7594838" cy="4754865"/>
        </p:xfrm>
        <a:graphic>
          <a:graphicData uri="http://schemas.openxmlformats.org/drawingml/2006/table">
            <a:tbl>
              <a:tblPr/>
              <a:tblGrid>
                <a:gridCol w="195607"/>
                <a:gridCol w="195607"/>
                <a:gridCol w="946639"/>
                <a:gridCol w="212511"/>
                <a:gridCol w="253564"/>
                <a:gridCol w="386383"/>
                <a:gridCol w="280128"/>
                <a:gridCol w="241489"/>
                <a:gridCol w="280128"/>
                <a:gridCol w="241489"/>
                <a:gridCol w="241489"/>
                <a:gridCol w="241489"/>
                <a:gridCol w="241489"/>
                <a:gridCol w="241489"/>
                <a:gridCol w="241489"/>
                <a:gridCol w="241489"/>
                <a:gridCol w="241489"/>
                <a:gridCol w="311521"/>
                <a:gridCol w="241489"/>
                <a:gridCol w="241489"/>
                <a:gridCol w="241489"/>
                <a:gridCol w="241489"/>
                <a:gridCol w="241489"/>
                <a:gridCol w="241489"/>
                <a:gridCol w="241489"/>
                <a:gridCol w="241489"/>
                <a:gridCol w="427437"/>
              </a:tblGrid>
              <a:tr h="134226"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02"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Electr. Magn.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Mechanica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Golven en straling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Vaardigheden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26"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 dirty="0">
                          <a:effectLst/>
                          <a:latin typeface="Arial"/>
                        </a:rPr>
                        <a:t>V 2012-1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Gedrag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max.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26">
                <a:tc gridSpan="5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B1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C1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C2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C3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C4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E1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E2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E5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SP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RW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OZ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Kn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Kl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woorden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vlg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opg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opgave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vr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pnt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eind-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RB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KM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Tg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±4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±2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±2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02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titel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(opg)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term(en)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Lichtpracticum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Zweefmolen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518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Absorptie van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gammastraling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getijdenresonantie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NL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LHC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622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Som: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2173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26">
                <a:tc>
                  <a:txBody>
                    <a:bodyPr/>
                    <a:lstStyle/>
                    <a:p>
                      <a:pPr algn="l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Afwijking: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69"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700" b="0" i="0" u="none" strike="noStrike" dirty="0">
                          <a:effectLst/>
                          <a:latin typeface="Arial"/>
                        </a:rPr>
                        <a:t>5% marge: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7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 construeren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Constructie Groep</a:t>
            </a:r>
          </a:p>
          <a:p>
            <a:pPr lvl="1"/>
            <a:r>
              <a:rPr lang="nl-NL" dirty="0"/>
              <a:t>4 docenten </a:t>
            </a:r>
            <a:r>
              <a:rPr lang="nl-NL" dirty="0" smtClean="0"/>
              <a:t>één </a:t>
            </a:r>
            <a:r>
              <a:rPr lang="nl-NL" dirty="0"/>
              <a:t>dag per week</a:t>
            </a:r>
          </a:p>
          <a:p>
            <a:pPr lvl="1"/>
            <a:r>
              <a:rPr lang="nl-NL" dirty="0"/>
              <a:t>Thuis opgaven </a:t>
            </a:r>
            <a:r>
              <a:rPr lang="nl-NL" dirty="0" smtClean="0"/>
              <a:t>bedenken</a:t>
            </a:r>
            <a:endParaRPr lang="nl-NL" dirty="0"/>
          </a:p>
          <a:p>
            <a:pPr lvl="1"/>
            <a:r>
              <a:rPr lang="nl-NL" dirty="0"/>
              <a:t>In Arnhem </a:t>
            </a:r>
            <a:r>
              <a:rPr lang="nl-NL" dirty="0" smtClean="0"/>
              <a:t>bespreken</a:t>
            </a:r>
          </a:p>
        </p:txBody>
      </p:sp>
    </p:spTree>
    <p:extLst>
      <p:ext uri="{BB962C8B-B14F-4D97-AF65-F5344CB8AC3E}">
        <p14:creationId xmlns:p14="http://schemas.microsoft.com/office/powerpoint/2010/main" val="8006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Try-out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(Vaksectie </a:t>
            </a:r>
            <a:r>
              <a:rPr lang="nl-NL" dirty="0" err="1" smtClean="0"/>
              <a:t>CvE</a:t>
            </a:r>
            <a:r>
              <a:rPr lang="nl-NL" dirty="0" smtClean="0"/>
              <a:t> stelt vast)</a:t>
            </a:r>
          </a:p>
          <a:p>
            <a:r>
              <a:rPr lang="nl-NL" dirty="0"/>
              <a:t>G</a:t>
            </a:r>
            <a:r>
              <a:rPr lang="nl-NL" dirty="0" smtClean="0"/>
              <a:t>eheim</a:t>
            </a:r>
          </a:p>
          <a:p>
            <a:r>
              <a:rPr lang="nl-NL" dirty="0" smtClean="0"/>
              <a:t>Toets-technisch:</a:t>
            </a:r>
          </a:p>
          <a:p>
            <a:pPr lvl="1"/>
            <a:r>
              <a:rPr lang="nl-NL" dirty="0" smtClean="0"/>
              <a:t>Formuleringen?</a:t>
            </a:r>
            <a:endParaRPr lang="nl-NL" dirty="0"/>
          </a:p>
          <a:p>
            <a:pPr lvl="1"/>
            <a:r>
              <a:rPr lang="nl-NL" dirty="0" smtClean="0"/>
              <a:t>Beoogde antwoorden?</a:t>
            </a:r>
            <a:endParaRPr lang="nl-NL" dirty="0"/>
          </a:p>
          <a:p>
            <a:pPr lvl="1"/>
            <a:r>
              <a:rPr lang="nl-NL" dirty="0" smtClean="0"/>
              <a:t>Correctievoorschrift?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3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(Vaksectie </a:t>
            </a:r>
            <a:r>
              <a:rPr lang="nl-NL" dirty="0" err="1" smtClean="0"/>
              <a:t>CvE</a:t>
            </a:r>
            <a:r>
              <a:rPr lang="nl-NL" dirty="0" smtClean="0"/>
              <a:t> stelt vast)</a:t>
            </a:r>
          </a:p>
          <a:p>
            <a:r>
              <a:rPr lang="nl-NL" dirty="0" smtClean="0"/>
              <a:t>Geheim</a:t>
            </a:r>
          </a:p>
          <a:p>
            <a:r>
              <a:rPr lang="nl-NL" dirty="0" smtClean="0"/>
              <a:t>20 Scholen, 40 docenten, 1000 leerlingen.</a:t>
            </a:r>
          </a:p>
          <a:p>
            <a:r>
              <a:rPr lang="nl-NL" dirty="0"/>
              <a:t>M</a:t>
            </a:r>
            <a:r>
              <a:rPr lang="nl-NL" dirty="0" smtClean="0"/>
              <a:t>oeilijkheidsgraadbepaling</a:t>
            </a:r>
          </a:p>
          <a:p>
            <a:r>
              <a:rPr lang="nl-NL" dirty="0" smtClean="0"/>
              <a:t>Nieuwe opgaven en ‘Ankeropgaven’</a:t>
            </a:r>
          </a:p>
          <a:p>
            <a:r>
              <a:rPr lang="nl-NL" dirty="0" err="1" smtClean="0"/>
              <a:t>Equivalering</a:t>
            </a:r>
            <a:endParaRPr lang="nl-NL" dirty="0" smtClean="0"/>
          </a:p>
          <a:p>
            <a:r>
              <a:rPr lang="nl-NL" dirty="0" smtClean="0"/>
              <a:t>Opmerkingen van docenten</a:t>
            </a:r>
          </a:p>
          <a:p>
            <a:r>
              <a:rPr lang="nl-NL" dirty="0" err="1" smtClean="0"/>
              <a:t>Leerlingwerken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96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6943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6943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6943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0486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70892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14096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6372200" y="1700808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Door het jaar heen </a:t>
            </a:r>
            <a:r>
              <a:rPr lang="nl-NL" sz="1400" b="1" dirty="0" smtClean="0"/>
              <a:t>intern</a:t>
            </a:r>
            <a:endParaRPr lang="nl-NL" sz="14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6365311" y="2123274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Door het jaar heen en </a:t>
            </a:r>
          </a:p>
          <a:p>
            <a:r>
              <a:rPr lang="nl-NL" sz="1400" dirty="0"/>
              <a:t>i</a:t>
            </a:r>
            <a:r>
              <a:rPr lang="nl-NL" sz="1400" dirty="0" smtClean="0"/>
              <a:t>ntern eindexamen</a:t>
            </a:r>
            <a:endParaRPr lang="nl-NL" sz="1400" dirty="0"/>
          </a:p>
        </p:txBody>
      </p:sp>
      <p:sp>
        <p:nvSpPr>
          <p:cNvPr id="18" name="Tekstvak 17"/>
          <p:cNvSpPr txBox="1"/>
          <p:nvPr/>
        </p:nvSpPr>
        <p:spPr>
          <a:xfrm>
            <a:off x="6365311" y="27089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i</a:t>
            </a:r>
            <a:r>
              <a:rPr lang="nl-NL" sz="1400" dirty="0" smtClean="0"/>
              <a:t>ntern en </a:t>
            </a:r>
            <a:r>
              <a:rPr lang="nl-NL" sz="1400" b="1" dirty="0" smtClean="0"/>
              <a:t>extern</a:t>
            </a:r>
            <a:endParaRPr lang="nl-NL" sz="1400" b="1" dirty="0"/>
          </a:p>
        </p:txBody>
      </p:sp>
      <p:sp>
        <p:nvSpPr>
          <p:cNvPr id="19" name="Tekstvak 18"/>
          <p:cNvSpPr txBox="1"/>
          <p:nvPr/>
        </p:nvSpPr>
        <p:spPr>
          <a:xfrm>
            <a:off x="6444208" y="31409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Alleen </a:t>
            </a:r>
            <a:r>
              <a:rPr lang="nl-NL" sz="1400" b="1" dirty="0" smtClean="0"/>
              <a:t>extern</a:t>
            </a:r>
            <a:endParaRPr lang="nl-NL" sz="1400" b="1" dirty="0"/>
          </a:p>
        </p:txBody>
      </p:sp>
      <p:sp>
        <p:nvSpPr>
          <p:cNvPr id="20" name="Tekstvak 19"/>
          <p:cNvSpPr txBox="1"/>
          <p:nvPr/>
        </p:nvSpPr>
        <p:spPr>
          <a:xfrm flipH="1">
            <a:off x="2740506" y="6237312"/>
            <a:ext cx="37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 </a:t>
            </a:r>
            <a:r>
              <a:rPr lang="nl-NL" dirty="0" err="1" smtClean="0"/>
              <a:t>Eurydice</a:t>
            </a:r>
            <a:r>
              <a:rPr lang="nl-NL" dirty="0" smtClean="0"/>
              <a:t>: </a:t>
            </a:r>
            <a:r>
              <a:rPr lang="nl-NL" dirty="0" err="1" smtClean="0"/>
              <a:t>Key</a:t>
            </a:r>
            <a:r>
              <a:rPr lang="nl-NL" dirty="0" smtClean="0"/>
              <a:t> Data Series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praktijk van de constructie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zit het precies?</a:t>
            </a:r>
          </a:p>
          <a:p>
            <a:r>
              <a:rPr lang="nl-NL" dirty="0" smtClean="0"/>
              <a:t>Koppeling!</a:t>
            </a:r>
          </a:p>
          <a:p>
            <a:r>
              <a:rPr lang="nl-NL" dirty="0" smtClean="0"/>
              <a:t>Koppeling of 2x hetzelfde</a:t>
            </a:r>
          </a:p>
          <a:p>
            <a:r>
              <a:rPr lang="nl-NL" dirty="0" smtClean="0"/>
              <a:t>Constructiegroep-truc!</a:t>
            </a:r>
          </a:p>
          <a:p>
            <a:r>
              <a:rPr lang="nl-NL" dirty="0" smtClean="0"/>
              <a:t>Versie na versie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913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zit het precies?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Duimpiano</a:t>
            </a:r>
          </a:p>
          <a:p>
            <a:r>
              <a:rPr lang="nl-NL" dirty="0" smtClean="0"/>
              <a:t>Vlinderslag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101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14025" r="54069" b="7341"/>
          <a:stretch/>
        </p:blipFill>
        <p:spPr bwMode="auto">
          <a:xfrm>
            <a:off x="1907704" y="198756"/>
            <a:ext cx="5808160" cy="666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06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6561" r="13616" b="7114"/>
          <a:stretch/>
        </p:blipFill>
        <p:spPr bwMode="auto">
          <a:xfrm>
            <a:off x="467544" y="260647"/>
            <a:ext cx="7488832" cy="585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51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14648" r="15105" b="8529"/>
          <a:stretch/>
        </p:blipFill>
        <p:spPr bwMode="auto">
          <a:xfrm>
            <a:off x="899592" y="50726"/>
            <a:ext cx="6768752" cy="568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71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7970" r="22960" b="12642"/>
          <a:stretch/>
        </p:blipFill>
        <p:spPr bwMode="auto">
          <a:xfrm>
            <a:off x="323528" y="0"/>
            <a:ext cx="8208912" cy="67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55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Koppeling!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14746" r="23837" b="35356"/>
          <a:stretch/>
        </p:blipFill>
        <p:spPr bwMode="auto">
          <a:xfrm>
            <a:off x="383435" y="1268760"/>
            <a:ext cx="8454143" cy="4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286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Koppeling?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33587" r="22757" b="9480"/>
          <a:stretch/>
        </p:blipFill>
        <p:spPr bwMode="auto">
          <a:xfrm>
            <a:off x="539552" y="1124743"/>
            <a:ext cx="7848872" cy="482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57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Koppeling of 2 x hetzelfde?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13746" r="51794" b="37028"/>
          <a:stretch/>
        </p:blipFill>
        <p:spPr bwMode="auto">
          <a:xfrm>
            <a:off x="611560" y="1052736"/>
            <a:ext cx="777686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30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16705" r="24331" b="17915"/>
          <a:stretch/>
        </p:blipFill>
        <p:spPr bwMode="auto">
          <a:xfrm>
            <a:off x="829072" y="85800"/>
            <a:ext cx="6581328" cy="597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2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dirty="0" smtClean="0"/>
              <a:t>Examensystemen in Europa </a:t>
            </a:r>
            <a:endParaRPr lang="en-GB" sz="32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smtClean="0"/>
          </a:p>
          <a:p>
            <a:pPr eaLnBrk="1" hangingPunct="1"/>
            <a:endParaRPr lang="en-GB" smtClean="0"/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endParaRPr lang="en-GB" smtClean="0"/>
          </a:p>
        </p:txBody>
      </p:sp>
      <p:graphicFrame>
        <p:nvGraphicFramePr>
          <p:cNvPr id="6556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80927"/>
              </p:ext>
            </p:extLst>
          </p:nvPr>
        </p:nvGraphicFramePr>
        <p:xfrm>
          <a:off x="1187624" y="1844824"/>
          <a:ext cx="6408191" cy="334433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344191"/>
              </a:tblGrid>
              <a:tr h="81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Extern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Intern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Gemengd</a:t>
                      </a:r>
                      <a:endParaRPr kumimoji="0" lang="en-GB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Frankrijk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België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Nederland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Ierland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Portugal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Engeland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Luxemburg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Spanje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Duitsland ‘</a:t>
                      </a:r>
                      <a:r>
                        <a:rPr kumimoji="0" lang="nl-NL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Länder</a:t>
                      </a: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9AB"/>
                          </a:solidFill>
                          <a:effectLst/>
                          <a:latin typeface="Arial" pitchFamily="34" charset="0"/>
                        </a:rPr>
                        <a:t>’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9A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676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2276" r="26220" b="10871"/>
          <a:stretch/>
        </p:blipFill>
        <p:spPr bwMode="auto">
          <a:xfrm>
            <a:off x="561256" y="1384801"/>
            <a:ext cx="7736066" cy="420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92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42339" r="25112" b="10858"/>
          <a:stretch/>
        </p:blipFill>
        <p:spPr bwMode="auto">
          <a:xfrm>
            <a:off x="395536" y="260648"/>
            <a:ext cx="80319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61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Constructiegroep-truc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Wijzig de context:</a:t>
            </a:r>
          </a:p>
          <a:p>
            <a:pPr lvl="1"/>
            <a:r>
              <a:rPr lang="nl-NL" dirty="0" smtClean="0"/>
              <a:t>Niet een opgave over een sopraansaxofoon</a:t>
            </a:r>
          </a:p>
          <a:p>
            <a:pPr lvl="1"/>
            <a:r>
              <a:rPr lang="nl-NL" dirty="0" smtClean="0"/>
              <a:t>Maar over twee jongens die discussiëren over de toonvorming in een sopraansaxofoon</a:t>
            </a:r>
          </a:p>
          <a:p>
            <a:endParaRPr lang="nl-NL" dirty="0"/>
          </a:p>
          <a:p>
            <a:r>
              <a:rPr lang="nl-NL" dirty="0" smtClean="0"/>
              <a:t>Meer voorbeelden volgen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980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Versie na versie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28-07 2008</a:t>
            </a:r>
          </a:p>
          <a:p>
            <a:endParaRPr lang="nl-NL" dirty="0"/>
          </a:p>
          <a:p>
            <a:r>
              <a:rPr lang="nl-NL" dirty="0" smtClean="0"/>
              <a:t>Fun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Fundy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634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14847" r="8024" b="11330"/>
          <a:stretch/>
        </p:blipFill>
        <p:spPr bwMode="auto">
          <a:xfrm>
            <a:off x="2051720" y="0"/>
            <a:ext cx="6264696" cy="67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88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18696" r="7973" b="7481"/>
          <a:stretch/>
        </p:blipFill>
        <p:spPr bwMode="auto">
          <a:xfrm>
            <a:off x="1979712" y="13528"/>
            <a:ext cx="6120680" cy="662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110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21996" r="10465" b="30439"/>
          <a:stretch/>
        </p:blipFill>
        <p:spPr bwMode="auto">
          <a:xfrm>
            <a:off x="1232574" y="548680"/>
            <a:ext cx="707260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498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19388" r="52243" b="11938"/>
          <a:stretch/>
        </p:blipFill>
        <p:spPr bwMode="auto">
          <a:xfrm>
            <a:off x="2267744" y="116632"/>
            <a:ext cx="6048672" cy="662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76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2" t="14752" r="10797" b="22307"/>
          <a:stretch/>
        </p:blipFill>
        <p:spPr bwMode="auto">
          <a:xfrm>
            <a:off x="2105986" y="85330"/>
            <a:ext cx="6684524" cy="67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01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17476" r="27409" b="25863"/>
          <a:stretch/>
        </p:blipFill>
        <p:spPr bwMode="auto">
          <a:xfrm>
            <a:off x="755576" y="385091"/>
            <a:ext cx="7272522" cy="54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Engeland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600200"/>
            <a:ext cx="7416800" cy="3845024"/>
          </a:xfrm>
        </p:spPr>
        <p:txBody>
          <a:bodyPr/>
          <a:lstStyle/>
          <a:p>
            <a:r>
              <a:rPr lang="nl-NL" dirty="0" smtClean="0"/>
              <a:t>‘Centrale’ Examens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School kan kiezen </a:t>
            </a:r>
            <a:r>
              <a:rPr lang="nl-NL" dirty="0" smtClean="0"/>
              <a:t>uit 4 verschillende ‘</a:t>
            </a:r>
            <a:r>
              <a:rPr lang="nl-NL" dirty="0" err="1" smtClean="0"/>
              <a:t>Examining</a:t>
            </a:r>
            <a:r>
              <a:rPr lang="nl-NL" dirty="0" smtClean="0"/>
              <a:t> Boards’</a:t>
            </a:r>
          </a:p>
          <a:p>
            <a:r>
              <a:rPr lang="nl-NL" dirty="0" smtClean="0"/>
              <a:t>Geen landelijke normering</a:t>
            </a:r>
          </a:p>
          <a:p>
            <a:r>
              <a:rPr lang="nl-NL" dirty="0" smtClean="0"/>
              <a:t>‘Strategisch kiezen’</a:t>
            </a:r>
          </a:p>
          <a:p>
            <a:r>
              <a:rPr lang="nl-NL" dirty="0" smtClean="0"/>
              <a:t>Sinds vorig jaar landelijke controle </a:t>
            </a:r>
          </a:p>
          <a:p>
            <a:r>
              <a:rPr lang="nl-NL" dirty="0" smtClean="0"/>
              <a:t>Tweede correctie door speciale ‘</a:t>
            </a:r>
            <a:r>
              <a:rPr lang="nl-NL" dirty="0" err="1" smtClean="0"/>
              <a:t>raters</a:t>
            </a:r>
            <a:r>
              <a:rPr lang="nl-NL" dirty="0" smtClean="0"/>
              <a:t>’</a:t>
            </a:r>
          </a:p>
        </p:txBody>
      </p:sp>
      <p:pic>
        <p:nvPicPr>
          <p:cNvPr id="15362" name="Picture 2" descr="http://lorenti-verhuur.nl/images/producten/gr/Vlag-Enge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11987"/>
            <a:ext cx="333228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‘Toetsen op School’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Studieboek over toetsen en examineren</a:t>
            </a:r>
          </a:p>
          <a:p>
            <a:r>
              <a:rPr lang="nl-NL" dirty="0"/>
              <a:t>V</a:t>
            </a:r>
            <a:r>
              <a:rPr lang="nl-NL" dirty="0" smtClean="0"/>
              <a:t>oor docenten en leraren in opleiding</a:t>
            </a:r>
          </a:p>
          <a:p>
            <a:r>
              <a:rPr lang="nl-NL" dirty="0" smtClean="0"/>
              <a:t>Gratis te downloaden via Cito.nl en kennisnet.nl</a:t>
            </a:r>
          </a:p>
          <a:p>
            <a:r>
              <a:rPr lang="nl-NL" dirty="0" smtClean="0"/>
              <a:t>Google: Toetsen op school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2956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11866" r="28895" b="27809"/>
          <a:stretch/>
        </p:blipFill>
        <p:spPr bwMode="auto">
          <a:xfrm>
            <a:off x="1259632" y="180973"/>
            <a:ext cx="7200800" cy="615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871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15477" r="21019" b="17519"/>
          <a:stretch/>
        </p:blipFill>
        <p:spPr bwMode="auto">
          <a:xfrm>
            <a:off x="251520" y="116632"/>
            <a:ext cx="7992888" cy="58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82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Cito doet nog meer 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Voorbeeld Schoolexamens bij het nieuwe programma</a:t>
            </a:r>
          </a:p>
          <a:p>
            <a:r>
              <a:rPr lang="nl-NL" dirty="0" err="1" smtClean="0"/>
              <a:t>CD-rom</a:t>
            </a:r>
            <a:endParaRPr lang="nl-NL" dirty="0" smtClean="0"/>
          </a:p>
          <a:p>
            <a:r>
              <a:rPr lang="nl-NL" dirty="0" smtClean="0"/>
              <a:t>Folder!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4465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9600" dirty="0" err="1" smtClean="0">
                <a:latin typeface="Calibri" pitchFamily="34" charset="0"/>
              </a:rPr>
              <a:t>Physics</a:t>
            </a:r>
            <a:r>
              <a:rPr lang="nl-NL" sz="9600" dirty="0" smtClean="0">
                <a:latin typeface="Calibri" pitchFamily="34" charset="0"/>
              </a:rPr>
              <a:t> is </a:t>
            </a:r>
            <a:r>
              <a:rPr lang="nl-NL" sz="9600" dirty="0" err="1" smtClean="0">
                <a:latin typeface="Calibri" pitchFamily="34" charset="0"/>
              </a:rPr>
              <a:t>Fun</a:t>
            </a:r>
            <a:endParaRPr lang="nl-NL" sz="9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WsCAPJDA6yA/T0ZpZZsCkXI/AAAAAAAAAbA/3afFL0qNBho/s1600/Cito+zeker+we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3" y="980728"/>
            <a:ext cx="8448874" cy="48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Sinds 2005 meer ‘Central </a:t>
            </a:r>
            <a:r>
              <a:rPr lang="nl-NL" dirty="0" err="1" smtClean="0"/>
              <a:t>Abitur</a:t>
            </a:r>
            <a:r>
              <a:rPr lang="nl-NL" dirty="0" smtClean="0"/>
              <a:t>’  </a:t>
            </a:r>
          </a:p>
          <a:p>
            <a:r>
              <a:rPr lang="nl-NL" dirty="0"/>
              <a:t>Verschilt per </a:t>
            </a:r>
            <a:r>
              <a:rPr lang="nl-NL" dirty="0" smtClean="0"/>
              <a:t>deelstaat</a:t>
            </a:r>
          </a:p>
          <a:p>
            <a:r>
              <a:rPr lang="nl-NL" dirty="0" smtClean="0"/>
              <a:t>Voorbeeld (Baden </a:t>
            </a:r>
            <a:r>
              <a:rPr lang="nl-NL" dirty="0" err="1" smtClean="0"/>
              <a:t>Würtenberg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corrector: eigen docent</a:t>
            </a:r>
          </a:p>
          <a:p>
            <a:pPr lvl="1"/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corrector: anoniem </a:t>
            </a:r>
          </a:p>
          <a:p>
            <a:pPr lvl="1"/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corrector: stelt cijfer vast</a:t>
            </a:r>
          </a:p>
          <a:p>
            <a:pPr lvl="2"/>
            <a:r>
              <a:rPr lang="nl-NL" dirty="0" smtClean="0"/>
              <a:t>Varieert tussen de eerste twee</a:t>
            </a:r>
          </a:p>
          <a:p>
            <a:pPr lvl="2"/>
            <a:r>
              <a:rPr lang="nl-NL" dirty="0" smtClean="0"/>
              <a:t>Geen communicatie tussen correctoren</a:t>
            </a:r>
          </a:p>
          <a:p>
            <a:endParaRPr lang="nl-NL" dirty="0"/>
          </a:p>
        </p:txBody>
      </p:sp>
      <p:pic>
        <p:nvPicPr>
          <p:cNvPr id="16386" name="Picture 2" descr="http://internationaalverhuisadvies.nl/images/landen_algemeen/duitsland/duitsland_v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799"/>
            <a:ext cx="2721207" cy="35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Frankrijk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Heel veel </a:t>
            </a:r>
            <a:r>
              <a:rPr lang="nl-NL" smtClean="0"/>
              <a:t>centraal geregeld,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tot aan roosters toe</a:t>
            </a:r>
          </a:p>
          <a:p>
            <a:r>
              <a:rPr lang="nl-NL" dirty="0" smtClean="0"/>
              <a:t>Centrale examens voor een aantal vakken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Contextloos</a:t>
            </a:r>
            <a:r>
              <a:rPr lang="nl-NL" dirty="0" smtClean="0"/>
              <a:t> rekenwerk’</a:t>
            </a:r>
          </a:p>
          <a:p>
            <a:r>
              <a:rPr lang="nl-NL" dirty="0" smtClean="0"/>
              <a:t>Anonieme correctie (zeker niet de eigen vakdocent)</a:t>
            </a:r>
          </a:p>
          <a:p>
            <a:r>
              <a:rPr lang="nl-NL" dirty="0" smtClean="0"/>
              <a:t>Geen centrale normering</a:t>
            </a:r>
            <a:endParaRPr lang="nl-NL" dirty="0"/>
          </a:p>
        </p:txBody>
      </p:sp>
      <p:pic>
        <p:nvPicPr>
          <p:cNvPr id="19458" name="Picture 2" descr="http://www.evertkok.nl/Frankrijk/v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België: Vlaanderen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Alleen schoolexamen</a:t>
            </a:r>
          </a:p>
          <a:p>
            <a:r>
              <a:rPr lang="nl-NL" dirty="0" smtClean="0"/>
              <a:t>School heeft alle vrijheid</a:t>
            </a:r>
          </a:p>
          <a:p>
            <a:endParaRPr lang="nl-NL" dirty="0"/>
          </a:p>
        </p:txBody>
      </p:sp>
      <p:pic>
        <p:nvPicPr>
          <p:cNvPr id="17410" name="Picture 2" descr="http://3coach.be/blog/wp-content/uploads/2012/10/belgische-v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17590" cy="30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o">
  <a:themeElements>
    <a:clrScheme name="Cit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9AB"/>
      </a:hlink>
      <a:folHlink>
        <a:srgbClr val="99CC00"/>
      </a:folHlink>
    </a:clrScheme>
    <a:fontScheme name="Ci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Ci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79A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311BCC07EE64BA48B0E472CF0CBD9" ma:contentTypeVersion="0" ma:contentTypeDescription="Een nieuw document maken." ma:contentTypeScope="" ma:versionID="c01fb89d999f3c73dffd0cebee28afa1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4BA9483-C664-4A4C-924F-2D28FFDE3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B52ED5A-7BF5-4BF2-A9AF-C423BA8EC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74EF23-2233-4517-8684-6E66BEF90677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PresentationFormat>Diavoorstelling (4:3)</PresentationFormat>
  <Paragraphs>1166</Paragraphs>
  <Slides>65</Slides>
  <Notes>7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67" baseType="lpstr">
      <vt:lpstr>Cito</vt:lpstr>
      <vt:lpstr>Grafiek</vt:lpstr>
      <vt:lpstr>Woudschoten 2012</vt:lpstr>
      <vt:lpstr>Woudschoten 2012</vt:lpstr>
      <vt:lpstr>Examensystemen in Europa </vt:lpstr>
      <vt:lpstr>PowerPoint-presentatie</vt:lpstr>
      <vt:lpstr>Examensystemen in Europa </vt:lpstr>
      <vt:lpstr>Engeland</vt:lpstr>
      <vt:lpstr>Duitsland</vt:lpstr>
      <vt:lpstr>Frankrijk</vt:lpstr>
      <vt:lpstr>België: Vlaanderen</vt:lpstr>
      <vt:lpstr>Nederland</vt:lpstr>
      <vt:lpstr>Nederland</vt:lpstr>
      <vt:lpstr>Eisen aan een Toets</vt:lpstr>
      <vt:lpstr>Eisen aan een Toets</vt:lpstr>
      <vt:lpstr>Eisen aan een Toets</vt:lpstr>
      <vt:lpstr>validiteit vs. betrouwbaarheid</vt:lpstr>
      <vt:lpstr> Eisen aan een Examen</vt:lpstr>
      <vt:lpstr>PowerPoint-presentatie</vt:lpstr>
      <vt:lpstr>Meten </vt:lpstr>
      <vt:lpstr>Item Response Theorie </vt:lpstr>
      <vt:lpstr>     IRT</vt:lpstr>
      <vt:lpstr>     IRT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Eisen aan een Examen</vt:lpstr>
      <vt:lpstr>Examenconstructie</vt:lpstr>
      <vt:lpstr>Examenconstructie: CvE</vt:lpstr>
      <vt:lpstr>Examenconstructie: Cito</vt:lpstr>
      <vt:lpstr>Toetsmatrijs</vt:lpstr>
      <vt:lpstr>Opgaven construeren</vt:lpstr>
      <vt:lpstr>Try-out</vt:lpstr>
      <vt:lpstr>Pretest</vt:lpstr>
      <vt:lpstr>De praktijk van de constructie</vt:lpstr>
      <vt:lpstr>Hoe zit het precies?</vt:lpstr>
      <vt:lpstr>PowerPoint-presentatie</vt:lpstr>
      <vt:lpstr>PowerPoint-presentatie</vt:lpstr>
      <vt:lpstr>PowerPoint-presentatie</vt:lpstr>
      <vt:lpstr>PowerPoint-presentatie</vt:lpstr>
      <vt:lpstr>Koppeling!</vt:lpstr>
      <vt:lpstr>Koppeling?</vt:lpstr>
      <vt:lpstr>Koppeling of 2 x hetzelfde?</vt:lpstr>
      <vt:lpstr>PowerPoint-presentatie</vt:lpstr>
      <vt:lpstr>PowerPoint-presentatie</vt:lpstr>
      <vt:lpstr>PowerPoint-presentatie</vt:lpstr>
      <vt:lpstr>Constructiegroep-truc</vt:lpstr>
      <vt:lpstr>Versie na versie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‘Toetsen op School’</vt:lpstr>
      <vt:lpstr>PowerPoint-presentatie</vt:lpstr>
      <vt:lpstr>PowerPoint-presentatie</vt:lpstr>
      <vt:lpstr>Cito doet nog meer !</vt:lpstr>
      <vt:lpstr>PowerPoint-presentatie</vt:lpstr>
      <vt:lpstr>PowerPoint-presentatie</vt:lpstr>
    </vt:vector>
  </TitlesOfParts>
  <Company>Citogroep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Cg-cursus  15 september ‘05</dc:title>
  <dc:creator>Infrastructuur en Beheer</dc:creator>
  <cp:lastModifiedBy>citogroep</cp:lastModifiedBy>
  <cp:revision>176</cp:revision>
  <cp:lastPrinted>2011-12-13T08:48:43Z</cp:lastPrinted>
  <dcterms:created xsi:type="dcterms:W3CDTF">2005-09-06T12:46:46Z</dcterms:created>
  <dcterms:modified xsi:type="dcterms:W3CDTF">2012-12-15T08:40:35Z</dcterms:modified>
</cp:coreProperties>
</file>