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61" r:id="rId4"/>
    <p:sldId id="262" r:id="rId5"/>
    <p:sldId id="263" r:id="rId6"/>
    <p:sldId id="321" r:id="rId7"/>
    <p:sldId id="258" r:id="rId8"/>
    <p:sldId id="265" r:id="rId9"/>
    <p:sldId id="271" r:id="rId10"/>
    <p:sldId id="273" r:id="rId11"/>
  </p:sldIdLst>
  <p:sldSz cx="13004800" cy="9753600"/>
  <p:notesSz cx="6858000" cy="9144000"/>
  <p:defaultTextStyle>
    <a:defPPr>
      <a:defRPr lang="en-US"/>
    </a:defPPr>
    <a:lvl1pPr algn="l" rtl="0" fontAlgn="base">
      <a:spcBef>
        <a:spcPct val="0"/>
      </a:spcBef>
      <a:spcAft>
        <a:spcPct val="0"/>
      </a:spcAft>
      <a:defRPr sz="32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32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32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32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3200"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sz="3200"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sz="3200"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sz="3200"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sz="3200" kern="1200">
        <a:solidFill>
          <a:srgbClr val="000000"/>
        </a:solidFill>
        <a:latin typeface="Arial" charset="0"/>
        <a:ea typeface="ヒラギノ角ゴ ProN W3" charset="0"/>
        <a:cs typeface="ヒラギノ角ゴ ProN W3"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086" y="-90"/>
      </p:cViewPr>
      <p:guideLst>
        <p:guide orient="horz" pos="3072"/>
        <p:guide pos="409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2895DC4B-00CE-1E42-84F0-D61BF7BFB457}" type="slidenum">
              <a:rPr lang="en-US"/>
              <a:pPr/>
              <a:t>‹#›</a:t>
            </a:fld>
            <a:endParaRPr lang="en-US"/>
          </a:p>
        </p:txBody>
      </p:sp>
    </p:spTree>
    <p:extLst>
      <p:ext uri="{BB962C8B-B14F-4D97-AF65-F5344CB8AC3E}">
        <p14:creationId xmlns:p14="http://schemas.microsoft.com/office/powerpoint/2010/main" xmlns="" val="55404468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5259BBF-8A5C-8041-B2B6-5D97A169E056}" type="slidenum">
              <a:rPr lang="en-US"/>
              <a:pPr/>
              <a:t>‹#›</a:t>
            </a:fld>
            <a:endParaRPr lang="en-US"/>
          </a:p>
        </p:txBody>
      </p:sp>
    </p:spTree>
    <p:extLst>
      <p:ext uri="{BB962C8B-B14F-4D97-AF65-F5344CB8AC3E}">
        <p14:creationId xmlns:p14="http://schemas.microsoft.com/office/powerpoint/2010/main" xmlns="" val="334019927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64650" y="558800"/>
            <a:ext cx="2762250" cy="9194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77900" y="558800"/>
            <a:ext cx="8134350" cy="919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6D5248D-B6D7-2A49-BCA1-41AC9AFF5554}" type="slidenum">
              <a:rPr lang="en-US"/>
              <a:pPr/>
              <a:t>‹#›</a:t>
            </a:fld>
            <a:endParaRPr lang="en-US"/>
          </a:p>
        </p:txBody>
      </p:sp>
    </p:spTree>
    <p:extLst>
      <p:ext uri="{BB962C8B-B14F-4D97-AF65-F5344CB8AC3E}">
        <p14:creationId xmlns:p14="http://schemas.microsoft.com/office/powerpoint/2010/main" xmlns="" val="38646277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FF3B0B8-979E-CF44-9132-506107CCC99E}" type="slidenum">
              <a:rPr lang="en-US"/>
              <a:pPr/>
              <a:t>‹#›</a:t>
            </a:fld>
            <a:endParaRPr lang="en-US"/>
          </a:p>
        </p:txBody>
      </p:sp>
    </p:spTree>
    <p:extLst>
      <p:ext uri="{BB962C8B-B14F-4D97-AF65-F5344CB8AC3E}">
        <p14:creationId xmlns:p14="http://schemas.microsoft.com/office/powerpoint/2010/main" xmlns="" val="353048287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BAC5E134-AA41-D84E-8BD9-73ECDC0FC2DD}" type="slidenum">
              <a:rPr lang="en-US"/>
              <a:pPr/>
              <a:t>‹#›</a:t>
            </a:fld>
            <a:endParaRPr lang="en-US"/>
          </a:p>
        </p:txBody>
      </p:sp>
    </p:spTree>
    <p:extLst>
      <p:ext uri="{BB962C8B-B14F-4D97-AF65-F5344CB8AC3E}">
        <p14:creationId xmlns:p14="http://schemas.microsoft.com/office/powerpoint/2010/main" xmlns="" val="142095299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77900" y="2806700"/>
            <a:ext cx="5448300" cy="6946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806700"/>
            <a:ext cx="5448300" cy="6946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8F87E8B1-561D-B845-93E4-D9E321189D9B}" type="slidenum">
              <a:rPr lang="en-US"/>
              <a:pPr/>
              <a:t>‹#›</a:t>
            </a:fld>
            <a:endParaRPr lang="en-US"/>
          </a:p>
        </p:txBody>
      </p:sp>
    </p:spTree>
    <p:extLst>
      <p:ext uri="{BB962C8B-B14F-4D97-AF65-F5344CB8AC3E}">
        <p14:creationId xmlns:p14="http://schemas.microsoft.com/office/powerpoint/2010/main" xmlns="" val="351040225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1F25FE76-EDBD-9D46-BA9E-5B9BD42B4768}" type="slidenum">
              <a:rPr lang="en-US"/>
              <a:pPr/>
              <a:t>‹#›</a:t>
            </a:fld>
            <a:endParaRPr lang="en-US"/>
          </a:p>
        </p:txBody>
      </p:sp>
    </p:spTree>
    <p:extLst>
      <p:ext uri="{BB962C8B-B14F-4D97-AF65-F5344CB8AC3E}">
        <p14:creationId xmlns:p14="http://schemas.microsoft.com/office/powerpoint/2010/main" xmlns="" val="38043738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9E0B47FC-BB01-C847-BE84-35F5AB503C7F}" type="slidenum">
              <a:rPr lang="en-US"/>
              <a:pPr/>
              <a:t>‹#›</a:t>
            </a:fld>
            <a:endParaRPr lang="en-US"/>
          </a:p>
        </p:txBody>
      </p:sp>
    </p:spTree>
    <p:extLst>
      <p:ext uri="{BB962C8B-B14F-4D97-AF65-F5344CB8AC3E}">
        <p14:creationId xmlns:p14="http://schemas.microsoft.com/office/powerpoint/2010/main" xmlns="" val="48207877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0FC992A-0D3D-D540-AD65-21F9AA6C1993}" type="slidenum">
              <a:rPr lang="en-US"/>
              <a:pPr/>
              <a:t>‹#›</a:t>
            </a:fld>
            <a:endParaRPr lang="en-US"/>
          </a:p>
        </p:txBody>
      </p:sp>
    </p:spTree>
    <p:extLst>
      <p:ext uri="{BB962C8B-B14F-4D97-AF65-F5344CB8AC3E}">
        <p14:creationId xmlns:p14="http://schemas.microsoft.com/office/powerpoint/2010/main" xmlns="" val="241035889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2F1D974-4022-BA44-8B6F-9421992CD423}" type="slidenum">
              <a:rPr lang="en-US"/>
              <a:pPr/>
              <a:t>‹#›</a:t>
            </a:fld>
            <a:endParaRPr lang="en-US"/>
          </a:p>
        </p:txBody>
      </p:sp>
    </p:spTree>
    <p:extLst>
      <p:ext uri="{BB962C8B-B14F-4D97-AF65-F5344CB8AC3E}">
        <p14:creationId xmlns:p14="http://schemas.microsoft.com/office/powerpoint/2010/main" xmlns="" val="353034359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2875B2C-E63D-8344-8B6F-03B23BBFCEF8}" type="slidenum">
              <a:rPr lang="en-US"/>
              <a:pPr/>
              <a:t>‹#›</a:t>
            </a:fld>
            <a:endParaRPr lang="en-US"/>
          </a:p>
        </p:txBody>
      </p:sp>
    </p:spTree>
    <p:extLst>
      <p:ext uri="{BB962C8B-B14F-4D97-AF65-F5344CB8AC3E}">
        <p14:creationId xmlns:p14="http://schemas.microsoft.com/office/powerpoint/2010/main" xmlns="" val="235435211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77900" y="558800"/>
            <a:ext cx="11049000" cy="2273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108599" bIns="50800" numCol="1" anchor="ctr" anchorCtr="0" compatLnSpc="1">
            <a:prstTxWarp prst="textNoShape">
              <a:avLst/>
            </a:prstTxWarp>
          </a:bodyPr>
          <a:lstStyle/>
          <a:p>
            <a:pPr lvl="0"/>
            <a:r>
              <a:rPr lang="en-US">
                <a:sym typeface="Arial" charset="0"/>
              </a:rPr>
              <a:t>Click to edit Master title style</a:t>
            </a:r>
          </a:p>
        </p:txBody>
      </p:sp>
      <p:sp>
        <p:nvSpPr>
          <p:cNvPr id="1026" name="Rectangle 2"/>
          <p:cNvSpPr>
            <a:spLocks noGrp="1" noChangeArrowheads="1"/>
          </p:cNvSpPr>
          <p:nvPr>
            <p:ph type="body" idx="1"/>
          </p:nvPr>
        </p:nvSpPr>
        <p:spPr bwMode="auto">
          <a:xfrm>
            <a:off x="977900" y="2806700"/>
            <a:ext cx="11049000" cy="6946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108599"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1027" name="Text Box 3"/>
          <p:cNvSpPr txBox="1">
            <a:spLocks noGrp="1" noChangeArrowheads="1"/>
          </p:cNvSpPr>
          <p:nvPr>
            <p:ph type="sldNum" sz="quarter" idx="4"/>
          </p:nvPr>
        </p:nvSpPr>
        <p:spPr bwMode="auto">
          <a:xfrm>
            <a:off x="10504488" y="8890000"/>
            <a:ext cx="339725" cy="317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ctr">
              <a:defRPr sz="1600">
                <a:solidFill>
                  <a:schemeClr val="tx1"/>
                </a:solidFill>
                <a:latin typeface="+mn-lt"/>
                <a:ea typeface="ＭＳ Ｐゴシック" charset="0"/>
                <a:cs typeface="Arial" charset="0"/>
              </a:defRPr>
            </a:lvl1pPr>
            <a:lvl2pPr>
              <a:defRPr sz="1200">
                <a:solidFill>
                  <a:schemeClr val="tx1"/>
                </a:solidFill>
                <a:latin typeface="+mn-lt"/>
                <a:ea typeface="ＭＳ Ｐゴシック" charset="0"/>
              </a:defRPr>
            </a:lvl2pPr>
            <a:lvl3pPr>
              <a:defRPr sz="1200">
                <a:solidFill>
                  <a:schemeClr val="tx1"/>
                </a:solidFill>
                <a:latin typeface="+mn-lt"/>
                <a:ea typeface="ＭＳ Ｐゴシック" charset="0"/>
              </a:defRPr>
            </a:lvl3pPr>
            <a:lvl4pPr>
              <a:defRPr sz="1200">
                <a:solidFill>
                  <a:schemeClr val="tx1"/>
                </a:solidFill>
                <a:latin typeface="+mn-lt"/>
                <a:ea typeface="ＭＳ Ｐゴシック" charset="0"/>
              </a:defRPr>
            </a:lvl4pPr>
            <a:lvl5pPr>
              <a:defRPr sz="1200">
                <a:solidFill>
                  <a:schemeClr val="tx1"/>
                </a:solidFill>
                <a:latin typeface="+mn-lt"/>
                <a:ea typeface="ＭＳ Ｐゴシック" charset="0"/>
              </a:defRPr>
            </a:lvl5pPr>
            <a:lvl6pPr fontAlgn="base">
              <a:spcBef>
                <a:spcPct val="0"/>
              </a:spcBef>
              <a:spcAft>
                <a:spcPct val="0"/>
              </a:spcAft>
              <a:defRPr sz="1200">
                <a:solidFill>
                  <a:schemeClr val="tx1"/>
                </a:solidFill>
                <a:latin typeface="+mn-lt"/>
                <a:ea typeface="ＭＳ Ｐゴシック" charset="0"/>
              </a:defRPr>
            </a:lvl6pPr>
            <a:lvl7pPr fontAlgn="base">
              <a:spcBef>
                <a:spcPct val="0"/>
              </a:spcBef>
              <a:spcAft>
                <a:spcPct val="0"/>
              </a:spcAft>
              <a:defRPr sz="1200">
                <a:solidFill>
                  <a:schemeClr val="tx1"/>
                </a:solidFill>
                <a:latin typeface="+mn-lt"/>
                <a:ea typeface="ＭＳ Ｐゴシック" charset="0"/>
              </a:defRPr>
            </a:lvl7pPr>
            <a:lvl8pPr fontAlgn="base">
              <a:spcBef>
                <a:spcPct val="0"/>
              </a:spcBef>
              <a:spcAft>
                <a:spcPct val="0"/>
              </a:spcAft>
              <a:defRPr sz="1200">
                <a:solidFill>
                  <a:schemeClr val="tx1"/>
                </a:solidFill>
                <a:latin typeface="+mn-lt"/>
                <a:ea typeface="ＭＳ Ｐゴシック" charset="0"/>
              </a:defRPr>
            </a:lvl8pPr>
            <a:lvl9pPr fontAlgn="base">
              <a:spcBef>
                <a:spcPct val="0"/>
              </a:spcBef>
              <a:spcAft>
                <a:spcPct val="0"/>
              </a:spcAft>
              <a:defRPr sz="1200">
                <a:solidFill>
                  <a:schemeClr val="tx1"/>
                </a:solidFill>
                <a:latin typeface="+mn-lt"/>
                <a:ea typeface="ＭＳ Ｐゴシック" charset="0"/>
              </a:defRPr>
            </a:lvl9pPr>
          </a:lstStyle>
          <a:p>
            <a:fld id="{71B68778-B12A-1741-9670-44941E9D493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marL="6350" algn="ctr" rtl="0" fontAlgn="base">
        <a:spcBef>
          <a:spcPct val="0"/>
        </a:spcBef>
        <a:spcAft>
          <a:spcPct val="0"/>
        </a:spcAft>
        <a:defRPr sz="6000">
          <a:solidFill>
            <a:schemeClr val="tx1"/>
          </a:solidFill>
          <a:latin typeface="+mj-lt"/>
          <a:ea typeface="+mj-ea"/>
          <a:cs typeface="+mj-cs"/>
          <a:sym typeface="Arial" charset="0"/>
        </a:defRPr>
      </a:lvl1pPr>
      <a:lvl2pPr marL="6350" algn="ctr" rtl="0" fontAlgn="base">
        <a:spcBef>
          <a:spcPct val="0"/>
        </a:spcBef>
        <a:spcAft>
          <a:spcPct val="0"/>
        </a:spcAft>
        <a:defRPr sz="6000">
          <a:solidFill>
            <a:schemeClr val="tx1"/>
          </a:solidFill>
          <a:latin typeface="Arial" charset="0"/>
          <a:ea typeface="ヒラギノ角ゴ ProN W3" charset="0"/>
          <a:cs typeface="ヒラギノ角ゴ ProN W3" charset="0"/>
          <a:sym typeface="Arial" charset="0"/>
        </a:defRPr>
      </a:lvl2pPr>
      <a:lvl3pPr marL="6350" algn="ctr" rtl="0" fontAlgn="base">
        <a:spcBef>
          <a:spcPct val="0"/>
        </a:spcBef>
        <a:spcAft>
          <a:spcPct val="0"/>
        </a:spcAft>
        <a:defRPr sz="6000">
          <a:solidFill>
            <a:schemeClr val="tx1"/>
          </a:solidFill>
          <a:latin typeface="Arial" charset="0"/>
          <a:ea typeface="ヒラギノ角ゴ ProN W3" charset="0"/>
          <a:cs typeface="ヒラギノ角ゴ ProN W3" charset="0"/>
          <a:sym typeface="Arial" charset="0"/>
        </a:defRPr>
      </a:lvl3pPr>
      <a:lvl4pPr marL="6350" algn="ctr" rtl="0" fontAlgn="base">
        <a:spcBef>
          <a:spcPct val="0"/>
        </a:spcBef>
        <a:spcAft>
          <a:spcPct val="0"/>
        </a:spcAft>
        <a:defRPr sz="6000">
          <a:solidFill>
            <a:schemeClr val="tx1"/>
          </a:solidFill>
          <a:latin typeface="Arial" charset="0"/>
          <a:ea typeface="ヒラギノ角ゴ ProN W3" charset="0"/>
          <a:cs typeface="ヒラギノ角ゴ ProN W3" charset="0"/>
          <a:sym typeface="Arial" charset="0"/>
        </a:defRPr>
      </a:lvl4pPr>
      <a:lvl5pPr marL="6350" algn="ctr" rtl="0" fontAlgn="base">
        <a:spcBef>
          <a:spcPct val="0"/>
        </a:spcBef>
        <a:spcAft>
          <a:spcPct val="0"/>
        </a:spcAft>
        <a:defRPr sz="6000">
          <a:solidFill>
            <a:schemeClr val="tx1"/>
          </a:solidFill>
          <a:latin typeface="Arial" charset="0"/>
          <a:ea typeface="ヒラギノ角ゴ ProN W3" charset="0"/>
          <a:cs typeface="ヒラギノ角ゴ ProN W3" charset="0"/>
          <a:sym typeface="Arial" charset="0"/>
        </a:defRPr>
      </a:lvl5pPr>
      <a:lvl6pPr marL="463550" algn="ctr" rtl="0" fontAlgn="base">
        <a:spcBef>
          <a:spcPct val="0"/>
        </a:spcBef>
        <a:spcAft>
          <a:spcPct val="0"/>
        </a:spcAft>
        <a:defRPr sz="6000">
          <a:solidFill>
            <a:schemeClr val="tx1"/>
          </a:solidFill>
          <a:latin typeface="Arial" charset="0"/>
          <a:ea typeface="ヒラギノ角ゴ ProN W3" charset="0"/>
          <a:cs typeface="ヒラギノ角ゴ ProN W3" charset="0"/>
          <a:sym typeface="Arial" charset="0"/>
        </a:defRPr>
      </a:lvl6pPr>
      <a:lvl7pPr marL="920750" algn="ctr" rtl="0" fontAlgn="base">
        <a:spcBef>
          <a:spcPct val="0"/>
        </a:spcBef>
        <a:spcAft>
          <a:spcPct val="0"/>
        </a:spcAft>
        <a:defRPr sz="6000">
          <a:solidFill>
            <a:schemeClr val="tx1"/>
          </a:solidFill>
          <a:latin typeface="Arial" charset="0"/>
          <a:ea typeface="ヒラギノ角ゴ ProN W3" charset="0"/>
          <a:cs typeface="ヒラギノ角ゴ ProN W3" charset="0"/>
          <a:sym typeface="Arial" charset="0"/>
        </a:defRPr>
      </a:lvl7pPr>
      <a:lvl8pPr marL="1377950" algn="ctr" rtl="0" fontAlgn="base">
        <a:spcBef>
          <a:spcPct val="0"/>
        </a:spcBef>
        <a:spcAft>
          <a:spcPct val="0"/>
        </a:spcAft>
        <a:defRPr sz="6000">
          <a:solidFill>
            <a:schemeClr val="tx1"/>
          </a:solidFill>
          <a:latin typeface="Arial" charset="0"/>
          <a:ea typeface="ヒラギノ角ゴ ProN W3" charset="0"/>
          <a:cs typeface="ヒラギノ角ゴ ProN W3" charset="0"/>
          <a:sym typeface="Arial" charset="0"/>
        </a:defRPr>
      </a:lvl8pPr>
      <a:lvl9pPr marL="1835150" algn="ctr" rtl="0" fontAlgn="base">
        <a:spcBef>
          <a:spcPct val="0"/>
        </a:spcBef>
        <a:spcAft>
          <a:spcPct val="0"/>
        </a:spcAft>
        <a:defRPr sz="60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fontAlgn="base">
        <a:spcBef>
          <a:spcPts val="1100"/>
        </a:spcBef>
        <a:spcAft>
          <a:spcPct val="0"/>
        </a:spcAft>
        <a:buSzPct val="100000"/>
        <a:buFont typeface="Arial" charset="0"/>
        <a:buChar char="•"/>
        <a:defRPr sz="4200">
          <a:solidFill>
            <a:schemeClr val="tx1"/>
          </a:solidFill>
          <a:latin typeface="+mn-lt"/>
          <a:ea typeface="+mn-ea"/>
          <a:cs typeface="+mn-cs"/>
          <a:sym typeface="Arial" charset="0"/>
        </a:defRPr>
      </a:lvl1pPr>
      <a:lvl2pPr marL="731838" indent="-285750" algn="l" rtl="0" fontAlgn="base">
        <a:spcBef>
          <a:spcPts val="900"/>
        </a:spcBef>
        <a:spcAft>
          <a:spcPct val="0"/>
        </a:spcAft>
        <a:buSzPct val="100000"/>
        <a:buFont typeface="Arial" charset="0"/>
        <a:buChar char="–"/>
        <a:defRPr sz="3400">
          <a:solidFill>
            <a:schemeClr val="tx1"/>
          </a:solidFill>
          <a:latin typeface="+mn-lt"/>
          <a:ea typeface="+mn-ea"/>
          <a:cs typeface="+mn-cs"/>
          <a:sym typeface="Arial" charset="0"/>
        </a:defRPr>
      </a:lvl2pPr>
      <a:lvl3pPr marL="1131888" indent="-228600" algn="l" rtl="0" fontAlgn="base">
        <a:spcBef>
          <a:spcPts val="800"/>
        </a:spcBef>
        <a:spcAft>
          <a:spcPct val="0"/>
        </a:spcAft>
        <a:buSzPct val="100000"/>
        <a:buFont typeface="Arial" charset="0"/>
        <a:buChar char="•"/>
        <a:defRPr sz="3200">
          <a:solidFill>
            <a:schemeClr val="tx1"/>
          </a:solidFill>
          <a:latin typeface="+mn-lt"/>
          <a:ea typeface="+mn-ea"/>
          <a:cs typeface="+mn-cs"/>
          <a:sym typeface="Arial" charset="0"/>
        </a:defRPr>
      </a:lvl3pPr>
      <a:lvl4pPr marL="1589088" indent="-228600" algn="l" rtl="0" fontAlgn="base">
        <a:spcBef>
          <a:spcPts val="700"/>
        </a:spcBef>
        <a:spcAft>
          <a:spcPct val="0"/>
        </a:spcAft>
        <a:buSzPct val="100000"/>
        <a:buFont typeface="Arial" charset="0"/>
        <a:buChar char="–"/>
        <a:defRPr sz="2400">
          <a:solidFill>
            <a:schemeClr val="tx1"/>
          </a:solidFill>
          <a:latin typeface="+mn-lt"/>
          <a:ea typeface="+mn-ea"/>
          <a:cs typeface="+mn-cs"/>
          <a:sym typeface="Arial" charset="0"/>
        </a:defRPr>
      </a:lvl4pPr>
      <a:lvl5pPr marL="2046288" indent="-228600" algn="l" rtl="0" fontAlgn="base">
        <a:spcBef>
          <a:spcPts val="700"/>
        </a:spcBef>
        <a:spcAft>
          <a:spcPct val="0"/>
        </a:spcAft>
        <a:buSzPct val="100000"/>
        <a:buFont typeface="Arial" charset="0"/>
        <a:buChar char="»"/>
        <a:defRPr sz="2400">
          <a:solidFill>
            <a:schemeClr val="tx1"/>
          </a:solidFill>
          <a:latin typeface="+mn-lt"/>
          <a:ea typeface="+mn-ea"/>
          <a:cs typeface="+mn-cs"/>
          <a:sym typeface="Arial" charset="0"/>
        </a:defRPr>
      </a:lvl5pPr>
      <a:lvl6pPr marL="2503488" indent="-228600" algn="l" rtl="0" fontAlgn="base">
        <a:spcBef>
          <a:spcPts val="700"/>
        </a:spcBef>
        <a:spcAft>
          <a:spcPct val="0"/>
        </a:spcAft>
        <a:buSzPct val="100000"/>
        <a:buFont typeface="Arial" charset="0"/>
        <a:buChar char="»"/>
        <a:defRPr sz="2400">
          <a:solidFill>
            <a:schemeClr val="tx1"/>
          </a:solidFill>
          <a:latin typeface="+mn-lt"/>
          <a:ea typeface="+mn-ea"/>
          <a:cs typeface="+mn-cs"/>
          <a:sym typeface="Arial" charset="0"/>
        </a:defRPr>
      </a:lvl6pPr>
      <a:lvl7pPr marL="2960688" indent="-228600" algn="l" rtl="0" fontAlgn="base">
        <a:spcBef>
          <a:spcPts val="700"/>
        </a:spcBef>
        <a:spcAft>
          <a:spcPct val="0"/>
        </a:spcAft>
        <a:buSzPct val="100000"/>
        <a:buFont typeface="Arial" charset="0"/>
        <a:buChar char="»"/>
        <a:defRPr sz="2400">
          <a:solidFill>
            <a:schemeClr val="tx1"/>
          </a:solidFill>
          <a:latin typeface="+mn-lt"/>
          <a:ea typeface="+mn-ea"/>
          <a:cs typeface="+mn-cs"/>
          <a:sym typeface="Arial" charset="0"/>
        </a:defRPr>
      </a:lvl7pPr>
      <a:lvl8pPr marL="3417888" indent="-228600" algn="l" rtl="0" fontAlgn="base">
        <a:spcBef>
          <a:spcPts val="700"/>
        </a:spcBef>
        <a:spcAft>
          <a:spcPct val="0"/>
        </a:spcAft>
        <a:buSzPct val="100000"/>
        <a:buFont typeface="Arial" charset="0"/>
        <a:buChar char="»"/>
        <a:defRPr sz="2400">
          <a:solidFill>
            <a:schemeClr val="tx1"/>
          </a:solidFill>
          <a:latin typeface="+mn-lt"/>
          <a:ea typeface="+mn-ea"/>
          <a:cs typeface="+mn-cs"/>
          <a:sym typeface="Arial" charset="0"/>
        </a:defRPr>
      </a:lvl8pPr>
      <a:lvl9pPr marL="3875088" indent="-228600" algn="l" rtl="0" fontAlgn="base">
        <a:spcBef>
          <a:spcPts val="700"/>
        </a:spcBef>
        <a:spcAft>
          <a:spcPct val="0"/>
        </a:spcAft>
        <a:buSzPct val="100000"/>
        <a:buFont typeface="Arial" charset="0"/>
        <a:buChar char="»"/>
        <a:defRPr sz="24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a:xfrm>
            <a:off x="-774700" y="2997200"/>
            <a:ext cx="9105900" cy="1879600"/>
          </a:xfrm>
          <a:ln/>
        </p:spPr>
        <p:txBody>
          <a:bodyPr rIns="166398"/>
          <a:lstStyle/>
          <a:p>
            <a:pPr marL="57150"/>
            <a:r>
              <a:rPr lang="en-US" sz="4800" dirty="0" err="1" smtClean="0">
                <a:solidFill>
                  <a:schemeClr val="accent6"/>
                </a:solidFill>
              </a:rPr>
              <a:t>Natuurkunde</a:t>
            </a:r>
            <a:r>
              <a:rPr lang="en-US" sz="4800" dirty="0">
                <a:solidFill>
                  <a:schemeClr val="accent6"/>
                </a:solidFill>
              </a:rPr>
              <a:t/>
            </a:r>
            <a:br>
              <a:rPr lang="en-US" sz="4800" dirty="0">
                <a:solidFill>
                  <a:schemeClr val="accent6"/>
                </a:solidFill>
              </a:rPr>
            </a:br>
            <a:r>
              <a:rPr lang="en-US" sz="4800" dirty="0" smtClean="0">
                <a:solidFill>
                  <a:schemeClr val="accent6"/>
                </a:solidFill>
              </a:rPr>
              <a:t>van de </a:t>
            </a:r>
            <a:r>
              <a:rPr lang="en-US" sz="4800" dirty="0" err="1" smtClean="0">
                <a:solidFill>
                  <a:schemeClr val="accent6"/>
                </a:solidFill>
              </a:rPr>
              <a:t>bloedsomloop</a:t>
            </a:r>
            <a:endParaRPr lang="en-US" sz="4800" dirty="0">
              <a:solidFill>
                <a:schemeClr val="accent6"/>
              </a:solidFill>
            </a:endParaRPr>
          </a:p>
        </p:txBody>
      </p:sp>
      <p:sp>
        <p:nvSpPr>
          <p:cNvPr id="2050" name="Rectangle 2"/>
          <p:cNvSpPr>
            <a:spLocks noGrp="1" noChangeArrowheads="1"/>
          </p:cNvSpPr>
          <p:nvPr>
            <p:ph type="body" idx="1"/>
          </p:nvPr>
        </p:nvSpPr>
        <p:spPr>
          <a:xfrm>
            <a:off x="4843871" y="7886700"/>
            <a:ext cx="2692400" cy="635000"/>
          </a:xfrm>
          <a:ln/>
        </p:spPr>
        <p:txBody>
          <a:bodyPr rIns="166398"/>
          <a:lstStyle/>
          <a:p>
            <a:pPr marL="57150" indent="0" algn="ctr">
              <a:buFont typeface="Arial" charset="0"/>
              <a:buNone/>
            </a:pPr>
            <a:r>
              <a:rPr lang="en-US" sz="3200" dirty="0" err="1">
                <a:solidFill>
                  <a:schemeClr val="accent6"/>
                </a:solidFill>
              </a:rPr>
              <a:t>Gerrit</a:t>
            </a:r>
            <a:r>
              <a:rPr lang="en-US" sz="3200" dirty="0">
                <a:solidFill>
                  <a:schemeClr val="accent6"/>
                </a:solidFill>
              </a:rPr>
              <a:t> </a:t>
            </a:r>
            <a:r>
              <a:rPr lang="en-US" sz="3200" dirty="0" err="1" smtClean="0">
                <a:solidFill>
                  <a:schemeClr val="accent6"/>
                </a:solidFill>
              </a:rPr>
              <a:t>Kuik</a:t>
            </a:r>
            <a:endParaRPr lang="en-US" sz="3200" dirty="0">
              <a:solidFill>
                <a:schemeClr val="accent6"/>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785100" y="1181100"/>
            <a:ext cx="5399088" cy="7337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sp>
        <p:nvSpPr>
          <p:cNvPr id="2052" name="Rectangle 4"/>
          <p:cNvSpPr>
            <a:spLocks/>
          </p:cNvSpPr>
          <p:nvPr/>
        </p:nvSpPr>
        <p:spPr bwMode="auto">
          <a:xfrm>
            <a:off x="63500" y="6807200"/>
            <a:ext cx="2882900" cy="63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57799" bIns="0"/>
          <a:lstStyle/>
          <a:p>
            <a:pPr marL="57150" algn="ctr">
              <a:spcBef>
                <a:spcPts val="1050"/>
              </a:spcBef>
            </a:pPr>
            <a:r>
              <a:rPr lang="en-US" dirty="0" err="1">
                <a:solidFill>
                  <a:schemeClr val="accent6"/>
                </a:solidFill>
                <a:ea typeface="ＭＳ Ｐゴシック" charset="0"/>
                <a:cs typeface="Arial" charset="0"/>
              </a:rPr>
              <a:t>Ineke</a:t>
            </a:r>
            <a:r>
              <a:rPr lang="en-US" dirty="0">
                <a:solidFill>
                  <a:schemeClr val="accent6"/>
                </a:solidFill>
                <a:ea typeface="ＭＳ Ｐゴシック" charset="0"/>
                <a:cs typeface="Arial" charset="0"/>
              </a:rPr>
              <a:t> </a:t>
            </a:r>
            <a:r>
              <a:rPr lang="en-US" dirty="0" err="1">
                <a:solidFill>
                  <a:schemeClr val="accent6"/>
                </a:solidFill>
                <a:ea typeface="ＭＳ Ｐゴシック" charset="0"/>
                <a:cs typeface="Arial" charset="0"/>
              </a:rPr>
              <a:t>Brouwer</a:t>
            </a:r>
            <a:endParaRPr lang="en-US" dirty="0">
              <a:solidFill>
                <a:schemeClr val="accent6"/>
              </a:solidFill>
              <a:ea typeface="ＭＳ Ｐゴシック" charset="0"/>
              <a:cs typeface="Arial" charset="0"/>
            </a:endParaRPr>
          </a:p>
        </p:txBody>
      </p:sp>
      <p:sp>
        <p:nvSpPr>
          <p:cNvPr id="2053" name="Rectangle 5"/>
          <p:cNvSpPr>
            <a:spLocks/>
          </p:cNvSpPr>
          <p:nvPr/>
        </p:nvSpPr>
        <p:spPr bwMode="auto">
          <a:xfrm>
            <a:off x="38100" y="7353300"/>
            <a:ext cx="2794000" cy="63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57799" bIns="0"/>
          <a:lstStyle/>
          <a:p>
            <a:pPr marL="57150" algn="ctr">
              <a:spcBef>
                <a:spcPts val="1050"/>
              </a:spcBef>
            </a:pPr>
            <a:r>
              <a:rPr lang="en-US" dirty="0">
                <a:solidFill>
                  <a:schemeClr val="accent6"/>
                </a:solidFill>
                <a:ea typeface="ＭＳ Ｐゴシック" charset="0"/>
                <a:cs typeface="Arial" charset="0"/>
              </a:rPr>
              <a:t>Felix </a:t>
            </a:r>
            <a:r>
              <a:rPr lang="en-US" dirty="0" err="1">
                <a:solidFill>
                  <a:schemeClr val="accent6"/>
                </a:solidFill>
                <a:ea typeface="ＭＳ Ｐゴシック" charset="0"/>
                <a:cs typeface="Arial" charset="0"/>
              </a:rPr>
              <a:t>ter</a:t>
            </a:r>
            <a:r>
              <a:rPr lang="en-US" dirty="0">
                <a:solidFill>
                  <a:schemeClr val="accent6"/>
                </a:solidFill>
                <a:ea typeface="ＭＳ Ｐゴシック" charset="0"/>
                <a:cs typeface="Arial" charset="0"/>
              </a:rPr>
              <a:t> </a:t>
            </a:r>
            <a:r>
              <a:rPr lang="en-US" dirty="0" err="1">
                <a:solidFill>
                  <a:schemeClr val="accent6"/>
                </a:solidFill>
                <a:ea typeface="ＭＳ Ｐゴシック" charset="0"/>
                <a:cs typeface="Arial" charset="0"/>
              </a:rPr>
              <a:t>Beek</a:t>
            </a:r>
            <a:endParaRPr lang="en-US" dirty="0">
              <a:solidFill>
                <a:schemeClr val="accent6"/>
              </a:solidFill>
              <a:ea typeface="ＭＳ Ｐゴシック" charset="0"/>
              <a:cs typeface="Arial" charset="0"/>
            </a:endParaRPr>
          </a:p>
        </p:txBody>
      </p:sp>
      <p:sp>
        <p:nvSpPr>
          <p:cNvPr id="2054" name="Rectangle 6"/>
          <p:cNvSpPr>
            <a:spLocks/>
          </p:cNvSpPr>
          <p:nvPr/>
        </p:nvSpPr>
        <p:spPr bwMode="auto">
          <a:xfrm>
            <a:off x="88900" y="7886700"/>
            <a:ext cx="23241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57799" bIns="0"/>
          <a:lstStyle/>
          <a:p>
            <a:pPr marL="57150" algn="ctr">
              <a:spcBef>
                <a:spcPts val="1050"/>
              </a:spcBef>
            </a:pPr>
            <a:r>
              <a:rPr lang="en-US" dirty="0">
                <a:solidFill>
                  <a:schemeClr val="accent6"/>
                </a:solidFill>
                <a:ea typeface="ＭＳ Ｐゴシック" charset="0"/>
                <a:cs typeface="Arial" charset="0"/>
              </a:rPr>
              <a:t>Roy Bakker</a:t>
            </a:r>
          </a:p>
        </p:txBody>
      </p:sp>
      <p:sp>
        <p:nvSpPr>
          <p:cNvPr id="2055" name="Rectangle 7"/>
          <p:cNvSpPr>
            <a:spLocks/>
          </p:cNvSpPr>
          <p:nvPr/>
        </p:nvSpPr>
        <p:spPr bwMode="auto">
          <a:xfrm>
            <a:off x="5007992" y="7378700"/>
            <a:ext cx="2790552"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57799" bIns="0"/>
          <a:lstStyle/>
          <a:p>
            <a:pPr marL="57150" algn="ctr">
              <a:spcBef>
                <a:spcPts val="1050"/>
              </a:spcBef>
            </a:pPr>
            <a:r>
              <a:rPr lang="en-US" dirty="0" smtClean="0">
                <a:solidFill>
                  <a:schemeClr val="accent6"/>
                </a:solidFill>
                <a:ea typeface="ＭＳ Ｐゴシック" charset="0"/>
                <a:cs typeface="Arial" charset="0"/>
              </a:rPr>
              <a:t>Jos </a:t>
            </a:r>
            <a:r>
              <a:rPr lang="en-US" dirty="0" err="1" smtClean="0">
                <a:solidFill>
                  <a:schemeClr val="accent6"/>
                </a:solidFill>
                <a:ea typeface="ＭＳ Ｐゴシック" charset="0"/>
                <a:cs typeface="Arial" charset="0"/>
              </a:rPr>
              <a:t>Kragtwijk</a:t>
            </a:r>
            <a:endParaRPr lang="en-US" dirty="0">
              <a:solidFill>
                <a:schemeClr val="accent6"/>
              </a:solidFill>
              <a:ea typeface="ＭＳ Ｐゴシック" charset="0"/>
              <a:cs typeface="Arial" charset="0"/>
            </a:endParaRPr>
          </a:p>
        </p:txBody>
      </p:sp>
      <p:sp>
        <p:nvSpPr>
          <p:cNvPr id="9" name="Rectangle 7"/>
          <p:cNvSpPr>
            <a:spLocks/>
          </p:cNvSpPr>
          <p:nvPr/>
        </p:nvSpPr>
        <p:spPr bwMode="auto">
          <a:xfrm>
            <a:off x="5062240" y="6832600"/>
            <a:ext cx="23622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57799" bIns="0"/>
          <a:lstStyle/>
          <a:p>
            <a:pPr marL="57150" algn="ctr">
              <a:spcBef>
                <a:spcPts val="1050"/>
              </a:spcBef>
            </a:pPr>
            <a:r>
              <a:rPr lang="en-US" dirty="0">
                <a:solidFill>
                  <a:schemeClr val="accent6"/>
                </a:solidFill>
                <a:ea typeface="ＭＳ Ｐゴシック" charset="0"/>
                <a:cs typeface="Arial" charset="0"/>
              </a:rPr>
              <a:t>Jan Mulder</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a:hlinkClick r:id="" action="ppaction://hlinkshowjump?jump=endshow"/>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94488" y="3042317"/>
            <a:ext cx="5472608" cy="5472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pic>
        <p:nvPicPr>
          <p:cNvPr id="2" name="Picture 1"/>
          <p:cNvPicPr>
            <a:picLocks noChangeAspect="1"/>
          </p:cNvPicPr>
          <p:nvPr/>
        </p:nvPicPr>
        <p:blipFill>
          <a:blip r:embed="rId3"/>
          <a:stretch>
            <a:fillRect/>
          </a:stretch>
        </p:blipFill>
        <p:spPr>
          <a:xfrm>
            <a:off x="885776" y="1708448"/>
            <a:ext cx="5842000" cy="5524500"/>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p:cNvSpPr>
          <p:nvPr/>
        </p:nvSpPr>
        <p:spPr bwMode="auto">
          <a:xfrm>
            <a:off x="5219700" y="5390728"/>
            <a:ext cx="767080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57799" bIns="0"/>
          <a:lstStyle/>
          <a:p>
            <a:pPr marL="57150"/>
            <a:r>
              <a:rPr lang="nl-NL" dirty="0" smtClean="0">
                <a:solidFill>
                  <a:srgbClr val="001F67"/>
                </a:solidFill>
                <a:ea typeface="ＭＳ Ｐゴシック" charset="0"/>
                <a:cs typeface="Arial" charset="0"/>
              </a:rPr>
              <a:t>Hoeveel druk moet je uitoefenen om het bloeden te stoppen?? </a:t>
            </a:r>
          </a:p>
          <a:p>
            <a:pPr marL="57150"/>
            <a:endParaRPr lang="nl-NL" dirty="0" smtClean="0">
              <a:solidFill>
                <a:srgbClr val="001F67"/>
              </a:solidFill>
              <a:ea typeface="ＭＳ Ｐゴシック" charset="0"/>
              <a:cs typeface="Arial" charset="0"/>
            </a:endParaRPr>
          </a:p>
          <a:p>
            <a:pPr marL="57150"/>
            <a:r>
              <a:rPr lang="nl-NL" dirty="0" smtClean="0">
                <a:solidFill>
                  <a:srgbClr val="001F67"/>
                </a:solidFill>
                <a:ea typeface="ＭＳ Ｐゴシック" charset="0"/>
                <a:cs typeface="Arial" charset="0"/>
              </a:rPr>
              <a:t>Hoeveel bloedverlies is er na 5 minuten?</a:t>
            </a:r>
            <a:endParaRPr lang="nl-NL" dirty="0">
              <a:solidFill>
                <a:srgbClr val="001F67"/>
              </a:solidFill>
              <a:ea typeface="ＭＳ Ｐゴシック" charset="0"/>
              <a:cs typeface="Arial"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4800600"/>
            <a:ext cx="4965700" cy="372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sp>
        <p:nvSpPr>
          <p:cNvPr id="3075" name="Rectangle 3"/>
          <p:cNvSpPr>
            <a:spLocks/>
          </p:cNvSpPr>
          <p:nvPr/>
        </p:nvSpPr>
        <p:spPr bwMode="auto">
          <a:xfrm>
            <a:off x="292100" y="1549400"/>
            <a:ext cx="12115800" cy="290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57799" bIns="0"/>
          <a:lstStyle/>
          <a:p>
            <a:pPr marL="57150"/>
            <a:r>
              <a:rPr lang="nl-NL" dirty="0" smtClean="0">
                <a:solidFill>
                  <a:srgbClr val="001F67"/>
                </a:solidFill>
                <a:ea typeface="ＭＳ Ｐゴシック" charset="0"/>
                <a:cs typeface="Arial" charset="0"/>
              </a:rPr>
              <a:t>Wat is de onder-/bovendruk in verschillende lichaamsdelen na een schotwond? </a:t>
            </a:r>
          </a:p>
          <a:p>
            <a:pPr marL="57150"/>
            <a:endParaRPr lang="nl-NL" dirty="0" smtClean="0">
              <a:solidFill>
                <a:srgbClr val="001F67"/>
              </a:solidFill>
              <a:ea typeface="ＭＳ Ｐゴシック" charset="0"/>
              <a:cs typeface="Arial" charset="0"/>
            </a:endParaRPr>
          </a:p>
          <a:p>
            <a:pPr marL="57150"/>
            <a:r>
              <a:rPr lang="nl-NL" dirty="0" smtClean="0">
                <a:solidFill>
                  <a:srgbClr val="001F67"/>
                </a:solidFill>
                <a:ea typeface="ＭＳ Ｐゴシック" charset="0"/>
                <a:cs typeface="Arial" charset="0"/>
              </a:rPr>
              <a:t>Hoe beïnvloed dit de lichaamstemperatuur? </a:t>
            </a:r>
          </a:p>
          <a:p>
            <a:pPr marL="57150"/>
            <a:endParaRPr lang="nl-NL" dirty="0" smtClean="0">
              <a:solidFill>
                <a:srgbClr val="001F67"/>
              </a:solidFill>
              <a:ea typeface="ＭＳ Ｐゴシック" charset="0"/>
              <a:cs typeface="Arial" charset="0"/>
            </a:endParaRPr>
          </a:p>
          <a:p>
            <a:pPr marL="57150"/>
            <a:r>
              <a:rPr lang="nl-NL" dirty="0" smtClean="0">
                <a:solidFill>
                  <a:srgbClr val="001F67"/>
                </a:solidFill>
                <a:ea typeface="ＭＳ Ｐゴシック" charset="0"/>
                <a:cs typeface="Arial" charset="0"/>
              </a:rPr>
              <a:t>Hoeveel verzwakt dit het hart? </a:t>
            </a:r>
            <a:endParaRPr lang="nl-NL" dirty="0">
              <a:solidFill>
                <a:srgbClr val="001F67"/>
              </a:solidFill>
              <a:ea typeface="ＭＳ Ｐゴシック" charset="0"/>
              <a:cs typeface="Arial"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p:cNvSpPr>
          <p:nvPr/>
        </p:nvSpPr>
        <p:spPr bwMode="auto">
          <a:xfrm>
            <a:off x="444500" y="2273300"/>
            <a:ext cx="7302500" cy="4787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57799" bIns="0"/>
          <a:lstStyle/>
          <a:p>
            <a:pPr marL="57150"/>
            <a:r>
              <a:rPr lang="nl-NL" dirty="0" smtClean="0">
                <a:solidFill>
                  <a:srgbClr val="001F67"/>
                </a:solidFill>
                <a:ea typeface="ＭＳ Ｐゴシック" charset="0"/>
                <a:cs typeface="Arial" charset="0"/>
              </a:rPr>
              <a:t>Wat is het effect van onderkoeling bij  0 </a:t>
            </a:r>
            <a:r>
              <a:rPr lang="nl-NL" baseline="32000" dirty="0" err="1" smtClean="0">
                <a:solidFill>
                  <a:srgbClr val="001F67"/>
                </a:solidFill>
                <a:ea typeface="ＭＳ Ｐゴシック" charset="0"/>
                <a:cs typeface="Arial" charset="0"/>
              </a:rPr>
              <a:t>o</a:t>
            </a:r>
            <a:r>
              <a:rPr lang="nl-NL" dirty="0" err="1" smtClean="0">
                <a:solidFill>
                  <a:srgbClr val="001F67"/>
                </a:solidFill>
                <a:ea typeface="ＭＳ Ｐゴシック" charset="0"/>
                <a:cs typeface="Arial" charset="0"/>
              </a:rPr>
              <a:t>C</a:t>
            </a:r>
            <a:r>
              <a:rPr lang="nl-NL" dirty="0" smtClean="0">
                <a:solidFill>
                  <a:srgbClr val="001F67"/>
                </a:solidFill>
                <a:ea typeface="ＭＳ Ｐゴシック" charset="0"/>
                <a:cs typeface="Arial" charset="0"/>
              </a:rPr>
              <a:t> op de bloeddruk en temperatuur van verschillende lichaamsdelen? </a:t>
            </a:r>
          </a:p>
          <a:p>
            <a:pPr marL="57150"/>
            <a:endParaRPr lang="nl-NL" dirty="0" smtClean="0">
              <a:solidFill>
                <a:srgbClr val="001F67"/>
              </a:solidFill>
              <a:ea typeface="ＭＳ Ｐゴシック" charset="0"/>
              <a:cs typeface="Arial" charset="0"/>
            </a:endParaRPr>
          </a:p>
          <a:p>
            <a:pPr marL="57150"/>
            <a:r>
              <a:rPr lang="nl-NL" dirty="0" smtClean="0">
                <a:solidFill>
                  <a:srgbClr val="001F67"/>
                </a:solidFill>
                <a:ea typeface="ＭＳ Ｐゴシック" charset="0"/>
                <a:cs typeface="Arial" charset="0"/>
              </a:rPr>
              <a:t>Wat is het effect van verhitting bij 50 </a:t>
            </a:r>
            <a:r>
              <a:rPr lang="nl-NL" baseline="32000" dirty="0" err="1" smtClean="0">
                <a:solidFill>
                  <a:srgbClr val="001F67"/>
                </a:solidFill>
                <a:ea typeface="ＭＳ Ｐゴシック" charset="0"/>
                <a:cs typeface="Arial" charset="0"/>
              </a:rPr>
              <a:t>o</a:t>
            </a:r>
            <a:r>
              <a:rPr lang="nl-NL" dirty="0" err="1" smtClean="0">
                <a:solidFill>
                  <a:srgbClr val="001F67"/>
                </a:solidFill>
                <a:ea typeface="ＭＳ Ｐゴシック" charset="0"/>
                <a:cs typeface="Arial" charset="0"/>
              </a:rPr>
              <a:t>C</a:t>
            </a:r>
            <a:r>
              <a:rPr lang="nl-NL" dirty="0" smtClean="0">
                <a:solidFill>
                  <a:srgbClr val="001F67"/>
                </a:solidFill>
                <a:ea typeface="ＭＳ Ｐゴシック" charset="0"/>
                <a:cs typeface="Arial" charset="0"/>
              </a:rPr>
              <a:t> op de bloeddruk en temperatuur van verschillende lichaamsdelen? </a:t>
            </a:r>
          </a:p>
          <a:p>
            <a:pPr marL="57150"/>
            <a:endParaRPr lang="nl-NL" dirty="0" smtClean="0">
              <a:solidFill>
                <a:srgbClr val="001F67"/>
              </a:solidFill>
              <a:ea typeface="ＭＳ Ｐゴシック" charset="0"/>
              <a:cs typeface="Arial" charset="0"/>
            </a:endParaRPr>
          </a:p>
          <a:p>
            <a:pPr marL="57150"/>
            <a:r>
              <a:rPr lang="nl-NL" dirty="0" smtClean="0">
                <a:solidFill>
                  <a:srgbClr val="001F67"/>
                </a:solidFill>
                <a:ea typeface="ＭＳ Ｐゴシック" charset="0"/>
                <a:cs typeface="Arial" charset="0"/>
              </a:rPr>
              <a:t>Hoe vergelijkt dit zich met een temperatuur van 20 </a:t>
            </a:r>
            <a:r>
              <a:rPr lang="nl-NL" baseline="32000" dirty="0" err="1" smtClean="0">
                <a:solidFill>
                  <a:srgbClr val="001F67"/>
                </a:solidFill>
                <a:ea typeface="ＭＳ Ｐゴシック" charset="0"/>
                <a:cs typeface="Arial" charset="0"/>
              </a:rPr>
              <a:t>o</a:t>
            </a:r>
            <a:r>
              <a:rPr lang="nl-NL" dirty="0" err="1" smtClean="0">
                <a:solidFill>
                  <a:srgbClr val="001F67"/>
                </a:solidFill>
                <a:ea typeface="ＭＳ Ｐゴシック" charset="0"/>
                <a:cs typeface="Arial" charset="0"/>
              </a:rPr>
              <a:t>C</a:t>
            </a:r>
            <a:r>
              <a:rPr lang="nl-NL" dirty="0" smtClean="0">
                <a:solidFill>
                  <a:srgbClr val="001F67"/>
                </a:solidFill>
                <a:ea typeface="ＭＳ Ｐゴシック" charset="0"/>
                <a:cs typeface="Arial" charset="0"/>
              </a:rPr>
              <a:t>?</a:t>
            </a:r>
            <a:endParaRPr lang="nl-NL" dirty="0">
              <a:solidFill>
                <a:srgbClr val="001F67"/>
              </a:solidFill>
              <a:ea typeface="ＭＳ Ｐゴシック" charset="0"/>
              <a:cs typeface="Arial"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128000" y="1055688"/>
            <a:ext cx="4864100" cy="762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p:cNvSpPr>
          <p:nvPr/>
        </p:nvSpPr>
        <p:spPr bwMode="auto">
          <a:xfrm>
            <a:off x="6019800" y="2108200"/>
            <a:ext cx="6921500" cy="572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57799" bIns="0"/>
          <a:lstStyle/>
          <a:p>
            <a:pPr marL="57150"/>
            <a:r>
              <a:rPr lang="nl-NL" dirty="0" smtClean="0">
                <a:solidFill>
                  <a:srgbClr val="001F67"/>
                </a:solidFill>
                <a:ea typeface="ＭＳ Ｐゴシック" charset="0"/>
                <a:cs typeface="Arial" charset="0"/>
              </a:rPr>
              <a:t>Wat is het effect van tachycardie (hartritme van 120 </a:t>
            </a:r>
            <a:r>
              <a:rPr lang="nl-NL" dirty="0" err="1" smtClean="0">
                <a:solidFill>
                  <a:srgbClr val="001F67"/>
                </a:solidFill>
                <a:ea typeface="ＭＳ Ｐゴシック" charset="0"/>
                <a:cs typeface="Arial" charset="0"/>
              </a:rPr>
              <a:t>bpm</a:t>
            </a:r>
            <a:r>
              <a:rPr lang="nl-NL" dirty="0" smtClean="0">
                <a:solidFill>
                  <a:srgbClr val="001F67"/>
                </a:solidFill>
                <a:ea typeface="ＭＳ Ｐゴシック" charset="0"/>
                <a:cs typeface="Arial" charset="0"/>
              </a:rPr>
              <a:t> i.p.v. 80 </a:t>
            </a:r>
            <a:r>
              <a:rPr lang="nl-NL" dirty="0" err="1" smtClean="0">
                <a:solidFill>
                  <a:srgbClr val="001F67"/>
                </a:solidFill>
                <a:ea typeface="ＭＳ Ｐゴシック" charset="0"/>
                <a:cs typeface="Arial" charset="0"/>
              </a:rPr>
              <a:t>bpm</a:t>
            </a:r>
            <a:r>
              <a:rPr lang="nl-NL" dirty="0" smtClean="0">
                <a:solidFill>
                  <a:srgbClr val="001F67"/>
                </a:solidFill>
                <a:ea typeface="ＭＳ Ｐゴシック" charset="0"/>
                <a:cs typeface="Arial" charset="0"/>
              </a:rPr>
              <a:t>) op de bloedsomloop? </a:t>
            </a:r>
          </a:p>
          <a:p>
            <a:pPr marL="57150"/>
            <a:endParaRPr lang="nl-NL" dirty="0" smtClean="0">
              <a:solidFill>
                <a:srgbClr val="001F67"/>
              </a:solidFill>
              <a:ea typeface="ＭＳ Ｐゴシック" charset="0"/>
              <a:cs typeface="Arial" charset="0"/>
            </a:endParaRPr>
          </a:p>
          <a:p>
            <a:pPr marL="57150"/>
            <a:r>
              <a:rPr lang="nl-NL" dirty="0" smtClean="0">
                <a:solidFill>
                  <a:srgbClr val="001F67"/>
                </a:solidFill>
                <a:ea typeface="ＭＳ Ｐゴシック" charset="0"/>
                <a:cs typeface="Arial" charset="0"/>
              </a:rPr>
              <a:t>Wat is het effect van bradycardie (hartritme van 50 </a:t>
            </a:r>
            <a:r>
              <a:rPr lang="nl-NL" dirty="0" err="1" smtClean="0">
                <a:solidFill>
                  <a:srgbClr val="001F67"/>
                </a:solidFill>
                <a:ea typeface="ＭＳ Ｐゴシック" charset="0"/>
                <a:cs typeface="Arial" charset="0"/>
              </a:rPr>
              <a:t>bpm</a:t>
            </a:r>
            <a:r>
              <a:rPr lang="nl-NL" dirty="0" smtClean="0">
                <a:solidFill>
                  <a:srgbClr val="001F67"/>
                </a:solidFill>
                <a:ea typeface="ＭＳ Ｐゴシック" charset="0"/>
                <a:cs typeface="Arial" charset="0"/>
              </a:rPr>
              <a:t> i.p.v. 80 </a:t>
            </a:r>
            <a:r>
              <a:rPr lang="nl-NL" dirty="0" err="1" smtClean="0">
                <a:solidFill>
                  <a:srgbClr val="001F67"/>
                </a:solidFill>
                <a:ea typeface="ＭＳ Ｐゴシック" charset="0"/>
                <a:cs typeface="Arial" charset="0"/>
              </a:rPr>
              <a:t>bpm</a:t>
            </a:r>
            <a:r>
              <a:rPr lang="nl-NL" dirty="0" smtClean="0">
                <a:solidFill>
                  <a:srgbClr val="001F67"/>
                </a:solidFill>
                <a:ea typeface="ＭＳ Ｐゴシック" charset="0"/>
                <a:cs typeface="Arial" charset="0"/>
              </a:rPr>
              <a:t>) op de bloedsomloop? </a:t>
            </a:r>
          </a:p>
          <a:p>
            <a:pPr marL="57150"/>
            <a:endParaRPr lang="nl-NL" dirty="0" smtClean="0">
              <a:solidFill>
                <a:srgbClr val="001F67"/>
              </a:solidFill>
              <a:ea typeface="ＭＳ Ｐゴシック" charset="0"/>
              <a:cs typeface="Arial" charset="0"/>
            </a:endParaRPr>
          </a:p>
          <a:p>
            <a:pPr marL="57150"/>
            <a:r>
              <a:rPr lang="nl-NL" dirty="0" smtClean="0">
                <a:solidFill>
                  <a:srgbClr val="001F67"/>
                </a:solidFill>
                <a:ea typeface="ＭＳ Ｐゴシック" charset="0"/>
                <a:cs typeface="Arial" charset="0"/>
              </a:rPr>
              <a:t>Wat is het effect van een faseverschil in de hartcontractie op de bloedsomloop?</a:t>
            </a:r>
          </a:p>
          <a:p>
            <a:pPr marL="57150"/>
            <a:endParaRPr lang="en-US" dirty="0">
              <a:solidFill>
                <a:srgbClr val="001F67"/>
              </a:solidFill>
              <a:ea typeface="ＭＳ Ｐゴシック" charset="0"/>
              <a:cs typeface="Arial"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997200"/>
            <a:ext cx="5743575" cy="3743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p:cNvSpPr>
          <p:nvPr/>
        </p:nvSpPr>
        <p:spPr bwMode="auto">
          <a:xfrm>
            <a:off x="355600" y="3365500"/>
            <a:ext cx="10566400" cy="3848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57799" bIns="0"/>
          <a:lstStyle/>
          <a:p>
            <a:pPr marL="57150"/>
            <a:r>
              <a:rPr lang="en-US" dirty="0" err="1" smtClean="0">
                <a:solidFill>
                  <a:srgbClr val="001F67"/>
                </a:solidFill>
                <a:ea typeface="ＭＳ Ｐゴシック" charset="0"/>
                <a:cs typeface="Arial" charset="0"/>
              </a:rPr>
              <a:t>Wat</a:t>
            </a:r>
            <a:r>
              <a:rPr lang="en-US" dirty="0" smtClean="0">
                <a:solidFill>
                  <a:srgbClr val="001F67"/>
                </a:solidFill>
                <a:ea typeface="ＭＳ Ｐゴシック" charset="0"/>
                <a:cs typeface="Arial" charset="0"/>
              </a:rPr>
              <a:t> is het effect van </a:t>
            </a:r>
            <a:r>
              <a:rPr lang="en-US" dirty="0" err="1" smtClean="0">
                <a:solidFill>
                  <a:srgbClr val="001F67"/>
                </a:solidFill>
                <a:ea typeface="ＭＳ Ｐゴシック" charset="0"/>
                <a:cs typeface="Arial" charset="0"/>
              </a:rPr>
              <a:t>een</a:t>
            </a:r>
            <a:r>
              <a:rPr lang="en-US" dirty="0" smtClean="0">
                <a:solidFill>
                  <a:srgbClr val="001F67"/>
                </a:solidFill>
                <a:ea typeface="ＭＳ Ｐゴシック" charset="0"/>
                <a:cs typeface="Arial" charset="0"/>
              </a:rPr>
              <a:t> </a:t>
            </a:r>
            <a:r>
              <a:rPr lang="en-US" dirty="0" err="1" smtClean="0">
                <a:solidFill>
                  <a:srgbClr val="001F67"/>
                </a:solidFill>
                <a:ea typeface="ＭＳ Ｐゴシック" charset="0"/>
                <a:cs typeface="Arial" charset="0"/>
              </a:rPr>
              <a:t>lekkende</a:t>
            </a:r>
            <a:endParaRPr lang="en-US" dirty="0">
              <a:solidFill>
                <a:srgbClr val="001F67"/>
              </a:solidFill>
              <a:ea typeface="ＭＳ Ｐゴシック" charset="0"/>
              <a:cs typeface="Arial" charset="0"/>
            </a:endParaRPr>
          </a:p>
          <a:p>
            <a:pPr marL="57150"/>
            <a:r>
              <a:rPr lang="en-US" dirty="0" err="1" smtClean="0">
                <a:solidFill>
                  <a:srgbClr val="001F67"/>
                </a:solidFill>
                <a:ea typeface="ＭＳ Ｐゴシック" charset="0"/>
                <a:cs typeface="Arial" charset="0"/>
              </a:rPr>
              <a:t>mitralis</a:t>
            </a:r>
            <a:r>
              <a:rPr lang="en-US" dirty="0" smtClean="0">
                <a:solidFill>
                  <a:srgbClr val="001F67"/>
                </a:solidFill>
                <a:ea typeface="ＭＳ Ｐゴシック" charset="0"/>
                <a:cs typeface="Arial" charset="0"/>
              </a:rPr>
              <a:t>-</a:t>
            </a:r>
            <a:endParaRPr lang="en-US" dirty="0">
              <a:solidFill>
                <a:srgbClr val="001F67"/>
              </a:solidFill>
              <a:ea typeface="ＭＳ Ｐゴシック" charset="0"/>
              <a:cs typeface="Arial" charset="0"/>
            </a:endParaRPr>
          </a:p>
          <a:p>
            <a:pPr marL="57150"/>
            <a:r>
              <a:rPr lang="en-US" dirty="0">
                <a:solidFill>
                  <a:srgbClr val="001F67"/>
                </a:solidFill>
                <a:ea typeface="ＭＳ Ｐゴシック" charset="0"/>
                <a:cs typeface="Arial" charset="0"/>
              </a:rPr>
              <a:t>a</a:t>
            </a:r>
            <a:r>
              <a:rPr lang="en-US" dirty="0" smtClean="0">
                <a:solidFill>
                  <a:srgbClr val="001F67"/>
                </a:solidFill>
                <a:ea typeface="ＭＳ Ｐゴシック" charset="0"/>
                <a:cs typeface="Arial" charset="0"/>
              </a:rPr>
              <a:t>orta-</a:t>
            </a:r>
            <a:endParaRPr lang="en-US" dirty="0">
              <a:solidFill>
                <a:srgbClr val="001F67"/>
              </a:solidFill>
              <a:ea typeface="ＭＳ Ｐゴシック" charset="0"/>
              <a:cs typeface="Arial" charset="0"/>
            </a:endParaRPr>
          </a:p>
          <a:p>
            <a:pPr marL="57150"/>
            <a:r>
              <a:rPr lang="en-US" dirty="0" err="1">
                <a:solidFill>
                  <a:srgbClr val="001F67"/>
                </a:solidFill>
                <a:ea typeface="ＭＳ Ｐゴシック" charset="0"/>
                <a:cs typeface="Arial" charset="0"/>
              </a:rPr>
              <a:t>t</a:t>
            </a:r>
            <a:r>
              <a:rPr lang="en-US" dirty="0" err="1" smtClean="0">
                <a:solidFill>
                  <a:srgbClr val="001F67"/>
                </a:solidFill>
                <a:ea typeface="ＭＳ Ｐゴシック" charset="0"/>
                <a:cs typeface="Arial" charset="0"/>
              </a:rPr>
              <a:t>ricuspidaal</a:t>
            </a:r>
            <a:r>
              <a:rPr lang="en-US" dirty="0" smtClean="0">
                <a:solidFill>
                  <a:srgbClr val="001F67"/>
                </a:solidFill>
                <a:ea typeface="ＭＳ Ｐゴシック" charset="0"/>
                <a:cs typeface="Arial" charset="0"/>
              </a:rPr>
              <a:t>-</a:t>
            </a:r>
            <a:endParaRPr lang="en-US" dirty="0">
              <a:solidFill>
                <a:srgbClr val="001F67"/>
              </a:solidFill>
              <a:ea typeface="ＭＳ Ｐゴシック" charset="0"/>
              <a:cs typeface="Arial" charset="0"/>
            </a:endParaRPr>
          </a:p>
          <a:p>
            <a:pPr marL="57150"/>
            <a:r>
              <a:rPr lang="en-US" dirty="0" err="1" smtClean="0">
                <a:solidFill>
                  <a:srgbClr val="001F67"/>
                </a:solidFill>
                <a:ea typeface="ＭＳ Ｐゴシック" charset="0"/>
                <a:cs typeface="Arial" charset="0"/>
              </a:rPr>
              <a:t>pulmonalis</a:t>
            </a:r>
            <a:r>
              <a:rPr lang="en-US" dirty="0" smtClean="0">
                <a:solidFill>
                  <a:srgbClr val="001F67"/>
                </a:solidFill>
                <a:ea typeface="ＭＳ Ｐゴシック" charset="0"/>
                <a:cs typeface="Arial" charset="0"/>
              </a:rPr>
              <a:t>-</a:t>
            </a:r>
            <a:endParaRPr lang="en-US" dirty="0">
              <a:solidFill>
                <a:srgbClr val="001F67"/>
              </a:solidFill>
              <a:ea typeface="ＭＳ Ｐゴシック" charset="0"/>
              <a:cs typeface="Arial" charset="0"/>
            </a:endParaRPr>
          </a:p>
          <a:p>
            <a:pPr marL="57150"/>
            <a:r>
              <a:rPr lang="en-US" dirty="0" err="1" smtClean="0">
                <a:solidFill>
                  <a:srgbClr val="001F67"/>
                </a:solidFill>
                <a:ea typeface="ＭＳ Ｐゴシック" charset="0"/>
                <a:cs typeface="Arial" charset="0"/>
              </a:rPr>
              <a:t>k</a:t>
            </a:r>
            <a:r>
              <a:rPr lang="en-US" smtClean="0">
                <a:solidFill>
                  <a:srgbClr val="001F67"/>
                </a:solidFill>
                <a:ea typeface="ＭＳ Ｐゴシック" charset="0"/>
                <a:cs typeface="Arial" charset="0"/>
              </a:rPr>
              <a:t>lep</a:t>
            </a:r>
            <a:r>
              <a:rPr lang="en-US" dirty="0" smtClean="0">
                <a:solidFill>
                  <a:srgbClr val="001F67"/>
                </a:solidFill>
                <a:ea typeface="ＭＳ Ｐゴシック" charset="0"/>
                <a:cs typeface="Arial" charset="0"/>
              </a:rPr>
              <a:t> </a:t>
            </a:r>
            <a:r>
              <a:rPr lang="en-US" dirty="0" smtClean="0">
                <a:solidFill>
                  <a:srgbClr val="001F67"/>
                </a:solidFill>
                <a:ea typeface="ＭＳ Ｐゴシック" charset="0"/>
                <a:cs typeface="Arial" charset="0"/>
              </a:rPr>
              <a:t>op de </a:t>
            </a:r>
            <a:r>
              <a:rPr lang="en-US" dirty="0" err="1" smtClean="0">
                <a:solidFill>
                  <a:srgbClr val="001F67"/>
                </a:solidFill>
                <a:ea typeface="ＭＳ Ｐゴシック" charset="0"/>
                <a:cs typeface="Arial" charset="0"/>
              </a:rPr>
              <a:t>bloedsomloop</a:t>
            </a:r>
            <a:r>
              <a:rPr lang="en-US" dirty="0" smtClean="0">
                <a:solidFill>
                  <a:srgbClr val="001F67"/>
                </a:solidFill>
                <a:ea typeface="ＭＳ Ｐゴシック" charset="0"/>
                <a:cs typeface="Arial" charset="0"/>
              </a:rPr>
              <a:t>?</a:t>
            </a:r>
            <a:endParaRPr lang="en-US" dirty="0">
              <a:solidFill>
                <a:srgbClr val="001F67"/>
              </a:solidFill>
              <a:ea typeface="ＭＳ Ｐゴシック" charset="0"/>
              <a:cs typeface="Arial" charset="0"/>
            </a:endParaRPr>
          </a:p>
          <a:p>
            <a:pPr marL="57150"/>
            <a:endParaRPr lang="en-US" dirty="0">
              <a:solidFill>
                <a:srgbClr val="001F67"/>
              </a:solidFill>
              <a:ea typeface="ＭＳ Ｐゴシック" charset="0"/>
              <a:cs typeface="Arial" charset="0"/>
            </a:endParaRPr>
          </a:p>
          <a:p>
            <a:pPr marL="57150"/>
            <a:endParaRPr lang="en-US" dirty="0">
              <a:solidFill>
                <a:srgbClr val="001F67"/>
              </a:solidFill>
              <a:ea typeface="ＭＳ Ｐゴシック" charset="0"/>
              <a:cs typeface="Arial"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302500" y="2070100"/>
            <a:ext cx="5638800" cy="563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39985" y="700336"/>
            <a:ext cx="9614943" cy="8261176"/>
          </a:xfrm>
          <a:prstGeom prst="rect">
            <a:avLst/>
          </a:prstGeom>
        </p:spPr>
      </p:pic>
    </p:spTree>
    <p:extLst>
      <p:ext uri="{BB962C8B-B14F-4D97-AF65-F5344CB8AC3E}">
        <p14:creationId xmlns:p14="http://schemas.microsoft.com/office/powerpoint/2010/main" xmlns="" val="34575910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p:cNvSpPr>
          <p:nvPr/>
        </p:nvSpPr>
        <p:spPr bwMode="auto">
          <a:xfrm>
            <a:off x="4089400" y="1060376"/>
            <a:ext cx="8699500" cy="807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57799" bIns="0"/>
          <a:lstStyle/>
          <a:p>
            <a:pPr marL="57150">
              <a:tabLst>
                <a:tab pos="500063" algn="l"/>
                <a:tab pos="500063" algn="l"/>
                <a:tab pos="500063" algn="l"/>
                <a:tab pos="500063" algn="l"/>
                <a:tab pos="500063" algn="l"/>
                <a:tab pos="239713" algn="l"/>
              </a:tabLst>
            </a:pPr>
            <a:endParaRPr lang="en-US" dirty="0">
              <a:solidFill>
                <a:srgbClr val="001F67"/>
              </a:solidFill>
              <a:ea typeface="ＭＳ Ｐゴシック" charset="0"/>
              <a:cs typeface="Lucida Grande" charset="0"/>
            </a:endParaRPr>
          </a:p>
          <a:p>
            <a:pPr marL="365125" indent="-307975">
              <a:buClr>
                <a:srgbClr val="001F67"/>
              </a:buClr>
              <a:buSzPct val="125000"/>
              <a:buFont typeface="Arial" charset="0"/>
              <a:buChar char="•"/>
              <a:tabLst>
                <a:tab pos="365125" algn="l"/>
                <a:tab pos="500063" algn="l"/>
                <a:tab pos="500063" algn="l"/>
                <a:tab pos="500063" algn="l"/>
                <a:tab pos="500063" algn="l"/>
                <a:tab pos="500063" algn="l"/>
              </a:tabLst>
            </a:pPr>
            <a:r>
              <a:rPr lang="nl-NL" dirty="0" smtClean="0">
                <a:solidFill>
                  <a:srgbClr val="001F67"/>
                </a:solidFill>
                <a:ea typeface="ＭＳ Ｐゴシック" charset="0"/>
                <a:cs typeface="Arial" charset="0"/>
              </a:rPr>
              <a:t>De bloedstroom binnen een blok wordt alleen beïnvloed door (1) de druk bij binnenkomst, (2) de instroomweerstand, (3) de compliantie, (4) de uitstroomweerstand en (5) de druk bij het verlaten.</a:t>
            </a:r>
          </a:p>
          <a:p>
            <a:pPr marL="57150">
              <a:tabLst>
                <a:tab pos="500063" algn="l"/>
                <a:tab pos="500063" algn="l"/>
                <a:tab pos="500063" algn="l"/>
                <a:tab pos="500063" algn="l"/>
                <a:tab pos="500063" algn="l"/>
                <a:tab pos="239713" algn="l"/>
              </a:tabLst>
            </a:pPr>
            <a:endParaRPr lang="nl-NL" dirty="0" smtClean="0">
              <a:solidFill>
                <a:srgbClr val="001F67"/>
              </a:solidFill>
              <a:ea typeface="ＭＳ Ｐゴシック" charset="0"/>
              <a:cs typeface="Lucida Grande" charset="0"/>
            </a:endParaRPr>
          </a:p>
          <a:p>
            <a:pPr marL="365125" indent="-307975">
              <a:buClr>
                <a:srgbClr val="001F67"/>
              </a:buClr>
              <a:buSzPct val="125000"/>
              <a:buFont typeface="Arial" charset="0"/>
              <a:buChar char="•"/>
              <a:tabLst>
                <a:tab pos="500063" algn="l"/>
                <a:tab pos="500063" algn="l"/>
                <a:tab pos="500063" algn="l"/>
                <a:tab pos="500063" algn="l"/>
                <a:tab pos="500063" algn="l"/>
                <a:tab pos="239713" algn="l"/>
              </a:tabLst>
            </a:pPr>
            <a:r>
              <a:rPr lang="nl-NL" dirty="0" smtClean="0">
                <a:solidFill>
                  <a:srgbClr val="001F67"/>
                </a:solidFill>
                <a:ea typeface="ＭＳ Ｐゴシック" charset="0"/>
                <a:cs typeface="Arial" charset="0"/>
              </a:rPr>
              <a:t>Voor warmtetransport (1) alle interne warmte wordt geabsorbeerd en doorgegeven door bloed, (2) de specifieke warmtecapaciteit van bloed en alle lichaamsdelen wordt gelijk gesteld, en (3) temperatuursveranderingen in haarvaten en (slag)aders wordt verwaarloosd.</a:t>
            </a:r>
          </a:p>
          <a:p>
            <a:pPr marL="57150">
              <a:tabLst>
                <a:tab pos="500063" algn="l"/>
                <a:tab pos="500063" algn="l"/>
                <a:tab pos="500063" algn="l"/>
                <a:tab pos="500063" algn="l"/>
                <a:tab pos="500063" algn="l"/>
                <a:tab pos="239713" algn="l"/>
              </a:tabLst>
            </a:pPr>
            <a:endParaRPr lang="en-US" dirty="0">
              <a:solidFill>
                <a:srgbClr val="001F67"/>
              </a:solidFill>
              <a:ea typeface="ＭＳ Ｐゴシック" charset="0"/>
              <a:cs typeface="Lucida Grande" charset="0"/>
            </a:endParaRPr>
          </a:p>
          <a:p>
            <a:pPr marL="365125" indent="-307975">
              <a:buClr>
                <a:srgbClr val="001F67"/>
              </a:buClr>
              <a:buSzPct val="125000"/>
              <a:buFont typeface="Arial" charset="0"/>
              <a:buChar char="•"/>
              <a:tabLst>
                <a:tab pos="500063" algn="l"/>
                <a:tab pos="500063" algn="l"/>
                <a:tab pos="500063" algn="l"/>
                <a:tab pos="500063" algn="l"/>
                <a:tab pos="500063" algn="l"/>
                <a:tab pos="239713" algn="l"/>
              </a:tabLst>
            </a:pPr>
            <a:r>
              <a:rPr lang="en-US" dirty="0">
                <a:solidFill>
                  <a:srgbClr val="001F67"/>
                </a:solidFill>
                <a:ea typeface="ＭＳ Ｐゴシック" charset="0"/>
                <a:cs typeface="Arial" charset="0"/>
              </a:rPr>
              <a:t>...</a:t>
            </a:r>
          </a:p>
          <a:p>
            <a:pPr marL="311150" lvl="3" indent="-50800">
              <a:buClr>
                <a:srgbClr val="001F67"/>
              </a:buClr>
              <a:buSzPct val="125000"/>
              <a:buFont typeface="Arial" charset="0"/>
              <a:buChar char="•"/>
              <a:tabLst>
                <a:tab pos="500063" algn="l"/>
                <a:tab pos="500063" algn="l"/>
                <a:tab pos="500063" algn="l"/>
                <a:tab pos="500063" algn="l"/>
                <a:tab pos="500063" algn="l"/>
                <a:tab pos="239713" algn="l"/>
              </a:tabLst>
            </a:pPr>
            <a:endParaRPr lang="en-US" dirty="0">
              <a:solidFill>
                <a:srgbClr val="001F67"/>
              </a:solidFill>
              <a:ea typeface="ＭＳ Ｐゴシック" charset="0"/>
              <a:cs typeface="Lucida Grande" charset="0"/>
            </a:endParaRPr>
          </a:p>
          <a:p>
            <a:pPr marL="1771650" lvl="4">
              <a:tabLst>
                <a:tab pos="500063" algn="l"/>
                <a:tab pos="500063" algn="l"/>
                <a:tab pos="500063" algn="l"/>
                <a:tab pos="500063" algn="l"/>
                <a:tab pos="500063" algn="l"/>
                <a:tab pos="239713" algn="l"/>
              </a:tabLst>
            </a:pPr>
            <a:endParaRPr lang="en-US" dirty="0">
              <a:solidFill>
                <a:srgbClr val="001F67"/>
              </a:solidFill>
              <a:ea typeface="ＭＳ Ｐゴシック" charset="0"/>
              <a:cs typeface="Lucida Grande" charset="0"/>
            </a:endParaRPr>
          </a:p>
          <a:p>
            <a:pPr marL="57150">
              <a:tabLst>
                <a:tab pos="500063" algn="l"/>
                <a:tab pos="500063" algn="l"/>
                <a:tab pos="500063" algn="l"/>
                <a:tab pos="500063" algn="l"/>
                <a:tab pos="500063" algn="l"/>
                <a:tab pos="239713" algn="l"/>
              </a:tabLst>
            </a:pPr>
            <a:endParaRPr lang="en-US" dirty="0">
              <a:solidFill>
                <a:srgbClr val="001F67"/>
              </a:solidFill>
              <a:ea typeface="ＭＳ Ｐゴシック" charset="0"/>
              <a:cs typeface="Lucida Grande"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 y="1687513"/>
            <a:ext cx="3962400" cy="345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08112" y="1139252"/>
            <a:ext cx="11326936" cy="7409956"/>
          </a:xfrm>
          <a:prstGeom prst="rect">
            <a:avLst/>
          </a:prstGeom>
        </p:spPr>
      </p:pic>
    </p:spTree>
    <p:extLst>
      <p:ext uri="{BB962C8B-B14F-4D97-AF65-F5344CB8AC3E}">
        <p14:creationId xmlns:p14="http://schemas.microsoft.com/office/powerpoint/2010/main" xmlns="" val="243475433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413593"/>
            <a:ext cx="3809174" cy="5101332"/>
          </a:xfrm>
          <a:prstGeom prst="rect">
            <a:avLst/>
          </a:prstGeom>
          <a:effectLst>
            <a:outerShdw blurRad="127000" dist="76200" dir="20460000" algn="tl" rotWithShape="0">
              <a:srgbClr val="000000">
                <a:alpha val="75000"/>
              </a:srgbClr>
            </a:outerShdw>
          </a:effec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08338" y="1346200"/>
            <a:ext cx="4194175" cy="5232400"/>
          </a:xfrm>
          <a:prstGeom prst="rect">
            <a:avLst/>
          </a:prstGeom>
          <a:noFill/>
          <a:ln>
            <a:noFill/>
          </a:ln>
          <a:effectLst>
            <a:outerShdw blurRad="127000" dist="76199" dir="20460005" algn="ctr" rotWithShape="0">
              <a:schemeClr val="bg2">
                <a:alpha val="75000"/>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91000" y="3827463"/>
            <a:ext cx="4152900" cy="5862637"/>
          </a:xfrm>
          <a:prstGeom prst="rect">
            <a:avLst/>
          </a:prstGeom>
          <a:noFill/>
          <a:ln>
            <a:noFill/>
          </a:ln>
          <a:effectLst>
            <a:outerShdw blurRad="127000" dist="76200" dir="20640023" algn="ctr" rotWithShape="0">
              <a:schemeClr val="bg2">
                <a:alpha val="75000"/>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167813" y="1244600"/>
            <a:ext cx="3760787" cy="5067300"/>
          </a:xfrm>
          <a:prstGeom prst="rect">
            <a:avLst/>
          </a:prstGeom>
          <a:noFill/>
          <a:ln>
            <a:noFill/>
          </a:ln>
          <a:effectLst>
            <a:outerShdw blurRad="127000" dist="76199" dir="20100008" algn="ctr" rotWithShape="0">
              <a:schemeClr val="bg2">
                <a:alpha val="75000"/>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pic>
        <p:nvPicPr>
          <p:cNvPr id="11269" name="Picture 5"/>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480300" y="3021013"/>
            <a:ext cx="3822700" cy="5283200"/>
          </a:xfrm>
          <a:prstGeom prst="rect">
            <a:avLst/>
          </a:prstGeom>
          <a:noFill/>
          <a:ln>
            <a:noFill/>
          </a:ln>
          <a:effectLst>
            <a:outerShdw blurRad="127000" dist="76199" dir="20460005" algn="ctr" rotWithShape="0">
              <a:schemeClr val="bg2">
                <a:alpha val="75000"/>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45</TotalTime>
  <Pages>0</Pages>
  <Words>263</Words>
  <Characters>0</Characters>
  <Application>Microsoft Office PowerPoint</Application>
  <PresentationFormat>Custom</PresentationFormat>
  <Lines>0</Lines>
  <Paragraphs>38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Natuurkunde van de bloedsomloop</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x yz</dc:creator>
  <cp:keywords/>
  <dc:description/>
  <cp:lastModifiedBy>study</cp:lastModifiedBy>
  <cp:revision>16</cp:revision>
  <dcterms:modified xsi:type="dcterms:W3CDTF">2011-12-16T10:50:28Z</dcterms:modified>
</cp:coreProperties>
</file>