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75" r:id="rId4"/>
    <p:sldId id="267" r:id="rId5"/>
    <p:sldId id="272" r:id="rId6"/>
    <p:sldId id="277" r:id="rId7"/>
    <p:sldId id="258" r:id="rId8"/>
    <p:sldId id="259" r:id="rId9"/>
    <p:sldId id="260" r:id="rId10"/>
    <p:sldId id="265" r:id="rId11"/>
    <p:sldId id="261" r:id="rId12"/>
    <p:sldId id="262" r:id="rId13"/>
    <p:sldId id="269" r:id="rId14"/>
    <p:sldId id="263" r:id="rId15"/>
    <p:sldId id="266" r:id="rId16"/>
    <p:sldId id="264" r:id="rId17"/>
    <p:sldId id="271" r:id="rId18"/>
    <p:sldId id="268" r:id="rId19"/>
    <p:sldId id="270" r:id="rId20"/>
    <p:sldId id="276" r:id="rId21"/>
    <p:sldId id="273" r:id="rId22"/>
    <p:sldId id="274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40E59-4992-4C95-9C7E-D88438B8DEE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2EB8286-DA83-4AA9-8672-A4305A14FE14}">
      <dgm:prSet phldrT="[Tekst]"/>
      <dgm:spPr/>
      <dgm:t>
        <a:bodyPr/>
        <a:lstStyle/>
        <a:p>
          <a:r>
            <a:rPr lang="nl-NL" dirty="0" smtClean="0"/>
            <a:t>Begrip</a:t>
          </a:r>
          <a:endParaRPr lang="nl-NL" dirty="0"/>
        </a:p>
      </dgm:t>
    </dgm:pt>
    <dgm:pt modelId="{DBDE16AB-06D7-428B-AC55-352061CC6D53}" type="parTrans" cxnId="{EFE59EA1-FBEC-469F-A44F-1898A2241D96}">
      <dgm:prSet/>
      <dgm:spPr/>
      <dgm:t>
        <a:bodyPr/>
        <a:lstStyle/>
        <a:p>
          <a:endParaRPr lang="nl-NL"/>
        </a:p>
      </dgm:t>
    </dgm:pt>
    <dgm:pt modelId="{70E6C748-4EAC-466E-AAC7-752217EFC256}" type="sibTrans" cxnId="{EFE59EA1-FBEC-469F-A44F-1898A2241D96}">
      <dgm:prSet/>
      <dgm:spPr/>
      <dgm:t>
        <a:bodyPr/>
        <a:lstStyle/>
        <a:p>
          <a:endParaRPr lang="nl-NL"/>
        </a:p>
      </dgm:t>
    </dgm:pt>
    <dgm:pt modelId="{A2BD0110-F92F-453C-9E27-A0DCAAAC1A8F}">
      <dgm:prSet phldrT="[Tekst]"/>
      <dgm:spPr>
        <a:solidFill>
          <a:srgbClr val="00B050"/>
        </a:solidFill>
      </dgm:spPr>
      <dgm:t>
        <a:bodyPr/>
        <a:lstStyle/>
        <a:p>
          <a:r>
            <a:rPr lang="nl-NL" dirty="0" smtClean="0"/>
            <a:t>Onderzoek</a:t>
          </a:r>
          <a:endParaRPr lang="nl-NL" dirty="0"/>
        </a:p>
      </dgm:t>
    </dgm:pt>
    <dgm:pt modelId="{AC8279D1-DE1B-41BC-AFCA-AA6FA2B73C3B}" type="parTrans" cxnId="{AFF9FADD-92E0-4B92-BA2B-D23A39FCFA0F}">
      <dgm:prSet/>
      <dgm:spPr/>
      <dgm:t>
        <a:bodyPr/>
        <a:lstStyle/>
        <a:p>
          <a:endParaRPr lang="nl-NL"/>
        </a:p>
      </dgm:t>
    </dgm:pt>
    <dgm:pt modelId="{1C1CF9A7-4182-44E6-90B5-AA559E2B43FB}" type="sibTrans" cxnId="{AFF9FADD-92E0-4B92-BA2B-D23A39FCFA0F}">
      <dgm:prSet/>
      <dgm:spPr/>
      <dgm:t>
        <a:bodyPr/>
        <a:lstStyle/>
        <a:p>
          <a:endParaRPr lang="nl-NL"/>
        </a:p>
      </dgm:t>
    </dgm:pt>
    <dgm:pt modelId="{7E6A9591-EB6B-466A-996D-F22CD0DB309E}">
      <dgm:prSet phldrT="[Tekst]"/>
      <dgm:spPr>
        <a:solidFill>
          <a:srgbClr val="FF0000"/>
        </a:solidFill>
      </dgm:spPr>
      <dgm:t>
        <a:bodyPr/>
        <a:lstStyle/>
        <a:p>
          <a:r>
            <a:rPr lang="nl-NL" dirty="0" smtClean="0"/>
            <a:t>Apparatuur</a:t>
          </a:r>
          <a:endParaRPr lang="nl-NL" dirty="0"/>
        </a:p>
      </dgm:t>
    </dgm:pt>
    <dgm:pt modelId="{C0D9BC9E-1224-419A-A738-4FF7A49B6694}" type="parTrans" cxnId="{1EF96FD8-CAAA-46CF-A617-DBD0F7151CE4}">
      <dgm:prSet/>
      <dgm:spPr/>
      <dgm:t>
        <a:bodyPr/>
        <a:lstStyle/>
        <a:p>
          <a:endParaRPr lang="nl-NL"/>
        </a:p>
      </dgm:t>
    </dgm:pt>
    <dgm:pt modelId="{755D57CB-6776-48D1-9037-1B5C625889ED}" type="sibTrans" cxnId="{1EF96FD8-CAAA-46CF-A617-DBD0F7151CE4}">
      <dgm:prSet/>
      <dgm:spPr/>
      <dgm:t>
        <a:bodyPr/>
        <a:lstStyle/>
        <a:p>
          <a:endParaRPr lang="nl-NL"/>
        </a:p>
      </dgm:t>
    </dgm:pt>
    <dgm:pt modelId="{5B78BB20-DCE4-4809-98F1-F09CED553E3E}" type="pres">
      <dgm:prSet presAssocID="{90340E59-4992-4C95-9C7E-D88438B8DEE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E978C1-629E-4C48-B432-8BB8618D1F4B}" type="pres">
      <dgm:prSet presAssocID="{F2EB8286-DA83-4AA9-8672-A4305A14FE14}" presName="gear1" presStyleLbl="node1" presStyleIdx="0" presStyleCnt="3" custAng="0" custScaleX="91577" custScaleY="87613" custLinFactNeighborX="15306" custLinFactNeighborY="-29886">
        <dgm:presLayoutVars>
          <dgm:chMax val="1"/>
          <dgm:bulletEnabled val="1"/>
        </dgm:presLayoutVars>
      </dgm:prSet>
      <dgm:spPr/>
    </dgm:pt>
    <dgm:pt modelId="{FFC64DC7-A660-4E35-A720-908BA8935FA3}" type="pres">
      <dgm:prSet presAssocID="{F2EB8286-DA83-4AA9-8672-A4305A14FE14}" presName="gear1srcNode" presStyleLbl="node1" presStyleIdx="0" presStyleCnt="3"/>
      <dgm:spPr/>
    </dgm:pt>
    <dgm:pt modelId="{BC7F3271-8F9C-4F12-A816-6CC2A7B76E92}" type="pres">
      <dgm:prSet presAssocID="{F2EB8286-DA83-4AA9-8672-A4305A14FE14}" presName="gear1dstNode" presStyleLbl="node1" presStyleIdx="0" presStyleCnt="3"/>
      <dgm:spPr/>
    </dgm:pt>
    <dgm:pt modelId="{8E9C2BF9-74FF-4CD4-9FF9-B3B7EB29F2EC}" type="pres">
      <dgm:prSet presAssocID="{A2BD0110-F92F-453C-9E27-A0DCAAAC1A8F}" presName="gear2" presStyleLbl="node1" presStyleIdx="1" presStyleCnt="3" custAng="0">
        <dgm:presLayoutVars>
          <dgm:chMax val="1"/>
          <dgm:bulletEnabled val="1"/>
        </dgm:presLayoutVars>
      </dgm:prSet>
      <dgm:spPr/>
    </dgm:pt>
    <dgm:pt modelId="{B50BDD71-F6F0-453D-8825-FCEE172E5558}" type="pres">
      <dgm:prSet presAssocID="{A2BD0110-F92F-453C-9E27-A0DCAAAC1A8F}" presName="gear2srcNode" presStyleLbl="node1" presStyleIdx="1" presStyleCnt="3"/>
      <dgm:spPr/>
    </dgm:pt>
    <dgm:pt modelId="{F5C7F8CE-6713-4E39-A0BB-0519D527384A}" type="pres">
      <dgm:prSet presAssocID="{A2BD0110-F92F-453C-9E27-A0DCAAAC1A8F}" presName="gear2dstNode" presStyleLbl="node1" presStyleIdx="1" presStyleCnt="3"/>
      <dgm:spPr/>
    </dgm:pt>
    <dgm:pt modelId="{9D6DA802-4451-452B-A9FC-DFB231DA9038}" type="pres">
      <dgm:prSet presAssocID="{7E6A9591-EB6B-466A-996D-F22CD0DB309E}" presName="gear3" presStyleLbl="node1" presStyleIdx="2" presStyleCnt="3" custAng="0"/>
      <dgm:spPr/>
      <dgm:t>
        <a:bodyPr/>
        <a:lstStyle/>
        <a:p>
          <a:endParaRPr lang="nl-NL"/>
        </a:p>
      </dgm:t>
    </dgm:pt>
    <dgm:pt modelId="{A8745C8F-6C2C-42AE-8FFF-90FB1D9491AF}" type="pres">
      <dgm:prSet presAssocID="{7E6A9591-EB6B-466A-996D-F22CD0DB309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7D601C-9BF7-4058-8321-5B2B78443494}" type="pres">
      <dgm:prSet presAssocID="{7E6A9591-EB6B-466A-996D-F22CD0DB309E}" presName="gear3srcNode" presStyleLbl="node1" presStyleIdx="2" presStyleCnt="3"/>
      <dgm:spPr/>
    </dgm:pt>
    <dgm:pt modelId="{7F94C0C4-1340-4497-A78C-1A76DCAD0BD7}" type="pres">
      <dgm:prSet presAssocID="{7E6A9591-EB6B-466A-996D-F22CD0DB309E}" presName="gear3dstNode" presStyleLbl="node1" presStyleIdx="2" presStyleCnt="3"/>
      <dgm:spPr/>
    </dgm:pt>
    <dgm:pt modelId="{D8256E82-09D5-4AD0-B35B-245D052529DE}" type="pres">
      <dgm:prSet presAssocID="{70E6C748-4EAC-466E-AAC7-752217EFC256}" presName="connector1" presStyleLbl="sibTrans2D1" presStyleIdx="0" presStyleCnt="3" custAng="0" custLinFactNeighborX="9183" custLinFactNeighborY="-21004"/>
      <dgm:spPr/>
    </dgm:pt>
    <dgm:pt modelId="{E8A1F488-2E28-4382-95AA-5105FF598A01}" type="pres">
      <dgm:prSet presAssocID="{1C1CF9A7-4182-44E6-90B5-AA559E2B43FB}" presName="connector2" presStyleLbl="sibTrans2D1" presStyleIdx="1" presStyleCnt="3" custAng="0"/>
      <dgm:spPr/>
    </dgm:pt>
    <dgm:pt modelId="{09D83845-33B1-48C8-AF55-BA91602E0EDD}" type="pres">
      <dgm:prSet presAssocID="{755D57CB-6776-48D1-9037-1B5C625889ED}" presName="connector3" presStyleLbl="sibTrans2D1" presStyleIdx="2" presStyleCnt="3" custAng="0"/>
      <dgm:spPr/>
    </dgm:pt>
  </dgm:ptLst>
  <dgm:cxnLst>
    <dgm:cxn modelId="{5F547564-EF37-4403-91AE-06A1E7C802C2}" type="presOf" srcId="{7E6A9591-EB6B-466A-996D-F22CD0DB309E}" destId="{9D6DA802-4451-452B-A9FC-DFB231DA9038}" srcOrd="0" destOrd="0" presId="urn:microsoft.com/office/officeart/2005/8/layout/gear1"/>
    <dgm:cxn modelId="{1064ECC9-BD22-4235-A106-22B0E55D177F}" type="presOf" srcId="{A2BD0110-F92F-453C-9E27-A0DCAAAC1A8F}" destId="{F5C7F8CE-6713-4E39-A0BB-0519D527384A}" srcOrd="2" destOrd="0" presId="urn:microsoft.com/office/officeart/2005/8/layout/gear1"/>
    <dgm:cxn modelId="{43A5F091-0C9D-42AA-AD83-01A5D51638A9}" type="presOf" srcId="{A2BD0110-F92F-453C-9E27-A0DCAAAC1A8F}" destId="{B50BDD71-F6F0-453D-8825-FCEE172E5558}" srcOrd="1" destOrd="0" presId="urn:microsoft.com/office/officeart/2005/8/layout/gear1"/>
    <dgm:cxn modelId="{AFF9FADD-92E0-4B92-BA2B-D23A39FCFA0F}" srcId="{90340E59-4992-4C95-9C7E-D88438B8DEE5}" destId="{A2BD0110-F92F-453C-9E27-A0DCAAAC1A8F}" srcOrd="1" destOrd="0" parTransId="{AC8279D1-DE1B-41BC-AFCA-AA6FA2B73C3B}" sibTransId="{1C1CF9A7-4182-44E6-90B5-AA559E2B43FB}"/>
    <dgm:cxn modelId="{4E798A22-03EB-4FA5-BADF-773E8B5DDC47}" type="presOf" srcId="{7E6A9591-EB6B-466A-996D-F22CD0DB309E}" destId="{7F94C0C4-1340-4497-A78C-1A76DCAD0BD7}" srcOrd="3" destOrd="0" presId="urn:microsoft.com/office/officeart/2005/8/layout/gear1"/>
    <dgm:cxn modelId="{EFE59EA1-FBEC-469F-A44F-1898A2241D96}" srcId="{90340E59-4992-4C95-9C7E-D88438B8DEE5}" destId="{F2EB8286-DA83-4AA9-8672-A4305A14FE14}" srcOrd="0" destOrd="0" parTransId="{DBDE16AB-06D7-428B-AC55-352061CC6D53}" sibTransId="{70E6C748-4EAC-466E-AAC7-752217EFC256}"/>
    <dgm:cxn modelId="{DAF51077-FD54-4ACD-BA6E-4DAC17F12893}" type="presOf" srcId="{F2EB8286-DA83-4AA9-8672-A4305A14FE14}" destId="{76E978C1-629E-4C48-B432-8BB8618D1F4B}" srcOrd="0" destOrd="0" presId="urn:microsoft.com/office/officeart/2005/8/layout/gear1"/>
    <dgm:cxn modelId="{698E273E-9818-43DA-B1AD-E439F6DEB9C5}" type="presOf" srcId="{90340E59-4992-4C95-9C7E-D88438B8DEE5}" destId="{5B78BB20-DCE4-4809-98F1-F09CED553E3E}" srcOrd="0" destOrd="0" presId="urn:microsoft.com/office/officeart/2005/8/layout/gear1"/>
    <dgm:cxn modelId="{665A664B-5E38-4187-B8E8-C7E99EF2CABB}" type="presOf" srcId="{1C1CF9A7-4182-44E6-90B5-AA559E2B43FB}" destId="{E8A1F488-2E28-4382-95AA-5105FF598A01}" srcOrd="0" destOrd="0" presId="urn:microsoft.com/office/officeart/2005/8/layout/gear1"/>
    <dgm:cxn modelId="{1EF96FD8-CAAA-46CF-A617-DBD0F7151CE4}" srcId="{90340E59-4992-4C95-9C7E-D88438B8DEE5}" destId="{7E6A9591-EB6B-466A-996D-F22CD0DB309E}" srcOrd="2" destOrd="0" parTransId="{C0D9BC9E-1224-419A-A738-4FF7A49B6694}" sibTransId="{755D57CB-6776-48D1-9037-1B5C625889ED}"/>
    <dgm:cxn modelId="{136E94A1-0FAA-480D-A8E1-DBB090A7AD41}" type="presOf" srcId="{755D57CB-6776-48D1-9037-1B5C625889ED}" destId="{09D83845-33B1-48C8-AF55-BA91602E0EDD}" srcOrd="0" destOrd="0" presId="urn:microsoft.com/office/officeart/2005/8/layout/gear1"/>
    <dgm:cxn modelId="{D29D35C2-59FF-4006-ADD7-D19207779758}" type="presOf" srcId="{F2EB8286-DA83-4AA9-8672-A4305A14FE14}" destId="{FFC64DC7-A660-4E35-A720-908BA8935FA3}" srcOrd="1" destOrd="0" presId="urn:microsoft.com/office/officeart/2005/8/layout/gear1"/>
    <dgm:cxn modelId="{C0523AE9-39CB-4496-A5D3-1A8EEB7CCAB8}" type="presOf" srcId="{70E6C748-4EAC-466E-AAC7-752217EFC256}" destId="{D8256E82-09D5-4AD0-B35B-245D052529DE}" srcOrd="0" destOrd="0" presId="urn:microsoft.com/office/officeart/2005/8/layout/gear1"/>
    <dgm:cxn modelId="{A451F2FC-4E6E-4E35-81C4-199D5AA9171C}" type="presOf" srcId="{7E6A9591-EB6B-466A-996D-F22CD0DB309E}" destId="{A8745C8F-6C2C-42AE-8FFF-90FB1D9491AF}" srcOrd="1" destOrd="0" presId="urn:microsoft.com/office/officeart/2005/8/layout/gear1"/>
    <dgm:cxn modelId="{3E9C4E6C-2981-440D-B8BB-EBABDFA42873}" type="presOf" srcId="{7E6A9591-EB6B-466A-996D-F22CD0DB309E}" destId="{D27D601C-9BF7-4058-8321-5B2B78443494}" srcOrd="2" destOrd="0" presId="urn:microsoft.com/office/officeart/2005/8/layout/gear1"/>
    <dgm:cxn modelId="{D1676986-9D05-4DAA-9898-903F54C96129}" type="presOf" srcId="{F2EB8286-DA83-4AA9-8672-A4305A14FE14}" destId="{BC7F3271-8F9C-4F12-A816-6CC2A7B76E92}" srcOrd="2" destOrd="0" presId="urn:microsoft.com/office/officeart/2005/8/layout/gear1"/>
    <dgm:cxn modelId="{3B89F090-AAF7-475D-8F44-635081E7DDB4}" type="presOf" srcId="{A2BD0110-F92F-453C-9E27-A0DCAAAC1A8F}" destId="{8E9C2BF9-74FF-4CD4-9FF9-B3B7EB29F2EC}" srcOrd="0" destOrd="0" presId="urn:microsoft.com/office/officeart/2005/8/layout/gear1"/>
    <dgm:cxn modelId="{852F0E53-1B84-4128-BEB3-FDF4ED90ED37}" type="presParOf" srcId="{5B78BB20-DCE4-4809-98F1-F09CED553E3E}" destId="{76E978C1-629E-4C48-B432-8BB8618D1F4B}" srcOrd="0" destOrd="0" presId="urn:microsoft.com/office/officeart/2005/8/layout/gear1"/>
    <dgm:cxn modelId="{A90B0DA5-2A2F-40FE-9310-0B71D7B057D5}" type="presParOf" srcId="{5B78BB20-DCE4-4809-98F1-F09CED553E3E}" destId="{FFC64DC7-A660-4E35-A720-908BA8935FA3}" srcOrd="1" destOrd="0" presId="urn:microsoft.com/office/officeart/2005/8/layout/gear1"/>
    <dgm:cxn modelId="{A8680FD3-CF1F-424B-9890-A0FCB210B541}" type="presParOf" srcId="{5B78BB20-DCE4-4809-98F1-F09CED553E3E}" destId="{BC7F3271-8F9C-4F12-A816-6CC2A7B76E92}" srcOrd="2" destOrd="0" presId="urn:microsoft.com/office/officeart/2005/8/layout/gear1"/>
    <dgm:cxn modelId="{F3EE5D53-ED22-47BE-978B-8324D5A4DECC}" type="presParOf" srcId="{5B78BB20-DCE4-4809-98F1-F09CED553E3E}" destId="{8E9C2BF9-74FF-4CD4-9FF9-B3B7EB29F2EC}" srcOrd="3" destOrd="0" presId="urn:microsoft.com/office/officeart/2005/8/layout/gear1"/>
    <dgm:cxn modelId="{DAA1C5AD-BC8D-4892-9E7E-DFC7D3D2610D}" type="presParOf" srcId="{5B78BB20-DCE4-4809-98F1-F09CED553E3E}" destId="{B50BDD71-F6F0-453D-8825-FCEE172E5558}" srcOrd="4" destOrd="0" presId="urn:microsoft.com/office/officeart/2005/8/layout/gear1"/>
    <dgm:cxn modelId="{1B703401-9CDF-4B9E-8652-EA84A8139718}" type="presParOf" srcId="{5B78BB20-DCE4-4809-98F1-F09CED553E3E}" destId="{F5C7F8CE-6713-4E39-A0BB-0519D527384A}" srcOrd="5" destOrd="0" presId="urn:microsoft.com/office/officeart/2005/8/layout/gear1"/>
    <dgm:cxn modelId="{9519E03C-A363-490B-A1E0-8E86FF9A50B2}" type="presParOf" srcId="{5B78BB20-DCE4-4809-98F1-F09CED553E3E}" destId="{9D6DA802-4451-452B-A9FC-DFB231DA9038}" srcOrd="6" destOrd="0" presId="urn:microsoft.com/office/officeart/2005/8/layout/gear1"/>
    <dgm:cxn modelId="{CD9BA121-86E7-482C-ACEC-0D61E6468FDF}" type="presParOf" srcId="{5B78BB20-DCE4-4809-98F1-F09CED553E3E}" destId="{A8745C8F-6C2C-42AE-8FFF-90FB1D9491AF}" srcOrd="7" destOrd="0" presId="urn:microsoft.com/office/officeart/2005/8/layout/gear1"/>
    <dgm:cxn modelId="{3A54438B-068D-4AB8-9E6B-F430D4106D10}" type="presParOf" srcId="{5B78BB20-DCE4-4809-98F1-F09CED553E3E}" destId="{D27D601C-9BF7-4058-8321-5B2B78443494}" srcOrd="8" destOrd="0" presId="urn:microsoft.com/office/officeart/2005/8/layout/gear1"/>
    <dgm:cxn modelId="{8DE3F628-90CB-4475-97B5-825BD8B0CDD7}" type="presParOf" srcId="{5B78BB20-DCE4-4809-98F1-F09CED553E3E}" destId="{7F94C0C4-1340-4497-A78C-1A76DCAD0BD7}" srcOrd="9" destOrd="0" presId="urn:microsoft.com/office/officeart/2005/8/layout/gear1"/>
    <dgm:cxn modelId="{57B03138-3ADC-48D6-9D82-F272A843FF04}" type="presParOf" srcId="{5B78BB20-DCE4-4809-98F1-F09CED553E3E}" destId="{D8256E82-09D5-4AD0-B35B-245D052529DE}" srcOrd="10" destOrd="0" presId="urn:microsoft.com/office/officeart/2005/8/layout/gear1"/>
    <dgm:cxn modelId="{7CC5D564-3E78-4738-9FA2-412FF6A24F10}" type="presParOf" srcId="{5B78BB20-DCE4-4809-98F1-F09CED553E3E}" destId="{E8A1F488-2E28-4382-95AA-5105FF598A01}" srcOrd="11" destOrd="0" presId="urn:microsoft.com/office/officeart/2005/8/layout/gear1"/>
    <dgm:cxn modelId="{48B2D7BB-0178-4442-8E4A-8E65517A5530}" type="presParOf" srcId="{5B78BB20-DCE4-4809-98F1-F09CED553E3E}" destId="{09D83845-33B1-48C8-AF55-BA91602E0ED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978C1-629E-4C48-B432-8BB8618D1F4B}">
      <dsp:nvSpPr>
        <dsp:cNvPr id="0" name=""/>
        <dsp:cNvSpPr/>
      </dsp:nvSpPr>
      <dsp:spPr>
        <a:xfrm>
          <a:off x="4419606" y="1523997"/>
          <a:ext cx="2279607" cy="218093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Begrip</a:t>
          </a:r>
          <a:endParaRPr lang="nl-NL" sz="1500" kern="1200" dirty="0"/>
        </a:p>
      </dsp:txBody>
      <dsp:txXfrm>
        <a:off x="4870534" y="2034870"/>
        <a:ext cx="1377751" cy="1121044"/>
      </dsp:txXfrm>
    </dsp:sp>
    <dsp:sp modelId="{8E9C2BF9-74FF-4CD4-9FF9-B3B7EB29F2EC}">
      <dsp:nvSpPr>
        <dsp:cNvPr id="0" name=""/>
        <dsp:cNvSpPr/>
      </dsp:nvSpPr>
      <dsp:spPr>
        <a:xfrm>
          <a:off x="2485453" y="1525394"/>
          <a:ext cx="1810385" cy="1810385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Onderzoek</a:t>
          </a:r>
          <a:endParaRPr lang="nl-NL" sz="1500" kern="1200" dirty="0"/>
        </a:p>
      </dsp:txBody>
      <dsp:txXfrm>
        <a:off x="2941223" y="1983919"/>
        <a:ext cx="898845" cy="893335"/>
      </dsp:txXfrm>
    </dsp:sp>
    <dsp:sp modelId="{9D6DA802-4451-452B-A9FC-DFB231DA9038}">
      <dsp:nvSpPr>
        <dsp:cNvPr id="0" name=""/>
        <dsp:cNvSpPr/>
      </dsp:nvSpPr>
      <dsp:spPr>
        <a:xfrm rot="20700000">
          <a:off x="3499453" y="276413"/>
          <a:ext cx="1773807" cy="1773807"/>
        </a:xfrm>
        <a:prstGeom prst="gear6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Apparatuur</a:t>
          </a:r>
          <a:endParaRPr lang="nl-NL" sz="1500" kern="1200" dirty="0"/>
        </a:p>
      </dsp:txBody>
      <dsp:txXfrm rot="-20700000">
        <a:off x="3888501" y="665461"/>
        <a:ext cx="995711" cy="995711"/>
      </dsp:txXfrm>
    </dsp:sp>
    <dsp:sp modelId="{D8256E82-09D5-4AD0-B35B-245D052529DE}">
      <dsp:nvSpPr>
        <dsp:cNvPr id="0" name=""/>
        <dsp:cNvSpPr/>
      </dsp:nvSpPr>
      <dsp:spPr>
        <a:xfrm>
          <a:off x="4038602" y="1066815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1F488-2E28-4382-95AA-5105FF598A01}">
      <dsp:nvSpPr>
        <dsp:cNvPr id="0" name=""/>
        <dsp:cNvSpPr/>
      </dsp:nvSpPr>
      <dsp:spPr>
        <a:xfrm>
          <a:off x="2164837" y="1123401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83845-33B1-48C8-AF55-BA91602E0EDD}">
      <dsp:nvSpPr>
        <dsp:cNvPr id="0" name=""/>
        <dsp:cNvSpPr/>
      </dsp:nvSpPr>
      <dsp:spPr>
        <a:xfrm>
          <a:off x="3089153" y="-113540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FF436-B9CA-49EE-A947-1D496A6CF6E2}" type="datetimeFigureOut">
              <a:rPr lang="nl-NL" smtClean="0"/>
              <a:t>15-12-2011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AC03-643F-4388-A569-32AA50695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451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8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8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7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3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1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2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0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E570-6F42-4F44-8232-6F446B3EFC6D}" type="datetimeFigureOut">
              <a:rPr lang="en-US" smtClean="0"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93F3-BFA3-49C5-8E11-F774D8319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n@cma-science.nl" TargetMode="External"/><Relationship Id="rId2" Type="http://schemas.openxmlformats.org/officeDocument/2006/relationships/hyperlink" Target="http://www.cma-science.n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-science.nl/" TargetMode="External"/><Relationship Id="rId2" Type="http://schemas.openxmlformats.org/officeDocument/2006/relationships/hyperlink" Target="mailto:ron@cma-science.n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002060"/>
                </a:solidFill>
                <a:latin typeface="Georgia" pitchFamily="18" charset="0"/>
              </a:rPr>
              <a:t>Gemengde technieken</a:t>
            </a:r>
            <a:endParaRPr lang="en-US" sz="48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962400"/>
          </a:xfrm>
        </p:spPr>
        <p:txBody>
          <a:bodyPr>
            <a:normAutofit lnSpcReduction="10000"/>
          </a:bodyPr>
          <a:lstStyle/>
          <a:p>
            <a:r>
              <a:rPr lang="nl-NL" sz="2600" dirty="0" smtClean="0">
                <a:solidFill>
                  <a:srgbClr val="002060"/>
                </a:solidFill>
                <a:latin typeface="Georgia" pitchFamily="18" charset="0"/>
              </a:rPr>
              <a:t>De kunst van het practicum</a:t>
            </a:r>
          </a:p>
          <a:p>
            <a:endParaRPr lang="nl-NL" sz="2600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nl-NL" sz="26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nl-NL" sz="2600" dirty="0" smtClean="0">
                <a:solidFill>
                  <a:srgbClr val="002060"/>
                </a:solidFill>
                <a:latin typeface="Georgia" pitchFamily="18" charset="0"/>
              </a:rPr>
              <a:t>WND conferentie december 2011</a:t>
            </a:r>
            <a:endParaRPr lang="nl-NL" sz="2600" dirty="0">
              <a:solidFill>
                <a:srgbClr val="002060"/>
              </a:solidFill>
              <a:latin typeface="Georgia" pitchFamily="18" charset="0"/>
            </a:endParaRPr>
          </a:p>
          <a:p>
            <a:endParaRPr lang="nl-NL" sz="2600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nl-NL" sz="26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nl-NL" sz="2600" dirty="0" smtClean="0">
                <a:solidFill>
                  <a:srgbClr val="002060"/>
                </a:solidFill>
                <a:latin typeface="Georgia" pitchFamily="18" charset="0"/>
              </a:rPr>
              <a:t>Ron Vonk</a:t>
            </a:r>
          </a:p>
          <a:p>
            <a:r>
              <a:rPr lang="nl-NL" sz="2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www.cma-science.nl</a:t>
            </a:r>
            <a:endParaRPr lang="nl-NL" sz="26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nl-NL" sz="2600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ron@cma-science.nl</a:t>
            </a:r>
            <a:endParaRPr lang="nl-NL" sz="2600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Practicummateriaal: resonerende  </a:t>
            </a:r>
            <a:r>
              <a:rPr lang="nl-NL" dirty="0" err="1" smtClean="0">
                <a:solidFill>
                  <a:srgbClr val="002060"/>
                </a:solidFill>
                <a:latin typeface="Georgia" pitchFamily="18" charset="0"/>
              </a:rPr>
              <a:t>metronooms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009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94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Practicummateriaal: handdynamo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12" y="1600200"/>
            <a:ext cx="70449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02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Practicummateriaal: model benzinemotor 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953720" cy="377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6019800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Georgia" pitchFamily="18" charset="0"/>
              </a:rPr>
              <a:t>http://youtu.be/MnnCP0IUgQI</a:t>
            </a:r>
          </a:p>
        </p:txBody>
      </p:sp>
    </p:spTree>
    <p:extLst>
      <p:ext uri="{BB962C8B-B14F-4D97-AF65-F5344CB8AC3E}">
        <p14:creationId xmlns:p14="http://schemas.microsoft.com/office/powerpoint/2010/main" val="327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Practicummateriaal: vacuümpomp 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Georgia" pitchFamily="18" charset="0"/>
              </a:rPr>
              <a:t>http://youtu.be/2lzkDGJ2zL4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96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PC-ondersteund: lichtsterkte 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7772400" cy="40386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84663"/>
            <a:ext cx="2451100" cy="184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695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PC-ondersteund: opwarmen thermokoppel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29810" r="23233" b="24831"/>
          <a:stretch/>
        </p:blipFill>
        <p:spPr bwMode="auto">
          <a:xfrm>
            <a:off x="609600" y="2743200"/>
            <a:ext cx="6568740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09750"/>
            <a:ext cx="37671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25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PC-ondersteund: videometen resonantie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8965"/>
            <a:ext cx="8229600" cy="404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809874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0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  <a:latin typeface="Georgia" pitchFamily="18" charset="0"/>
              </a:rPr>
              <a:t>PC-ondersteund: </a:t>
            </a:r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resonerende </a:t>
            </a:r>
            <a:r>
              <a:rPr lang="nl-NL" dirty="0" err="1" smtClean="0">
                <a:solidFill>
                  <a:srgbClr val="002060"/>
                </a:solidFill>
                <a:latin typeface="Georgia" pitchFamily="18" charset="0"/>
              </a:rPr>
              <a:t>metronooms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3" y="1600200"/>
            <a:ext cx="8654891" cy="369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599657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8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PC-ondersteund: videometen muntjes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 fontScale="85000" lnSpcReduction="20000"/>
          </a:bodyPr>
          <a:lstStyle/>
          <a:p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http</a:t>
            </a:r>
            <a:r>
              <a:rPr lang="en-US" dirty="0">
                <a:solidFill>
                  <a:srgbClr val="002060"/>
                </a:solidFill>
                <a:latin typeface="Georgia" pitchFamily="18" charset="0"/>
              </a:rPr>
              <a:t>://cma-science.nl/lesmateriaal/coach6/#35</a:t>
            </a:r>
          </a:p>
          <a:p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8" y="1676400"/>
            <a:ext cx="8001000" cy="321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9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PC-ondersteund: videometen vacuümpomp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7696379" cy="342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746593" cy="211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186"/>
            <a:ext cx="7772400" cy="590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9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  <a:latin typeface="Georgia" pitchFamily="18" charset="0"/>
              </a:rPr>
              <a:t>PC-ondersteund: </a:t>
            </a:r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modelleren </a:t>
            </a:r>
            <a:r>
              <a:rPr lang="nl-NL" dirty="0">
                <a:solidFill>
                  <a:srgbClr val="002060"/>
                </a:solidFill>
                <a:latin typeface="Georgia" pitchFamily="18" charset="0"/>
              </a:rPr>
              <a:t>vacuümpomp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14525"/>
            <a:ext cx="5943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154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Zelfwerkzaamheid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Bekijk naar eigen inzicht enkele van de zojuist beschreven proeven. 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Voer de proef uit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Stel vragen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Discussieer met je collega’s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Neem een volgende proef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Evaluatie en discussie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Welke proef is het meest waardevol?</a:t>
            </a:r>
          </a:p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Voor welke doelen zet je practicum in</a:t>
            </a:r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?</a:t>
            </a:r>
          </a:p>
          <a:p>
            <a:endParaRPr lang="nl-NL" dirty="0">
              <a:solidFill>
                <a:srgbClr val="002060"/>
              </a:solidFill>
              <a:latin typeface="Georgia" pitchFamily="18" charset="0"/>
            </a:endParaRPr>
          </a:p>
          <a:p>
            <a:endParaRPr lang="nl-NL" dirty="0">
              <a:solidFill>
                <a:srgbClr val="00206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nl-NL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ron@cma-science.nl</a:t>
            </a:r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nl-NL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www.cam-science.nl</a:t>
            </a:r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Materiaal is beschikbaar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Al het materiaal dat in deze werkgroep getoond/gebruikt wordt is op donderdag 15 december verstuurd via </a:t>
            </a:r>
            <a:r>
              <a:rPr lang="nl-NL" dirty="0" err="1" smtClean="0">
                <a:solidFill>
                  <a:srgbClr val="002060"/>
                </a:solidFill>
                <a:latin typeface="Georgia" pitchFamily="18" charset="0"/>
              </a:rPr>
              <a:t>wetransfer</a:t>
            </a:r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Tot kunt u het downloaden vanaf het adres:</a:t>
            </a:r>
          </a:p>
          <a:p>
            <a:endParaRPr lang="nl-NL" dirty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Kijk ook eens voor meer lesmateriaal op http</a:t>
            </a:r>
            <a:r>
              <a:rPr lang="nl-NL" dirty="0">
                <a:solidFill>
                  <a:srgbClr val="002060"/>
                </a:solidFill>
                <a:latin typeface="Georgia" pitchFamily="18" charset="0"/>
              </a:rPr>
              <a:t>://cma-science.nl/lesmateriaal/coach6/ 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Opzet deze werkgroep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Waarom doe je practicum?</a:t>
            </a:r>
          </a:p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Rondleiding diverse experimenten</a:t>
            </a:r>
          </a:p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Zelf verder kijken naar enkele experimenten</a:t>
            </a:r>
          </a:p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Wat is jouw favoriete proef?</a:t>
            </a:r>
          </a:p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Rubriceren getoonde experimenten</a:t>
            </a:r>
          </a:p>
          <a:p>
            <a:endParaRPr lang="nl-NL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6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Waarom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 doe je </a:t>
            </a:r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practricum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?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Zwaartepunt van het practicum</a:t>
            </a:r>
            <a:br>
              <a:rPr lang="nl-NL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nl-NL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485801"/>
              </p:ext>
            </p:extLst>
          </p:nvPr>
        </p:nvGraphicFramePr>
        <p:xfrm>
          <a:off x="10886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5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Houtje touwtje: remmende muntjes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4800599"/>
            <a:ext cx="8271986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Georgia" pitchFamily="18" charset="0"/>
              </a:rPr>
              <a:t>http://cma-science.nl/lesmateriaal/coach6/#35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417445" cy="240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404586" cy="240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7446"/>
            <a:ext cx="2443163" cy="24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Houtje Touwtje: vervallende dobbelstenen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86" y="1600200"/>
            <a:ext cx="61700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Georgia" pitchFamily="18" charset="0"/>
              </a:rPr>
              <a:t>Houtje Touwtje: een liter licht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615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6096000"/>
            <a:ext cx="4208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http://isanglitrongliwanag.org/</a:t>
            </a:r>
          </a:p>
        </p:txBody>
      </p:sp>
    </p:spTree>
    <p:extLst>
      <p:ext uri="{BB962C8B-B14F-4D97-AF65-F5344CB8AC3E}">
        <p14:creationId xmlns:p14="http://schemas.microsoft.com/office/powerpoint/2010/main" val="7134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216</Words>
  <Application>Microsoft Office PowerPoint</Application>
  <PresentationFormat>Diavoorstelling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 Theme</vt:lpstr>
      <vt:lpstr>Gemengde technieken</vt:lpstr>
      <vt:lpstr>PowerPoint-presentatie</vt:lpstr>
      <vt:lpstr>Materiaal is beschikbaar</vt:lpstr>
      <vt:lpstr>Opzet deze werkgroep</vt:lpstr>
      <vt:lpstr>Waarom doe je practricum?</vt:lpstr>
      <vt:lpstr>Zwaartepunt van het practicum </vt:lpstr>
      <vt:lpstr>Houtje touwtje: remmende muntjes</vt:lpstr>
      <vt:lpstr>Houtje Touwtje: vervallende dobbelstenen</vt:lpstr>
      <vt:lpstr>Houtje Touwtje: een liter licht</vt:lpstr>
      <vt:lpstr>Practicummateriaal: resonerende  metronooms</vt:lpstr>
      <vt:lpstr>Practicummateriaal: handdynamo</vt:lpstr>
      <vt:lpstr>Practicummateriaal: model benzinemotor </vt:lpstr>
      <vt:lpstr>Practicummateriaal: vacuümpomp </vt:lpstr>
      <vt:lpstr>PC-ondersteund: lichtsterkte </vt:lpstr>
      <vt:lpstr>PC-ondersteund: opwarmen thermokoppel</vt:lpstr>
      <vt:lpstr>PC-ondersteund: videometen resonantie</vt:lpstr>
      <vt:lpstr>PC-ondersteund: resonerende metronooms</vt:lpstr>
      <vt:lpstr>PC-ondersteund: videometen muntjes</vt:lpstr>
      <vt:lpstr>PC-ondersteund: videometen vacuümpomp</vt:lpstr>
      <vt:lpstr>PC-ondersteund: modelleren vacuümpomp</vt:lpstr>
      <vt:lpstr>Zelfwerkzaamheid</vt:lpstr>
      <vt:lpstr>Evaluatie en discussie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Gemengde technieken</dc:title>
  <dc:creator>Ron Vonk</dc:creator>
  <cp:lastModifiedBy>Ron</cp:lastModifiedBy>
  <cp:revision>31</cp:revision>
  <cp:lastPrinted>2011-12-15T10:30:52Z</cp:lastPrinted>
  <dcterms:created xsi:type="dcterms:W3CDTF">2011-12-12T15:00:19Z</dcterms:created>
  <dcterms:modified xsi:type="dcterms:W3CDTF">2011-12-15T12:49:22Z</dcterms:modified>
</cp:coreProperties>
</file>