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9" r:id="rId3"/>
    <p:sldId id="288" r:id="rId4"/>
    <p:sldId id="292" r:id="rId5"/>
    <p:sldId id="293" r:id="rId6"/>
    <p:sldId id="294" r:id="rId7"/>
    <p:sldId id="290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8FF"/>
    <a:srgbClr val="CCFFFF"/>
    <a:srgbClr val="FF0066"/>
    <a:srgbClr val="F0ECF4"/>
    <a:srgbClr val="E9EFF7"/>
    <a:srgbClr val="FBFFFF"/>
    <a:srgbClr val="FB2988"/>
    <a:srgbClr val="3ED636"/>
    <a:srgbClr val="ABD22E"/>
    <a:srgbClr val="B3D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53" autoAdjust="0"/>
    <p:restoredTop sz="94667" autoAdjust="0"/>
  </p:normalViewPr>
  <p:slideViewPr>
    <p:cSldViewPr>
      <p:cViewPr>
        <p:scale>
          <a:sx n="70" d="100"/>
          <a:sy n="70" d="100"/>
        </p:scale>
        <p:origin x="-18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A5DE-AFBB-43E3-AE65-9E7A109B60C0}" type="datetimeFigureOut">
              <a:rPr lang="nl-NL" smtClean="0"/>
              <a:pPr/>
              <a:t>16-12-2011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E24C-127C-49AC-AB3A-9FE0A44B0E4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A5DE-AFBB-43E3-AE65-9E7A109B60C0}" type="datetimeFigureOut">
              <a:rPr lang="nl-NL" smtClean="0"/>
              <a:pPr/>
              <a:t>16-12-2011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E24C-127C-49AC-AB3A-9FE0A44B0E4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A5DE-AFBB-43E3-AE65-9E7A109B60C0}" type="datetimeFigureOut">
              <a:rPr lang="nl-NL" smtClean="0"/>
              <a:pPr/>
              <a:t>16-12-2011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E24C-127C-49AC-AB3A-9FE0A44B0E4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A5DE-AFBB-43E3-AE65-9E7A109B60C0}" type="datetimeFigureOut">
              <a:rPr lang="nl-NL" smtClean="0"/>
              <a:pPr/>
              <a:t>16-12-2011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E24C-127C-49AC-AB3A-9FE0A44B0E4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A5DE-AFBB-43E3-AE65-9E7A109B60C0}" type="datetimeFigureOut">
              <a:rPr lang="nl-NL" smtClean="0"/>
              <a:pPr/>
              <a:t>16-12-2011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E24C-127C-49AC-AB3A-9FE0A44B0E4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A5DE-AFBB-43E3-AE65-9E7A109B60C0}" type="datetimeFigureOut">
              <a:rPr lang="nl-NL" smtClean="0"/>
              <a:pPr/>
              <a:t>16-12-2011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E24C-127C-49AC-AB3A-9FE0A44B0E4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A5DE-AFBB-43E3-AE65-9E7A109B60C0}" type="datetimeFigureOut">
              <a:rPr lang="nl-NL" smtClean="0"/>
              <a:pPr/>
              <a:t>16-12-2011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E24C-127C-49AC-AB3A-9FE0A44B0E4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A5DE-AFBB-43E3-AE65-9E7A109B60C0}" type="datetimeFigureOut">
              <a:rPr lang="nl-NL" smtClean="0"/>
              <a:pPr/>
              <a:t>16-12-2011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E24C-127C-49AC-AB3A-9FE0A44B0E4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A5DE-AFBB-43E3-AE65-9E7A109B60C0}" type="datetimeFigureOut">
              <a:rPr lang="nl-NL" smtClean="0"/>
              <a:pPr/>
              <a:t>16-12-2011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E24C-127C-49AC-AB3A-9FE0A44B0E4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A5DE-AFBB-43E3-AE65-9E7A109B60C0}" type="datetimeFigureOut">
              <a:rPr lang="nl-NL" smtClean="0"/>
              <a:pPr/>
              <a:t>16-12-2011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E24C-127C-49AC-AB3A-9FE0A44B0E4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A5DE-AFBB-43E3-AE65-9E7A109B60C0}" type="datetimeFigureOut">
              <a:rPr lang="nl-NL" smtClean="0"/>
              <a:pPr/>
              <a:t>16-12-2011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E24C-127C-49AC-AB3A-9FE0A44B0E4C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7A5DE-AFBB-43E3-AE65-9E7A109B60C0}" type="datetimeFigureOut">
              <a:rPr lang="nl-NL" smtClean="0"/>
              <a:pPr/>
              <a:t>16-12-2011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5E24C-127C-49AC-AB3A-9FE0A44B0E4C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tTriangle">
            <a:avLst/>
          </a:prstGeom>
          <a:solidFill>
            <a:srgbClr val="ABD22E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WND	17 december 2011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 rot="16200000" flipH="1">
            <a:off x="5445224" y="3159224"/>
            <a:ext cx="6858000" cy="539552"/>
          </a:xfrm>
          <a:prstGeom prst="rtTriangle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 rot="5400000">
            <a:off x="-3171827" y="3171826"/>
            <a:ext cx="6858003" cy="514350"/>
          </a:xfrm>
          <a:prstGeom prst="rtTriangle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0800000">
            <a:off x="-3" y="-2"/>
            <a:ext cx="9144001" cy="404666"/>
          </a:xfrm>
          <a:prstGeom prst="rtTriangle">
            <a:avLst/>
          </a:prstGeom>
          <a:solidFill>
            <a:srgbClr val="B0D53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" name="Picture 0" descr="logobpz_v5_kl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1357313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fgeronde rechthoek 14"/>
          <p:cNvSpPr/>
          <p:nvPr/>
        </p:nvSpPr>
        <p:spPr>
          <a:xfrm>
            <a:off x="1763688" y="1916832"/>
            <a:ext cx="5400600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  <a:latin typeface="Lucida Console" pitchFamily="49" charset="0"/>
              </a:rPr>
              <a:t>Werken aan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  <a:latin typeface="Lucida Console" pitchFamily="49" charset="0"/>
              </a:rPr>
              <a:t>vakvernieuwing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  <a:latin typeface="Lucida Console" pitchFamily="49" charset="0"/>
              </a:rPr>
              <a:t> in steunpunten</a:t>
            </a:r>
            <a:endParaRPr lang="nl-NL" sz="2400" dirty="0">
              <a:latin typeface="Lucida Console" pitchFamily="49" charset="0"/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611560" y="4869160"/>
            <a:ext cx="3024336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accent3">
                    <a:lumMod val="50000"/>
                  </a:schemeClr>
                </a:solidFill>
                <a:latin typeface="Lucida Console" pitchFamily="49" charset="0"/>
              </a:rPr>
              <a:t>Gerard Schuurbiers</a:t>
            </a:r>
          </a:p>
          <a:p>
            <a:pPr algn="ctr"/>
            <a:r>
              <a:rPr lang="nl-NL" sz="1600" i="1" dirty="0" smtClean="0">
                <a:solidFill>
                  <a:schemeClr val="accent3">
                    <a:lumMod val="50000"/>
                  </a:schemeClr>
                </a:solidFill>
                <a:latin typeface="Lucida Console" pitchFamily="49" charset="0"/>
              </a:rPr>
              <a:t>Coördinator VO/HO</a:t>
            </a:r>
          </a:p>
          <a:p>
            <a:pPr algn="ctr"/>
            <a:r>
              <a:rPr lang="nl-NL" sz="1600" i="1" dirty="0" smtClean="0">
                <a:solidFill>
                  <a:schemeClr val="accent3">
                    <a:lumMod val="50000"/>
                  </a:schemeClr>
                </a:solidFill>
                <a:latin typeface="Lucida Console" pitchFamily="49" charset="0"/>
              </a:rPr>
              <a:t>Bèta Plaza Zeeland</a:t>
            </a:r>
            <a:endParaRPr lang="nl-NL" sz="1600" i="1" dirty="0">
              <a:latin typeface="Lucida Console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15" y="5783561"/>
            <a:ext cx="1636609" cy="59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tTriangle">
            <a:avLst/>
          </a:prstGeom>
          <a:solidFill>
            <a:srgbClr val="ABD22E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nl-NL" dirty="0">
                <a:solidFill>
                  <a:schemeClr val="accent3">
                    <a:lumMod val="50000"/>
                  </a:schemeClr>
                </a:solidFill>
              </a:rPr>
              <a:t>WND	17 december 2011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 rot="16200000" flipH="1">
            <a:off x="5445224" y="3159224"/>
            <a:ext cx="6858000" cy="539552"/>
          </a:xfrm>
          <a:prstGeom prst="rtTriangle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 rot="5400000">
            <a:off x="-3171827" y="3171826"/>
            <a:ext cx="6858003" cy="514350"/>
          </a:xfrm>
          <a:prstGeom prst="rtTriangle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0800000">
            <a:off x="-3" y="-2"/>
            <a:ext cx="9144001" cy="404666"/>
          </a:xfrm>
          <a:prstGeom prst="rtTriangle">
            <a:avLst/>
          </a:prstGeom>
          <a:solidFill>
            <a:srgbClr val="B0D53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" name="Picture 0" descr="logobpz_v5_kl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1357313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35" y="6183610"/>
            <a:ext cx="5953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5" y="1340768"/>
            <a:ext cx="5453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i="1" dirty="0"/>
              <a:t>Bèta </a:t>
            </a:r>
            <a:r>
              <a:rPr lang="nl-NL" b="1" i="1" dirty="0" err="1"/>
              <a:t>Plaza</a:t>
            </a:r>
            <a:r>
              <a:rPr lang="nl-NL" b="1" i="1" dirty="0"/>
              <a:t> Zeeland is een ontmoetingsplaats voor </a:t>
            </a:r>
            <a:r>
              <a:rPr lang="nl-NL" b="1" i="1" dirty="0" err="1"/>
              <a:t>bètabreed</a:t>
            </a:r>
            <a:r>
              <a:rPr lang="nl-NL" b="1" i="1" dirty="0"/>
              <a:t> onderwijs in </a:t>
            </a:r>
            <a:r>
              <a:rPr lang="nl-NL" b="1" i="1" dirty="0" err="1" smtClean="0"/>
              <a:t>Zuid-West</a:t>
            </a:r>
            <a:r>
              <a:rPr lang="nl-NL" b="1" i="1" dirty="0" smtClean="0"/>
              <a:t> Nederland.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968873" y="2564904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i="1" dirty="0" smtClean="0"/>
              <a:t>Start:  januari 2008 </a:t>
            </a:r>
            <a:endParaRPr lang="en-US" dirty="0"/>
          </a:p>
        </p:txBody>
      </p:sp>
      <p:pic>
        <p:nvPicPr>
          <p:cNvPr id="1026" name="Picture 2" descr="D:\Gerard\Logo's\NLT\nlt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253" y="2890284"/>
            <a:ext cx="1649685" cy="94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89" y="2328883"/>
            <a:ext cx="237648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5709" y="4365104"/>
            <a:ext cx="5238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i="1" dirty="0"/>
              <a:t>samenwerking en uitwisseling </a:t>
            </a:r>
            <a:r>
              <a:rPr lang="nl-NL" b="1" i="1" dirty="0" smtClean="0"/>
              <a:t>VO – HO</a:t>
            </a:r>
          </a:p>
          <a:p>
            <a:endParaRPr lang="nl-NL" b="1" i="1" dirty="0"/>
          </a:p>
          <a:p>
            <a:r>
              <a:rPr lang="nl-NL" b="1" i="1" dirty="0" smtClean="0"/>
              <a:t>incidentele </a:t>
            </a:r>
            <a:r>
              <a:rPr lang="nl-NL" b="1" i="1" dirty="0"/>
              <a:t>samenwerking omzetten in een structurele en duurzame samenwerking.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tTriangle">
            <a:avLst/>
          </a:prstGeom>
          <a:solidFill>
            <a:srgbClr val="ABD22E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nl-NL" dirty="0">
                <a:solidFill>
                  <a:schemeClr val="accent3">
                    <a:lumMod val="50000"/>
                  </a:schemeClr>
                </a:solidFill>
              </a:rPr>
              <a:t>WND	17 december 2011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 rot="16200000" flipH="1">
            <a:off x="5445224" y="3159224"/>
            <a:ext cx="6858000" cy="539552"/>
          </a:xfrm>
          <a:prstGeom prst="rtTriangle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 rot="5400000">
            <a:off x="-3171827" y="3171826"/>
            <a:ext cx="6858003" cy="514350"/>
          </a:xfrm>
          <a:prstGeom prst="rtTriangle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0800000">
            <a:off x="-3" y="-2"/>
            <a:ext cx="9144001" cy="404666"/>
          </a:xfrm>
          <a:prstGeom prst="rtTriangle">
            <a:avLst/>
          </a:prstGeom>
          <a:solidFill>
            <a:srgbClr val="B0D53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" name="Picture 0" descr="logobpz_v5_kl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1357313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35" y="6183610"/>
            <a:ext cx="5953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Gerard\Logo's\NLT\nlt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1649685" cy="94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197348" y="4252118"/>
            <a:ext cx="56768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i="1" dirty="0" smtClean="0"/>
              <a:t>Organiseren samenwerking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l-NL" b="1" i="1" dirty="0" smtClean="0"/>
              <a:t>VO – HZ </a:t>
            </a:r>
            <a:r>
              <a:rPr lang="nl-NL" b="1" i="1" dirty="0"/>
              <a:t>–</a:t>
            </a:r>
            <a:r>
              <a:rPr lang="nl-NL" b="1" i="1" dirty="0" smtClean="0"/>
              <a:t> bedrijven bij O&amp;O-projecten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l-NL" b="1" i="1" dirty="0"/>
              <a:t>VO – HZ – bedrijven </a:t>
            </a:r>
            <a:r>
              <a:rPr lang="nl-NL" b="1" i="1" dirty="0" smtClean="0"/>
              <a:t>bij meesterproeven</a:t>
            </a:r>
          </a:p>
          <a:p>
            <a:endParaRPr lang="nl-NL" b="1" i="1" dirty="0"/>
          </a:p>
          <a:p>
            <a:r>
              <a:rPr lang="nl-NL" b="1" i="1" dirty="0" smtClean="0"/>
              <a:t>Scholing (didactiek)</a:t>
            </a:r>
            <a:endParaRPr 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237648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349749" y="2580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i="1" dirty="0" smtClean="0"/>
              <a:t>Onderhoud NLT-modules</a:t>
            </a:r>
          </a:p>
          <a:p>
            <a:endParaRPr lang="nl-NL" b="1" i="1" dirty="0"/>
          </a:p>
          <a:p>
            <a:r>
              <a:rPr lang="nl-NL" b="1" i="1" dirty="0" smtClean="0"/>
              <a:t>Scholing (inhoudelijk)</a:t>
            </a:r>
            <a:endParaRPr lang="en-US" dirty="0"/>
          </a:p>
        </p:txBody>
      </p:sp>
      <p:sp>
        <p:nvSpPr>
          <p:cNvPr id="29" name="Cloud 28"/>
          <p:cNvSpPr/>
          <p:nvPr/>
        </p:nvSpPr>
        <p:spPr>
          <a:xfrm>
            <a:off x="2988047" y="2924944"/>
            <a:ext cx="3240137" cy="1008111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/>
          <p:cNvSpPr/>
          <p:nvPr/>
        </p:nvSpPr>
        <p:spPr>
          <a:xfrm>
            <a:off x="2795648" y="5164351"/>
            <a:ext cx="3240137" cy="1008111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rved Right Arrow 31"/>
          <p:cNvSpPr/>
          <p:nvPr/>
        </p:nvSpPr>
        <p:spPr>
          <a:xfrm rot="10800000">
            <a:off x="6035783" y="2751558"/>
            <a:ext cx="1788015" cy="3125714"/>
          </a:xfrm>
          <a:prstGeom prst="curv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 animBg="1"/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tTriangle">
            <a:avLst/>
          </a:prstGeom>
          <a:solidFill>
            <a:srgbClr val="ABD22E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nl-NL" dirty="0">
                <a:solidFill>
                  <a:schemeClr val="accent3">
                    <a:lumMod val="50000"/>
                  </a:schemeClr>
                </a:solidFill>
              </a:rPr>
              <a:t>WND	17 december 2011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 rot="16200000" flipH="1">
            <a:off x="5445224" y="3159224"/>
            <a:ext cx="6858000" cy="539552"/>
          </a:xfrm>
          <a:prstGeom prst="rtTriangle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 rot="5400000">
            <a:off x="-3171827" y="3171826"/>
            <a:ext cx="6858003" cy="514350"/>
          </a:xfrm>
          <a:prstGeom prst="rtTriangle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0800000">
            <a:off x="-3" y="-2"/>
            <a:ext cx="9144001" cy="404666"/>
          </a:xfrm>
          <a:prstGeom prst="rtTriangle">
            <a:avLst/>
          </a:prstGeom>
          <a:solidFill>
            <a:srgbClr val="B0D53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" name="Picture 0" descr="logobpz_v5_kl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1357313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35" y="6183610"/>
            <a:ext cx="5953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2555776" y="1988840"/>
            <a:ext cx="4176464" cy="122413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bètacoördinatoren-overleg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2123728" y="3764939"/>
            <a:ext cx="5238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i="1" dirty="0" smtClean="0">
                <a:latin typeface="+mj-lt"/>
                <a:ea typeface="Arial Unicode MS"/>
                <a:cs typeface="Arial Unicode MS"/>
              </a:rPr>
              <a:t>± 3 bijeenkomsten / jaar</a:t>
            </a:r>
            <a:endParaRPr lang="nl-NL" b="1" i="1" dirty="0" smtClean="0">
              <a:latin typeface="+mj-lt"/>
            </a:endParaRPr>
          </a:p>
          <a:p>
            <a:endParaRPr lang="nl-NL" b="1" i="1" dirty="0"/>
          </a:p>
          <a:p>
            <a:r>
              <a:rPr lang="nl-NL" b="1" i="1" dirty="0" smtClean="0"/>
              <a:t>goede ingang bij alle VO-scholen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2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tTriangle">
            <a:avLst/>
          </a:prstGeom>
          <a:solidFill>
            <a:srgbClr val="ABD22E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nl-NL" dirty="0">
                <a:solidFill>
                  <a:schemeClr val="accent3">
                    <a:lumMod val="50000"/>
                  </a:schemeClr>
                </a:solidFill>
              </a:rPr>
              <a:t>WND	17 december 2011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 rot="16200000" flipH="1">
            <a:off x="5445224" y="3159224"/>
            <a:ext cx="6858000" cy="539552"/>
          </a:xfrm>
          <a:prstGeom prst="rtTriangle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 rot="5400000">
            <a:off x="-3171827" y="3171826"/>
            <a:ext cx="6858003" cy="514350"/>
          </a:xfrm>
          <a:prstGeom prst="rtTriangle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0800000">
            <a:off x="-3" y="-2"/>
            <a:ext cx="9144001" cy="404666"/>
          </a:xfrm>
          <a:prstGeom prst="rtTriangle">
            <a:avLst/>
          </a:prstGeom>
          <a:solidFill>
            <a:srgbClr val="B0D53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" name="Picture 0" descr="logobpz_v5_kl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1357313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35" y="6183610"/>
            <a:ext cx="5953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22186"/>
            <a:ext cx="3600400" cy="67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86906"/>
            <a:ext cx="1152128" cy="53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132856"/>
            <a:ext cx="792088" cy="45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292426" y="1638872"/>
            <a:ext cx="5159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i="1" dirty="0" smtClean="0">
                <a:latin typeface="+mj-lt"/>
                <a:ea typeface="Arial Unicode MS"/>
                <a:cs typeface="Arial Unicode MS"/>
              </a:rPr>
              <a:t>plenaire bijeenkomst voor  BI NA SK NLT WI</a:t>
            </a:r>
          </a:p>
          <a:p>
            <a:endParaRPr lang="nl-NL" b="1" i="1" dirty="0">
              <a:latin typeface="+mj-lt"/>
              <a:ea typeface="Arial Unicode MS"/>
              <a:cs typeface="Arial Unicode MS"/>
            </a:endParaRPr>
          </a:p>
          <a:p>
            <a:r>
              <a:rPr lang="nl-NL" b="1" i="1" dirty="0" smtClean="0">
                <a:latin typeface="+mj-lt"/>
                <a:ea typeface="Arial Unicode MS"/>
                <a:cs typeface="Arial Unicode MS"/>
              </a:rPr>
              <a:t>gecombineerd met bijeenkomsten per vakgebied</a:t>
            </a:r>
            <a:endParaRPr lang="nl-NL" b="1" i="1" dirty="0" smtClean="0">
              <a:latin typeface="+mj-lt"/>
            </a:endParaRPr>
          </a:p>
          <a:p>
            <a:endParaRPr lang="nl-NL" b="1" i="1" dirty="0"/>
          </a:p>
        </p:txBody>
      </p:sp>
      <p:sp>
        <p:nvSpPr>
          <p:cNvPr id="16" name="Rectangle 15"/>
          <p:cNvSpPr/>
          <p:nvPr/>
        </p:nvSpPr>
        <p:spPr>
          <a:xfrm>
            <a:off x="800708" y="2814436"/>
            <a:ext cx="54994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i="1" dirty="0" smtClean="0">
                <a:solidFill>
                  <a:srgbClr val="0070C0"/>
                </a:solidFill>
                <a:latin typeface="+mj-lt"/>
                <a:ea typeface="Arial Unicode MS"/>
                <a:cs typeface="Arial Unicode MS"/>
              </a:rPr>
              <a:t>sept 2010: stand van zaken + Hoe verder?</a:t>
            </a:r>
          </a:p>
          <a:p>
            <a:endParaRPr lang="nl-NL" b="1" i="1" dirty="0">
              <a:solidFill>
                <a:srgbClr val="0070C0"/>
              </a:solidFill>
              <a:latin typeface="+mj-lt"/>
              <a:ea typeface="Arial Unicode MS"/>
              <a:cs typeface="Arial Unicode MS"/>
            </a:endParaRPr>
          </a:p>
          <a:p>
            <a:r>
              <a:rPr lang="nl-NL" b="1" i="1" dirty="0" smtClean="0">
                <a:solidFill>
                  <a:srgbClr val="0070C0"/>
                </a:solidFill>
                <a:latin typeface="+mj-lt"/>
              </a:rPr>
              <a:t>mei  2011: ervaringen pilotscholen</a:t>
            </a:r>
          </a:p>
          <a:p>
            <a:endParaRPr lang="nl-NL" b="1" i="1" dirty="0">
              <a:solidFill>
                <a:srgbClr val="0070C0"/>
              </a:solidFill>
              <a:latin typeface="+mj-lt"/>
            </a:endParaRPr>
          </a:p>
          <a:p>
            <a:r>
              <a:rPr lang="nl-NL" b="1" i="1" dirty="0" smtClean="0">
                <a:solidFill>
                  <a:srgbClr val="0070C0"/>
                </a:solidFill>
                <a:latin typeface="+mj-lt"/>
              </a:rPr>
              <a:t>feb 2012: bijeenkomst met thema ‘materialen’  </a:t>
            </a:r>
          </a:p>
          <a:p>
            <a:endParaRPr lang="nl-NL" b="1" i="1" dirty="0">
              <a:solidFill>
                <a:srgbClr val="0070C0"/>
              </a:solidFill>
              <a:latin typeface="+mj-lt"/>
            </a:endParaRPr>
          </a:p>
          <a:p>
            <a:r>
              <a:rPr lang="nl-NL" b="1" i="1" dirty="0" smtClean="0">
                <a:solidFill>
                  <a:srgbClr val="0070C0"/>
                </a:solidFill>
                <a:latin typeface="+mj-lt"/>
              </a:rPr>
              <a:t>Juni 2012:  NA-bijeenkomst  ‘medische beeldvorming’</a:t>
            </a:r>
          </a:p>
          <a:p>
            <a:endParaRPr lang="nl-NL" b="1" i="1" dirty="0">
              <a:solidFill>
                <a:srgbClr val="0070C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83" y="4601826"/>
            <a:ext cx="2099072" cy="1397834"/>
          </a:xfrm>
          <a:prstGeom prst="clou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LogoULnab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63436" y="3789040"/>
            <a:ext cx="2095118" cy="57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1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tTriangle">
            <a:avLst/>
          </a:prstGeom>
          <a:solidFill>
            <a:srgbClr val="ABD22E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nl-NL" dirty="0">
                <a:solidFill>
                  <a:schemeClr val="accent3">
                    <a:lumMod val="50000"/>
                  </a:schemeClr>
                </a:solidFill>
              </a:rPr>
              <a:t>WND	17 december 2011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 rot="16200000" flipH="1">
            <a:off x="5445224" y="3159224"/>
            <a:ext cx="6858000" cy="539552"/>
          </a:xfrm>
          <a:prstGeom prst="rtTriangle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 rot="5400000">
            <a:off x="-3171827" y="3171826"/>
            <a:ext cx="6858003" cy="514350"/>
          </a:xfrm>
          <a:prstGeom prst="rtTriangle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0800000">
            <a:off x="-3" y="-2"/>
            <a:ext cx="9144001" cy="404666"/>
          </a:xfrm>
          <a:prstGeom prst="rtTriangle">
            <a:avLst/>
          </a:prstGeom>
          <a:solidFill>
            <a:srgbClr val="B0D53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" name="Picture 0" descr="logobpz_v5_kl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1357313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35" y="6183610"/>
            <a:ext cx="5953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525">
            <a:off x="758748" y="2016396"/>
            <a:ext cx="3384390" cy="2649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/>
          <a:srcRect l="13607" t="16561" r="31429" b="4139"/>
          <a:stretch/>
        </p:blipFill>
        <p:spPr bwMode="auto">
          <a:xfrm>
            <a:off x="5508104" y="1880828"/>
            <a:ext cx="2111772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183191" y="1274544"/>
            <a:ext cx="2861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0000FF"/>
                </a:solidFill>
                <a:latin typeface="Trebuchet MS"/>
                <a:ea typeface="MS Mincho"/>
                <a:cs typeface="Times New Roman"/>
              </a:rPr>
              <a:t>www.betaplazazeeland.nl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062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0" y="6381328"/>
            <a:ext cx="9144000" cy="476672"/>
          </a:xfrm>
          <a:prstGeom prst="rtTriangle">
            <a:avLst/>
          </a:prstGeom>
          <a:solidFill>
            <a:srgbClr val="ABD22E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nl-NL" dirty="0">
                <a:solidFill>
                  <a:schemeClr val="accent3">
                    <a:lumMod val="50000"/>
                  </a:schemeClr>
                </a:solidFill>
              </a:rPr>
              <a:t>WND	17 december 2011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 rot="16200000" flipH="1">
            <a:off x="5445224" y="3159224"/>
            <a:ext cx="6858000" cy="539552"/>
          </a:xfrm>
          <a:prstGeom prst="rtTriangle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 rot="5400000">
            <a:off x="-3171827" y="3171826"/>
            <a:ext cx="6858003" cy="514350"/>
          </a:xfrm>
          <a:prstGeom prst="rtTriangle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0800000">
            <a:off x="-3" y="-2"/>
            <a:ext cx="9144001" cy="404666"/>
          </a:xfrm>
          <a:prstGeom prst="rtTriangle">
            <a:avLst/>
          </a:prstGeom>
          <a:solidFill>
            <a:srgbClr val="B0D53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" name="Picture 0" descr="logobpz_v5_kl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1357313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35" y="6183610"/>
            <a:ext cx="5953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chocolatemoments.files.wordpress.com/2011/11/to-do-l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85303"/>
            <a:ext cx="4608512" cy="492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 rot="20616291">
            <a:off x="3889021" y="3091425"/>
            <a:ext cx="2579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i="1" dirty="0" smtClean="0">
                <a:latin typeface="Lucida Calligraphy" pitchFamily="66" charset="0"/>
                <a:ea typeface="Arial Unicode MS"/>
                <a:cs typeface="Arial Unicode MS"/>
              </a:rPr>
              <a:t>Leerlingen - loket</a:t>
            </a:r>
            <a:endParaRPr lang="nl-NL" b="1" i="1" dirty="0" smtClean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138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Office-thema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Gerard Schuurbiers</dc:creator>
  <cp:lastModifiedBy>schu0039</cp:lastModifiedBy>
  <cp:revision>50</cp:revision>
  <dcterms:created xsi:type="dcterms:W3CDTF">2010-06-19T14:42:24Z</dcterms:created>
  <dcterms:modified xsi:type="dcterms:W3CDTF">2011-12-16T08:09:23Z</dcterms:modified>
</cp:coreProperties>
</file>