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4" r:id="rId1"/>
  </p:sldMasterIdLst>
  <p:notesMasterIdLst>
    <p:notesMasterId r:id="rId11"/>
  </p:notesMasterIdLst>
  <p:handoutMasterIdLst>
    <p:handoutMasterId r:id="rId12"/>
  </p:handoutMasterIdLst>
  <p:sldIdLst>
    <p:sldId id="276" r:id="rId2"/>
    <p:sldId id="280" r:id="rId3"/>
    <p:sldId id="282" r:id="rId4"/>
    <p:sldId id="293" r:id="rId5"/>
    <p:sldId id="294" r:id="rId6"/>
    <p:sldId id="286" r:id="rId7"/>
    <p:sldId id="295" r:id="rId8"/>
    <p:sldId id="288" r:id="rId9"/>
    <p:sldId id="292" r:id="rId10"/>
  </p:sldIdLst>
  <p:sldSz cx="12195175" cy="6858000"/>
  <p:notesSz cx="6858000" cy="9144000"/>
  <p:embeddedFontLst>
    <p:embeddedFont>
      <p:font typeface="Merriweather Regular" panose="020B0604020202020204" charset="0"/>
      <p:regular r:id="rId13"/>
      <p:bold r:id="rId14"/>
      <p:italic r:id="rId15"/>
      <p:boldItalic r:id="rId16"/>
    </p:embeddedFont>
    <p:embeddedFont>
      <p:font typeface="Open Sans Light" panose="020B0604020202020204" charset="0"/>
      <p:regular r:id="rId17"/>
    </p:embeddedFont>
    <p:embeddedFont>
      <p:font typeface="Merriweather Light" panose="020B0604020202020204" charset="0"/>
      <p:regular r:id="rId18"/>
      <p: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3F2B"/>
    <a:srgbClr val="522980"/>
    <a:srgbClr val="6687C3"/>
    <a:srgbClr val="171D42"/>
    <a:srgbClr val="63A593"/>
    <a:srgbClr val="921E56"/>
    <a:srgbClr val="DD9562"/>
    <a:srgbClr val="D49562"/>
    <a:srgbClr val="D49868"/>
    <a:srgbClr val="C0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94647"/>
  </p:normalViewPr>
  <p:slideViewPr>
    <p:cSldViewPr snapToGrid="0">
      <p:cViewPr varScale="1">
        <p:scale>
          <a:sx n="104" d="100"/>
          <a:sy n="104" d="100"/>
        </p:scale>
        <p:origin x="132" y="378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Brachten" userId="29a9655daf17dc54" providerId="LiveId" clId="{7CF21E50-C148-5441-9F33-0A212126BCC1}"/>
    <pc:docChg chg="undo custSel addSld delSld modSld sldOrd">
      <pc:chgData name="Sara Brachten" userId="29a9655daf17dc54" providerId="LiveId" clId="{7CF21E50-C148-5441-9F33-0A212126BCC1}" dt="2020-02-26T12:32:53.316" v="1107" actId="1076"/>
      <pc:docMkLst>
        <pc:docMk/>
      </pc:docMkLst>
      <pc:sldChg chg="addSp delSp modSp">
        <pc:chgData name="Sara Brachten" userId="29a9655daf17dc54" providerId="LiveId" clId="{7CF21E50-C148-5441-9F33-0A212126BCC1}" dt="2020-02-26T12:27:30.675" v="899" actId="1076"/>
        <pc:sldMkLst>
          <pc:docMk/>
          <pc:sldMk cId="3350754784" sldId="276"/>
        </pc:sldMkLst>
        <pc:spChg chg="mod">
          <ac:chgData name="Sara Brachten" userId="29a9655daf17dc54" providerId="LiveId" clId="{7CF21E50-C148-5441-9F33-0A212126BCC1}" dt="2020-02-26T12:23:56.022" v="887" actId="1076"/>
          <ac:spMkLst>
            <pc:docMk/>
            <pc:sldMk cId="3350754784" sldId="276"/>
            <ac:spMk id="3" creationId="{6957B00F-890E-8A46-B381-9F01BC4E4E6C}"/>
          </ac:spMkLst>
        </pc:spChg>
        <pc:spChg chg="add del mod">
          <ac:chgData name="Sara Brachten" userId="29a9655daf17dc54" providerId="LiveId" clId="{7CF21E50-C148-5441-9F33-0A212126BCC1}" dt="2020-02-26T12:12:59.995" v="41" actId="478"/>
          <ac:spMkLst>
            <pc:docMk/>
            <pc:sldMk cId="3350754784" sldId="276"/>
            <ac:spMk id="4" creationId="{A970A291-C34E-DC45-8B23-5D968C3FA8A5}"/>
          </ac:spMkLst>
        </pc:spChg>
        <pc:spChg chg="del mod">
          <ac:chgData name="Sara Brachten" userId="29a9655daf17dc54" providerId="LiveId" clId="{7CF21E50-C148-5441-9F33-0A212126BCC1}" dt="2020-02-26T12:12:58.592" v="40" actId="478"/>
          <ac:spMkLst>
            <pc:docMk/>
            <pc:sldMk cId="3350754784" sldId="276"/>
            <ac:spMk id="5" creationId="{DBD3D1A9-A510-694F-AF76-2F58CECB4532}"/>
          </ac:spMkLst>
        </pc:spChg>
        <pc:spChg chg="del">
          <ac:chgData name="Sara Brachten" userId="29a9655daf17dc54" providerId="LiveId" clId="{7CF21E50-C148-5441-9F33-0A212126BCC1}" dt="2020-02-26T12:13:01.916" v="42" actId="478"/>
          <ac:spMkLst>
            <pc:docMk/>
            <pc:sldMk cId="3350754784" sldId="276"/>
            <ac:spMk id="6" creationId="{436E91BE-8D82-DA40-9496-FA39C844DEF7}"/>
          </ac:spMkLst>
        </pc:spChg>
        <pc:spChg chg="add del mod">
          <ac:chgData name="Sara Brachten" userId="29a9655daf17dc54" providerId="LiveId" clId="{7CF21E50-C148-5441-9F33-0A212126BCC1}" dt="2020-02-26T12:13:04.680" v="43" actId="478"/>
          <ac:spMkLst>
            <pc:docMk/>
            <pc:sldMk cId="3350754784" sldId="276"/>
            <ac:spMk id="9" creationId="{49AE349F-9028-A245-8689-E074D0F79864}"/>
          </ac:spMkLst>
        </pc:spChg>
        <pc:picChg chg="add del mod">
          <ac:chgData name="Sara Brachten" userId="29a9655daf17dc54" providerId="LiveId" clId="{7CF21E50-C148-5441-9F33-0A212126BCC1}" dt="2020-02-26T12:27:24.512" v="897"/>
          <ac:picMkLst>
            <pc:docMk/>
            <pc:sldMk cId="3350754784" sldId="276"/>
            <ac:picMk id="10" creationId="{B1061E9D-7BF5-434F-B569-119D33B1EFE6}"/>
          </ac:picMkLst>
        </pc:picChg>
        <pc:picChg chg="add mod">
          <ac:chgData name="Sara Brachten" userId="29a9655daf17dc54" providerId="LiveId" clId="{7CF21E50-C148-5441-9F33-0A212126BCC1}" dt="2020-02-26T12:27:30.675" v="899" actId="1076"/>
          <ac:picMkLst>
            <pc:docMk/>
            <pc:sldMk cId="3350754784" sldId="276"/>
            <ac:picMk id="11" creationId="{43584306-617A-BD41-B8AD-200C98A6D1F3}"/>
          </ac:picMkLst>
        </pc:picChg>
      </pc:sldChg>
      <pc:sldChg chg="modSp">
        <pc:chgData name="Sara Brachten" userId="29a9655daf17dc54" providerId="LiveId" clId="{7CF21E50-C148-5441-9F33-0A212126BCC1}" dt="2020-02-26T12:22:03.589" v="868" actId="1035"/>
        <pc:sldMkLst>
          <pc:docMk/>
          <pc:sldMk cId="1204223735" sldId="280"/>
        </pc:sldMkLst>
        <pc:spChg chg="mod">
          <ac:chgData name="Sara Brachten" userId="29a9655daf17dc54" providerId="LiveId" clId="{7CF21E50-C148-5441-9F33-0A212126BCC1}" dt="2020-02-26T12:22:03.589" v="868" actId="1035"/>
          <ac:spMkLst>
            <pc:docMk/>
            <pc:sldMk cId="1204223735" sldId="280"/>
            <ac:spMk id="2" creationId="{00000000-0000-0000-0000-000000000000}"/>
          </ac:spMkLst>
        </pc:spChg>
      </pc:sldChg>
      <pc:sldChg chg="del">
        <pc:chgData name="Sara Brachten" userId="29a9655daf17dc54" providerId="LiveId" clId="{7CF21E50-C148-5441-9F33-0A212126BCC1}" dt="2020-02-26T12:21:56.238" v="852" actId="2696"/>
        <pc:sldMkLst>
          <pc:docMk/>
          <pc:sldMk cId="3051489058" sldId="281"/>
        </pc:sldMkLst>
      </pc:sldChg>
      <pc:sldChg chg="modSp ord">
        <pc:chgData name="Sara Brachten" userId="29a9655daf17dc54" providerId="LiveId" clId="{7CF21E50-C148-5441-9F33-0A212126BCC1}" dt="2020-02-26T12:22:09.171" v="869"/>
        <pc:sldMkLst>
          <pc:docMk/>
          <pc:sldMk cId="4101550525" sldId="282"/>
        </pc:sldMkLst>
        <pc:spChg chg="mod">
          <ac:chgData name="Sara Brachten" userId="29a9655daf17dc54" providerId="LiveId" clId="{7CF21E50-C148-5441-9F33-0A212126BCC1}" dt="2020-02-26T12:21:52.094" v="851" actId="1076"/>
          <ac:spMkLst>
            <pc:docMk/>
            <pc:sldMk cId="4101550525" sldId="282"/>
            <ac:spMk id="2" creationId="{00000000-0000-0000-0000-000000000000}"/>
          </ac:spMkLst>
        </pc:spChg>
      </pc:sldChg>
      <pc:sldChg chg="del">
        <pc:chgData name="Sara Brachten" userId="29a9655daf17dc54" providerId="LiveId" clId="{7CF21E50-C148-5441-9F33-0A212126BCC1}" dt="2020-02-26T12:16:30.642" v="170" actId="2696"/>
        <pc:sldMkLst>
          <pc:docMk/>
          <pc:sldMk cId="1834093691" sldId="283"/>
        </pc:sldMkLst>
      </pc:sldChg>
      <pc:sldChg chg="delSp del">
        <pc:chgData name="Sara Brachten" userId="29a9655daf17dc54" providerId="LiveId" clId="{7CF21E50-C148-5441-9F33-0A212126BCC1}" dt="2020-02-26T12:16:27.455" v="168" actId="2696"/>
        <pc:sldMkLst>
          <pc:docMk/>
          <pc:sldMk cId="1591790951" sldId="284"/>
        </pc:sldMkLst>
        <pc:picChg chg="del">
          <ac:chgData name="Sara Brachten" userId="29a9655daf17dc54" providerId="LiveId" clId="{7CF21E50-C148-5441-9F33-0A212126BCC1}" dt="2020-02-26T12:16:23.589" v="167" actId="478"/>
          <ac:picMkLst>
            <pc:docMk/>
            <pc:sldMk cId="1591790951" sldId="284"/>
            <ac:picMk id="3" creationId="{00000000-0000-0000-0000-000000000000}"/>
          </ac:picMkLst>
        </pc:picChg>
      </pc:sldChg>
      <pc:sldChg chg="del">
        <pc:chgData name="Sara Brachten" userId="29a9655daf17dc54" providerId="LiveId" clId="{7CF21E50-C148-5441-9F33-0A212126BCC1}" dt="2020-02-26T12:18:17.309" v="404" actId="2696"/>
        <pc:sldMkLst>
          <pc:docMk/>
          <pc:sldMk cId="3718660585" sldId="285"/>
        </pc:sldMkLst>
      </pc:sldChg>
      <pc:sldChg chg="modSp">
        <pc:chgData name="Sara Brachten" userId="29a9655daf17dc54" providerId="LiveId" clId="{7CF21E50-C148-5441-9F33-0A212126BCC1}" dt="2020-02-26T12:21:36.163" v="827" actId="1076"/>
        <pc:sldMkLst>
          <pc:docMk/>
          <pc:sldMk cId="1531442280" sldId="286"/>
        </pc:sldMkLst>
        <pc:spChg chg="mod">
          <ac:chgData name="Sara Brachten" userId="29a9655daf17dc54" providerId="LiveId" clId="{7CF21E50-C148-5441-9F33-0A212126BCC1}" dt="2020-02-26T12:21:36.163" v="827" actId="1076"/>
          <ac:spMkLst>
            <pc:docMk/>
            <pc:sldMk cId="1531442280" sldId="286"/>
            <ac:spMk id="2" creationId="{00000000-0000-0000-0000-000000000000}"/>
          </ac:spMkLst>
        </pc:spChg>
      </pc:sldChg>
      <pc:sldChg chg="del">
        <pc:chgData name="Sara Brachten" userId="29a9655daf17dc54" providerId="LiveId" clId="{7CF21E50-C148-5441-9F33-0A212126BCC1}" dt="2020-02-26T12:22:15.800" v="870" actId="2696"/>
        <pc:sldMkLst>
          <pc:docMk/>
          <pc:sldMk cId="3377059844" sldId="287"/>
        </pc:sldMkLst>
      </pc:sldChg>
      <pc:sldChg chg="modSp">
        <pc:chgData name="Sara Brachten" userId="29a9655daf17dc54" providerId="LiveId" clId="{7CF21E50-C148-5441-9F33-0A212126BCC1}" dt="2020-02-26T12:28:09.197" v="916" actId="20577"/>
        <pc:sldMkLst>
          <pc:docMk/>
          <pc:sldMk cId="3747334602" sldId="288"/>
        </pc:sldMkLst>
        <pc:spChg chg="mod">
          <ac:chgData name="Sara Brachten" userId="29a9655daf17dc54" providerId="LiveId" clId="{7CF21E50-C148-5441-9F33-0A212126BCC1}" dt="2020-02-26T12:28:09.197" v="916" actId="20577"/>
          <ac:spMkLst>
            <pc:docMk/>
            <pc:sldMk cId="3747334602" sldId="288"/>
            <ac:spMk id="2" creationId="{00000000-0000-0000-0000-000000000000}"/>
          </ac:spMkLst>
        </pc:spChg>
      </pc:sldChg>
      <pc:sldChg chg="del">
        <pc:chgData name="Sara Brachten" userId="29a9655daf17dc54" providerId="LiveId" clId="{7CF21E50-C148-5441-9F33-0A212126BCC1}" dt="2020-02-26T12:16:08.867" v="160" actId="2696"/>
        <pc:sldMkLst>
          <pc:docMk/>
          <pc:sldMk cId="3643168210" sldId="289"/>
        </pc:sldMkLst>
      </pc:sldChg>
      <pc:sldChg chg="del">
        <pc:chgData name="Sara Brachten" userId="29a9655daf17dc54" providerId="LiveId" clId="{7CF21E50-C148-5441-9F33-0A212126BCC1}" dt="2020-02-26T12:22:16.753" v="871" actId="2696"/>
        <pc:sldMkLst>
          <pc:docMk/>
          <pc:sldMk cId="2848391977" sldId="290"/>
        </pc:sldMkLst>
      </pc:sldChg>
      <pc:sldChg chg="del">
        <pc:chgData name="Sara Brachten" userId="29a9655daf17dc54" providerId="LiveId" clId="{7CF21E50-C148-5441-9F33-0A212126BCC1}" dt="2020-02-26T12:22:19.062" v="872" actId="2696"/>
        <pc:sldMkLst>
          <pc:docMk/>
          <pc:sldMk cId="1903840407" sldId="291"/>
        </pc:sldMkLst>
      </pc:sldChg>
      <pc:sldChg chg="addSp delSp modSp">
        <pc:chgData name="Sara Brachten" userId="29a9655daf17dc54" providerId="LiveId" clId="{7CF21E50-C148-5441-9F33-0A212126BCC1}" dt="2020-02-26T12:29:47.984" v="1090"/>
        <pc:sldMkLst>
          <pc:docMk/>
          <pc:sldMk cId="2666836707" sldId="292"/>
        </pc:sldMkLst>
        <pc:spChg chg="add del mod">
          <ac:chgData name="Sara Brachten" userId="29a9655daf17dc54" providerId="LiveId" clId="{7CF21E50-C148-5441-9F33-0A212126BCC1}" dt="2020-02-26T12:29:02.020" v="987" actId="478"/>
          <ac:spMkLst>
            <pc:docMk/>
            <pc:sldMk cId="2666836707" sldId="292"/>
            <ac:spMk id="4" creationId="{A50BB6FD-12B9-5E45-AC53-45464D64388F}"/>
          </ac:spMkLst>
        </pc:spChg>
        <pc:spChg chg="mod">
          <ac:chgData name="Sara Brachten" userId="29a9655daf17dc54" providerId="LiveId" clId="{7CF21E50-C148-5441-9F33-0A212126BCC1}" dt="2020-02-26T12:29:34.633" v="1089" actId="1076"/>
          <ac:spMkLst>
            <pc:docMk/>
            <pc:sldMk cId="2666836707" sldId="292"/>
            <ac:spMk id="5" creationId="{DBD3D1A9-A510-694F-AF76-2F58CECB4532}"/>
          </ac:spMkLst>
        </pc:spChg>
        <pc:spChg chg="del">
          <ac:chgData name="Sara Brachten" userId="29a9655daf17dc54" providerId="LiveId" clId="{7CF21E50-C148-5441-9F33-0A212126BCC1}" dt="2020-02-26T12:28:59.413" v="986" actId="478"/>
          <ac:spMkLst>
            <pc:docMk/>
            <pc:sldMk cId="2666836707" sldId="292"/>
            <ac:spMk id="6" creationId="{436E91BE-8D82-DA40-9496-FA39C844DEF7}"/>
          </ac:spMkLst>
        </pc:spChg>
        <pc:picChg chg="add">
          <ac:chgData name="Sara Brachten" userId="29a9655daf17dc54" providerId="LiveId" clId="{7CF21E50-C148-5441-9F33-0A212126BCC1}" dt="2020-02-26T12:29:47.984" v="1090"/>
          <ac:picMkLst>
            <pc:docMk/>
            <pc:sldMk cId="2666836707" sldId="292"/>
            <ac:picMk id="7" creationId="{72116BE8-3713-D148-B6F4-063336D54071}"/>
          </ac:picMkLst>
        </pc:picChg>
      </pc:sldChg>
      <pc:sldChg chg="addSp delSp modSp add">
        <pc:chgData name="Sara Brachten" userId="29a9655daf17dc54" providerId="LiveId" clId="{7CF21E50-C148-5441-9F33-0A212126BCC1}" dt="2020-02-26T12:27:45.101" v="905" actId="1076"/>
        <pc:sldMkLst>
          <pc:docMk/>
          <pc:sldMk cId="1711966073" sldId="293"/>
        </pc:sldMkLst>
        <pc:spChg chg="mod">
          <ac:chgData name="Sara Brachten" userId="29a9655daf17dc54" providerId="LiveId" clId="{7CF21E50-C148-5441-9F33-0A212126BCC1}" dt="2020-02-26T12:21:48.097" v="850" actId="1035"/>
          <ac:spMkLst>
            <pc:docMk/>
            <pc:sldMk cId="1711966073" sldId="293"/>
            <ac:spMk id="2" creationId="{00000000-0000-0000-0000-000000000000}"/>
          </ac:spMkLst>
        </pc:spChg>
        <pc:picChg chg="add del mod">
          <ac:chgData name="Sara Brachten" userId="29a9655daf17dc54" providerId="LiveId" clId="{7CF21E50-C148-5441-9F33-0A212126BCC1}" dt="2020-02-26T12:27:19.787" v="895"/>
          <ac:picMkLst>
            <pc:docMk/>
            <pc:sldMk cId="1711966073" sldId="293"/>
            <ac:picMk id="3" creationId="{2FFD66EA-2F18-1149-96FE-C09813C651CF}"/>
          </ac:picMkLst>
        </pc:picChg>
        <pc:picChg chg="add mod">
          <ac:chgData name="Sara Brachten" userId="29a9655daf17dc54" providerId="LiveId" clId="{7CF21E50-C148-5441-9F33-0A212126BCC1}" dt="2020-02-26T12:27:45.101" v="905" actId="1076"/>
          <ac:picMkLst>
            <pc:docMk/>
            <pc:sldMk cId="1711966073" sldId="293"/>
            <ac:picMk id="7" creationId="{8F63F06B-D3F5-C84A-B660-BEF67D1B1404}"/>
          </ac:picMkLst>
        </pc:picChg>
      </pc:sldChg>
      <pc:sldChg chg="modSp add">
        <pc:chgData name="Sara Brachten" userId="29a9655daf17dc54" providerId="LiveId" clId="{7CF21E50-C148-5441-9F33-0A212126BCC1}" dt="2020-02-26T12:20:41.388" v="726" actId="1076"/>
        <pc:sldMkLst>
          <pc:docMk/>
          <pc:sldMk cId="4276845004" sldId="294"/>
        </pc:sldMkLst>
        <pc:spChg chg="mod">
          <ac:chgData name="Sara Brachten" userId="29a9655daf17dc54" providerId="LiveId" clId="{7CF21E50-C148-5441-9F33-0A212126BCC1}" dt="2020-02-26T12:20:41.388" v="726" actId="1076"/>
          <ac:spMkLst>
            <pc:docMk/>
            <pc:sldMk cId="4276845004" sldId="294"/>
            <ac:spMk id="2" creationId="{00000000-0000-0000-0000-000000000000}"/>
          </ac:spMkLst>
        </pc:spChg>
      </pc:sldChg>
      <pc:sldChg chg="addSp delSp modSp add">
        <pc:chgData name="Sara Brachten" userId="29a9655daf17dc54" providerId="LiveId" clId="{7CF21E50-C148-5441-9F33-0A212126BCC1}" dt="2020-02-26T12:32:53.316" v="1107" actId="1076"/>
        <pc:sldMkLst>
          <pc:docMk/>
          <pc:sldMk cId="1377432750" sldId="295"/>
        </pc:sldMkLst>
        <pc:spChg chg="mod">
          <ac:chgData name="Sara Brachten" userId="29a9655daf17dc54" providerId="LiveId" clId="{7CF21E50-C148-5441-9F33-0A212126BCC1}" dt="2020-02-26T12:31:54.887" v="1100" actId="2710"/>
          <ac:spMkLst>
            <pc:docMk/>
            <pc:sldMk cId="1377432750" sldId="295"/>
            <ac:spMk id="2" creationId="{00000000-0000-0000-0000-000000000000}"/>
          </ac:spMkLst>
        </pc:spChg>
        <pc:picChg chg="add del mod">
          <ac:chgData name="Sara Brachten" userId="29a9655daf17dc54" providerId="LiveId" clId="{7CF21E50-C148-5441-9F33-0A212126BCC1}" dt="2020-02-26T12:32:07.577" v="1102" actId="478"/>
          <ac:picMkLst>
            <pc:docMk/>
            <pc:sldMk cId="1377432750" sldId="295"/>
            <ac:picMk id="3" creationId="{5786060F-AE0C-D040-8015-BA15D94AF2E0}"/>
          </ac:picMkLst>
        </pc:picChg>
        <pc:picChg chg="add mod">
          <ac:chgData name="Sara Brachten" userId="29a9655daf17dc54" providerId="LiveId" clId="{7CF21E50-C148-5441-9F33-0A212126BCC1}" dt="2020-02-26T12:32:53.316" v="1107" actId="1076"/>
          <ac:picMkLst>
            <pc:docMk/>
            <pc:sldMk cId="1377432750" sldId="295"/>
            <ac:picMk id="4" creationId="{70627A64-E189-5B42-8B65-6F8D43A433E5}"/>
          </ac:picMkLst>
        </pc:picChg>
      </pc:sldChg>
    </pc:docChg>
  </pc:docChgLst>
  <pc:docChgLst>
    <pc:chgData name="Sara Brachten" userId="29a9655daf17dc54" providerId="LiveId" clId="{C2573823-6CD8-A142-8027-144D3004CD24}"/>
    <pc:docChg chg="modSld">
      <pc:chgData name="Sara Brachten" userId="29a9655daf17dc54" providerId="LiveId" clId="{C2573823-6CD8-A142-8027-144D3004CD24}" dt="2020-02-26T12:34:42.527" v="1" actId="1076"/>
      <pc:docMkLst>
        <pc:docMk/>
      </pc:docMkLst>
      <pc:sldChg chg="modSp">
        <pc:chgData name="Sara Brachten" userId="29a9655daf17dc54" providerId="LiveId" clId="{C2573823-6CD8-A142-8027-144D3004CD24}" dt="2020-02-26T12:34:42.527" v="1" actId="1076"/>
        <pc:sldMkLst>
          <pc:docMk/>
          <pc:sldMk cId="3350754784" sldId="276"/>
        </pc:sldMkLst>
        <pc:spChg chg="mod">
          <ac:chgData name="Sara Brachten" userId="29a9655daf17dc54" providerId="LiveId" clId="{C2573823-6CD8-A142-8027-144D3004CD24}" dt="2020-02-26T12:34:42.527" v="1" actId="1076"/>
          <ac:spMkLst>
            <pc:docMk/>
            <pc:sldMk cId="3350754784" sldId="276"/>
            <ac:spMk id="3" creationId="{6957B00F-890E-8A46-B381-9F01BC4E4E6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26/02/2020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‹nr.›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26/02/2020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geel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xmlns="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75C5EFD-1506-264A-9782-7D7116DC81AA}" type="datetime1">
              <a:rPr lang="nl-NL" noProof="0" smtClean="0"/>
              <a:t>26-2-2020</a:t>
            </a:fld>
            <a:endParaRPr lang="nl-NL" noProof="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xmlns="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621" y="5800328"/>
            <a:ext cx="5041933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xmlns="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6621" y="6017497"/>
            <a:ext cx="504193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/>
              <a:t>Functie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xmlns="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</a:t>
            </a:r>
            <a:br>
              <a:rPr lang="nl-NL" noProof="0" dirty="0"/>
            </a:br>
            <a:r>
              <a:rPr lang="nl-NL" noProof="0" dirty="0"/>
              <a:t>die de aandacht vraagt</a:t>
            </a:r>
          </a:p>
        </p:txBody>
      </p:sp>
      <p:sp>
        <p:nvSpPr>
          <p:cNvPr id="12" name="Tijdelijke aanduiding voor tekst 30">
            <a:extLst>
              <a:ext uri="{FF2B5EF4-FFF2-40B4-BE49-F238E27FC236}">
                <a16:creationId xmlns:a16="http://schemas.microsoft.com/office/drawing/2014/main" xmlns="" id="{C482619B-A308-6A45-8328-69A651036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</p:spTree>
    <p:extLst>
      <p:ext uri="{BB962C8B-B14F-4D97-AF65-F5344CB8AC3E}">
        <p14:creationId xmlns:p14="http://schemas.microsoft.com/office/powerpoint/2010/main" val="437315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20" orient="horz" pos="754">
          <p15:clr>
            <a:srgbClr val="FBAE40"/>
          </p15:clr>
        </p15:guide>
        <p15:guide id="21" orient="horz" pos="21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xmlns="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46693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</a:t>
            </a:r>
            <a:br>
              <a:rPr lang="nl-NL" noProof="0" dirty="0"/>
            </a:br>
            <a:r>
              <a:rPr lang="nl-NL" noProof="0" dirty="0"/>
              <a:t>(Vul Naam Achternaam 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xmlns="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647780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xmlns="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5872900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D1B49E13-6A9E-6941-A6B1-08860496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331A58E1-4A51-EA4D-81C4-6BC96C73F55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xmlns="" id="{B86DA2AE-F893-D34F-BBE2-A16C3682E3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8225" y="6153579"/>
            <a:ext cx="631148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14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xmlns="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563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xmlns="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6001940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xmlns="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6219109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BB75399-EA5F-0948-8FA3-67DF17EC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96F5D89-E99C-7446-8639-A4B3F3BFCFF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xmlns="" id="{34A3ECED-9551-B54B-9BBC-06C4059430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6975" y="6153579"/>
            <a:ext cx="361273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33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link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xmlns="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1"/>
            <a:ext cx="5581650" cy="560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xmlns="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490312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xmlns="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5707481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02BEA4B-8DB8-F741-8EA0-20E33724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41011407-A4AF-F643-8084-ED2B60DBFB6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xmlns="" id="{6B1AE5AB-733B-1A44-A61F-AF97A34D67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5295" y="6153579"/>
            <a:ext cx="597441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2011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xmlns="" id="{C3DDE77D-D71F-704C-A2D4-463407928C14}"/>
              </a:ext>
            </a:extLst>
          </p:cNvPr>
          <p:cNvSpPr txBox="1"/>
          <p:nvPr/>
        </p:nvSpPr>
        <p:spPr>
          <a:xfrm>
            <a:off x="4315333" y="5861671"/>
            <a:ext cx="3529584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Universiteit Utrecht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733AA642-5FC3-A649-8D82-91CB9D7210E1}"/>
              </a:ext>
            </a:extLst>
          </p:cNvPr>
          <p:cNvSpPr/>
          <p:nvPr/>
        </p:nvSpPr>
        <p:spPr>
          <a:xfrm>
            <a:off x="2317751" y="3267706"/>
            <a:ext cx="752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informatie in deze presentatie is met zorg samengesteld, </a:t>
            </a:r>
            <a:b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maar er kunnen geen rechten ontleend worden aan de inhoud.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8F262F07-769F-7344-8831-7C11624C7EB8}"/>
              </a:ext>
            </a:extLst>
          </p:cNvPr>
          <p:cNvSpPr/>
          <p:nvPr userDrawn="1"/>
        </p:nvSpPr>
        <p:spPr>
          <a:xfrm>
            <a:off x="10305288" y="521643"/>
            <a:ext cx="1553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b="0" i="0" u="none" kern="1200" cap="all" baseline="0" noProof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87726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22" pos="5134">
          <p15:clr>
            <a:srgbClr val="FBAE40"/>
          </p15:clr>
        </p15:guide>
        <p15:guide id="23" pos="5043">
          <p15:clr>
            <a:srgbClr val="FBAE40"/>
          </p15:clr>
        </p15:guide>
        <p15:guide id="24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3564B8-5C70-604D-AE0E-080D722E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BA01D87-E5F3-6B48-A8BD-8597CACC40E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xmlns="" id="{B5AA862F-FD3D-A847-8619-97C64CDA4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5295" y="6153579"/>
            <a:ext cx="597441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950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wi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xmlns="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16A1F7B8-8C2F-6042-8F82-7696467E56F4}" type="datetime1">
              <a:rPr lang="nl-NL" noProof="0" smtClean="0"/>
              <a:t>26-2-2020</a:t>
            </a:fld>
            <a:endParaRPr lang="nl-NL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</a:t>
            </a:r>
            <a:br>
              <a:rPr lang="nl-NL" noProof="0" dirty="0"/>
            </a:br>
            <a:r>
              <a:rPr lang="nl-NL" noProof="0" dirty="0"/>
              <a:t>die de aandacht vraagt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xmlns="" id="{51C6920E-2404-FC40-988B-4BB1412D0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solidFill>
                  <a:schemeClr val="tx2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  <p:sp>
        <p:nvSpPr>
          <p:cNvPr id="15" name="Tijdelijke aanduiding voor tekst 32">
            <a:extLst>
              <a:ext uri="{FF2B5EF4-FFF2-40B4-BE49-F238E27FC236}">
                <a16:creationId xmlns:a16="http://schemas.microsoft.com/office/drawing/2014/main" xmlns="" id="{E9C4D7DF-C2D6-2444-A1B2-F13AB0C20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800328"/>
            <a:ext cx="5038725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16" name="Tijdelijke aanduiding voor tekst 34">
            <a:extLst>
              <a:ext uri="{FF2B5EF4-FFF2-40B4-BE49-F238E27FC236}">
                <a16:creationId xmlns:a16="http://schemas.microsoft.com/office/drawing/2014/main" xmlns="" id="{817F154B-050E-E24D-A94F-C5AD3C5577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/>
              <a:t>Functie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6837DB80-B58D-FF45-AF89-0C2E8D28F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4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wit + afbeeldin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xmlns="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8302E6B-20DC-0241-93CC-532B87147E36}" type="datetime1">
              <a:rPr lang="nl-NL" noProof="0" smtClean="0"/>
              <a:t>26-2-2020</a:t>
            </a:fld>
            <a:endParaRPr lang="nl-NL" noProof="0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xmlns="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 die de aandacht vraagt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xmlns="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xmlns="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xmlns="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xmlns="" id="{E9603F35-3EF2-CA47-993A-7691CF422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solidFill>
                  <a:schemeClr val="tx2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B3975AE5-2821-1849-B1D4-B58A7B209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5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20" orient="horz" pos="754">
          <p15:clr>
            <a:srgbClr val="FBAE40"/>
          </p15:clr>
        </p15:guide>
        <p15:guide id="21" orient="horz" pos="21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eks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xmlns="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xmlns="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 des </a:t>
            </a:r>
            <a:r>
              <a:rPr lang="nl-NL" noProof="0" dirty="0" err="1"/>
              <a:t>earcit</a:t>
            </a:r>
            <a:r>
              <a:rPr lang="nl-NL" noProof="0" dirty="0"/>
              <a:t>, </a:t>
            </a:r>
            <a:r>
              <a:rPr lang="nl-NL" noProof="0" dirty="0" err="1"/>
              <a:t>ium</a:t>
            </a:r>
            <a:r>
              <a:rPr lang="nl-NL" noProof="0" dirty="0"/>
              <a:t> ad </a:t>
            </a:r>
            <a:r>
              <a:rPr lang="nl-NL" noProof="0" dirty="0" err="1"/>
              <a:t>quam</a:t>
            </a:r>
            <a:r>
              <a:rPr lang="nl-NL" noProof="0" dirty="0"/>
              <a:t> </a:t>
            </a:r>
            <a:r>
              <a:rPr lang="nl-NL" noProof="0" dirty="0" err="1"/>
              <a:t>faccupt</a:t>
            </a:r>
            <a:r>
              <a:rPr lang="nl-NL" noProof="0" dirty="0"/>
              <a:t> </a:t>
            </a:r>
            <a:r>
              <a:rPr lang="nl-NL" noProof="0" dirty="0" err="1"/>
              <a:t>atiature</a:t>
            </a:r>
            <a:r>
              <a:rPr lang="nl-NL" noProof="0" dirty="0"/>
              <a:t>, </a:t>
            </a:r>
            <a:r>
              <a:rPr lang="nl-NL" noProof="0" dirty="0" err="1"/>
              <a:t>qui</a:t>
            </a:r>
            <a:r>
              <a:rPr lang="nl-NL" noProof="0" dirty="0"/>
              <a:t> </a:t>
            </a:r>
            <a:r>
              <a:rPr lang="nl-NL" noProof="0" dirty="0" err="1"/>
              <a:t>officipis</a:t>
            </a:r>
            <a:r>
              <a:rPr lang="nl-NL" noProof="0" dirty="0"/>
              <a:t> </a:t>
            </a:r>
            <a:r>
              <a:rPr lang="nl-NL" noProof="0" dirty="0" err="1"/>
              <a:t>dolupta</a:t>
            </a:r>
            <a:r>
              <a:rPr lang="nl-NL" noProof="0" dirty="0"/>
              <a:t> </a:t>
            </a:r>
            <a:r>
              <a:rPr lang="nl-NL" noProof="0" dirty="0" err="1"/>
              <a:t>spereium</a:t>
            </a:r>
            <a:r>
              <a:rPr lang="nl-NL" noProof="0" dirty="0"/>
              <a:t> </a:t>
            </a:r>
            <a:r>
              <a:rPr lang="nl-NL" noProof="0" dirty="0" err="1"/>
              <a:t>quias</a:t>
            </a:r>
            <a:r>
              <a:rPr lang="nl-NL" noProof="0" dirty="0"/>
              <a:t> </a:t>
            </a:r>
            <a:r>
              <a:rPr lang="nl-NL" noProof="0" dirty="0" err="1"/>
              <a:t>sum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min </a:t>
            </a:r>
            <a:r>
              <a:rPr lang="nl-NL" noProof="0" dirty="0" err="1"/>
              <a:t>prae</a:t>
            </a:r>
            <a:r>
              <a:rPr lang="nl-NL" noProof="0" dirty="0"/>
              <a:t> nam </a:t>
            </a:r>
            <a:r>
              <a:rPr lang="nl-NL" noProof="0" dirty="0" err="1"/>
              <a:t>aut</a:t>
            </a:r>
            <a:r>
              <a:rPr lang="nl-NL" noProof="0" dirty="0"/>
              <a:t> que </a:t>
            </a:r>
            <a:r>
              <a:rPr lang="nl-NL" noProof="0" dirty="0" err="1"/>
              <a:t>nobitatur</a:t>
            </a:r>
            <a:r>
              <a:rPr lang="nl-NL" noProof="0" dirty="0"/>
              <a:t>, </a:t>
            </a:r>
            <a:r>
              <a:rPr lang="nl-NL" noProof="0" dirty="0" err="1"/>
              <a:t>cus</a:t>
            </a:r>
            <a:r>
              <a:rPr lang="nl-NL" noProof="0" dirty="0"/>
              <a:t> </a:t>
            </a:r>
            <a:r>
              <a:rPr lang="nl-NL" noProof="0" dirty="0" err="1"/>
              <a:t>eario</a:t>
            </a:r>
            <a:r>
              <a:rPr lang="nl-NL" noProof="0" dirty="0"/>
              <a:t> </a:t>
            </a:r>
            <a:r>
              <a:rPr lang="nl-NL" noProof="0" dirty="0" err="1"/>
              <a:t>omnihic</a:t>
            </a:r>
            <a:r>
              <a:rPr lang="nl-NL" noProof="0" dirty="0"/>
              <a:t> </a:t>
            </a:r>
            <a:r>
              <a:rPr lang="nl-NL" noProof="0" dirty="0" err="1"/>
              <a:t>aeruptur</a:t>
            </a:r>
            <a:r>
              <a:rPr lang="nl-NL" noProof="0" dirty="0"/>
              <a:t>, </a:t>
            </a:r>
            <a:r>
              <a:rPr lang="nl-NL" noProof="0" dirty="0" err="1"/>
              <a:t>sunt</a:t>
            </a:r>
            <a:r>
              <a:rPr lang="nl-NL" noProof="0" dirty="0"/>
              <a:t> </a:t>
            </a:r>
            <a:r>
              <a:rPr lang="nl-NL" noProof="0" dirty="0" err="1"/>
              <a:t>eruptat</a:t>
            </a:r>
            <a:r>
              <a:rPr lang="nl-NL" noProof="0" dirty="0"/>
              <a:t> </a:t>
            </a:r>
            <a:r>
              <a:rPr lang="nl-NL" noProof="0" dirty="0" err="1"/>
              <a:t>volorep</a:t>
            </a:r>
            <a:r>
              <a:rPr lang="nl-NL" noProof="0" dirty="0"/>
              <a:t>. &lt;Max. 70 woorden&gt;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4A3A0D8-EEEE-B249-BBA3-B6A4FFFA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5B2C59D8-F744-C947-A24F-DF1D7C01518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xmlns="" id="{16454BAF-99C3-BF47-84C9-9E27B777F7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5295" y="6153579"/>
            <a:ext cx="597441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100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xmlns="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27DF1EB-9E68-AF41-920C-A30B5B5A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9366EC0E-033F-CD44-B167-98FAECAADBE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xmlns="" id="{96B73FB5-7E64-7148-A38A-DFF0124D96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5295" y="6153579"/>
            <a:ext cx="597441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xmlns="" id="{F9DC2B74-3BFF-BC43-898E-4A8F4DE0A3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266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links,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566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xmlns="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8"/>
            <a:ext cx="3636000" cy="4825493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et. </a:t>
            </a:r>
            <a:br>
              <a:rPr lang="nl-NL" noProof="0" dirty="0"/>
            </a:br>
            <a:r>
              <a:rPr lang="nl-NL" noProof="0" dirty="0"/>
              <a:t>&lt;Max. 40 woorden &gt;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F0E7007E-A9FE-084F-AC55-FDB6A77E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xmlns="" id="{05568BF1-3B04-8346-BBA0-812D0545DFF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xmlns="" id="{8182875A-6375-1344-800A-3CF7E61513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7363" y="6153579"/>
            <a:ext cx="5592351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8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links, tekst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554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28615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/>
            </a:r>
            <a:br>
              <a:rPr lang="nl-NL" noProof="0" dirty="0"/>
            </a:b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. </a:t>
            </a:r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.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</a:t>
            </a:r>
            <a:r>
              <a:rPr lang="nl-NL" noProof="0" dirty="0"/>
              <a:t>. </a:t>
            </a:r>
            <a:br>
              <a:rPr lang="nl-NL" noProof="0" dirty="0"/>
            </a:br>
            <a:r>
              <a:rPr lang="nl-NL" noProof="0" dirty="0"/>
              <a:t>&lt;Max. 40 woorden&gt;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13382348-936E-CA4A-8444-92467FFE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967E8FC0-A605-A341-95BA-3B29559F719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1A80973-7FA4-A74B-B906-6A5B5A80D524}" type="datetime1">
              <a:rPr lang="nl-NL" smtClean="0"/>
              <a:t>26-2-2020</a:t>
            </a:fld>
            <a:endParaRPr lang="en-US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xmlns="" id="{22C26455-0844-A847-A83E-1C6998445A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5295" y="6153579"/>
            <a:ext cx="597441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/>
              <a:t>Dit is de </a:t>
            </a:r>
            <a:r>
              <a:rPr lang="nl-NL" dirty="0" err="1"/>
              <a:t>footer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718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2630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 + bijschri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&lt;Max. 40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8599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83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23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9DBfkJ6rtGU&amp;list=PLe5xp19huiuEt6_2KCl7KTULnPTWL8uGp&amp;index=3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6957B00F-890E-8A46-B381-9F01BC4E4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51" y="2716688"/>
            <a:ext cx="11374639" cy="4603578"/>
          </a:xfrm>
        </p:spPr>
        <p:txBody>
          <a:bodyPr/>
          <a:lstStyle/>
          <a:p>
            <a:pPr algn="l"/>
            <a:r>
              <a:rPr lang="nl-NL" dirty="0"/>
              <a:t>Onderzoek naar </a:t>
            </a:r>
            <a:br>
              <a:rPr lang="nl-NL" dirty="0"/>
            </a:br>
            <a:r>
              <a:rPr lang="nl-NL" dirty="0"/>
              <a:t>kattengedrag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9" y="353647"/>
            <a:ext cx="2326726" cy="6434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43584306-617A-BD41-B8AD-200C98A6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79" y="1290917"/>
            <a:ext cx="6770545" cy="44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5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0571" y="1108731"/>
            <a:ext cx="8924761" cy="4320000"/>
          </a:xfrm>
        </p:spPr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Word de nieuwe Freek Vonk!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Doe onderzoek naar dieren!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hlinkClick r:id="rId2"/>
              </a:rPr>
              <a:t>https://www.youtube.com/watch?v=9DBfkJ6rtGU&amp;list=PLe5xp19huiuEt6_2KCl7KTULnPTWL8uGp&amp;index=37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5:20 t/m 7:05 min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9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2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3003" y="1269000"/>
            <a:ext cx="5580062" cy="4320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Lesdoelen</a:t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1.  Kennis verzamelen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2.  Gedrag observeren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3.  Gedrag verklaren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4.  Presenteren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5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3002" y="986308"/>
            <a:ext cx="8993797" cy="4320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Tekst: ‘Spreek jij ook kats?’ </a:t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1. Tekst lezen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2. Vragen beantwoorden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3. Schema invullen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8F63F06B-D3F5-C84A-B660-BEF67D1B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228" y="2404240"/>
            <a:ext cx="5473032" cy="36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6069" y="861620"/>
            <a:ext cx="8993797" cy="4320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Oefenen met observeren</a:t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1. Bekijk de filmpjes in je groepje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2. Bedenk: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	- Wat voor gedrag zie ik op het filmpje?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	- Wat betekent dit gedrag? 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3. Tijd over? Ga zelf op zoek.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45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8336" y="810820"/>
            <a:ext cx="8685089" cy="4320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Huiswerk</a:t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1.  Observeer en verklaar het gedrag + video’s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2.  Vervolgonderzoek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	- onderzoek van de doos of 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	- onderzoek van het vierkant van tape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3.  Presenteren met beeldmateriaal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/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3002" y="1508612"/>
            <a:ext cx="9939460" cy="4235696"/>
          </a:xfrm>
        </p:spPr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Belangrijk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Zorg dat de kat geen last heeft 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van jouw onderzoek!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endParaRPr lang="nl-NL" sz="4000" i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0627A64-E189-5B42-8B65-6F8D43A4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87" y="1574811"/>
            <a:ext cx="5661866" cy="37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3002" y="1508612"/>
            <a:ext cx="9939460" cy="423569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NL" dirty="0"/>
              <a:t>Afsluiting</a:t>
            </a:r>
            <a:br>
              <a:rPr lang="nl-NL" dirty="0"/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Welk gedrag kan je nu verklaren?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Welke overeenkomsten/ verschillen zie je met mensen?</a:t>
            </a:r>
            <a:br>
              <a:rPr lang="nl-NL" sz="2800" i="0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</a:br>
            <a:endParaRPr lang="nl-NL" sz="4000" i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3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6957B00F-890E-8A46-B381-9F01BC4E4E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Spreek jij ook </a:t>
            </a:r>
            <a:r>
              <a:rPr lang="nl-NL" dirty="0" err="1"/>
              <a:t>kats</a:t>
            </a:r>
            <a:r>
              <a:rPr lang="nl-NL" dirty="0"/>
              <a:t>?</a:t>
            </a:r>
            <a:br>
              <a:rPr lang="nl-NL" dirty="0"/>
            </a:br>
            <a:r>
              <a:rPr lang="nl-NL" dirty="0"/>
              <a:t>Vertaling naar de onderwijspraktijk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DBD3D1A9-A510-694F-AF76-2F58CECB45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2251" y="4431994"/>
            <a:ext cx="5730671" cy="745124"/>
          </a:xfrm>
        </p:spPr>
        <p:txBody>
          <a:bodyPr/>
          <a:lstStyle/>
          <a:p>
            <a:r>
              <a:rPr lang="nl-NL" sz="1600" dirty="0"/>
              <a:t>PO conferentie Utrecht 2020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72116BE8-3713-D148-B6F4-063336D54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9" y="353647"/>
            <a:ext cx="2326726" cy="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6707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it Utrecht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sjabloon_NL_2019_Footer fonts embedded" id="{391D5A6C-0DBF-3647-A22E-008C2ECC3470}" vid="{86823DC3-6293-D54A-9A24-80DBD59F59C8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uu_powerpoint_sjabloon_NL_2019_footer (1)</Template>
  <TotalTime>191</TotalTime>
  <Words>32</Words>
  <Application>Microsoft Office PowerPoint</Application>
  <PresentationFormat>Aangepast</PresentationFormat>
  <Paragraphs>17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Merriweather Regular</vt:lpstr>
      <vt:lpstr>Open Sans Light</vt:lpstr>
      <vt:lpstr>Merriweather Light</vt:lpstr>
      <vt:lpstr>Verdana</vt:lpstr>
      <vt:lpstr>Open Sans</vt:lpstr>
      <vt:lpstr>Universiteit Utrecht</vt:lpstr>
      <vt:lpstr>Onderzoek naar  kattengedrag</vt:lpstr>
      <vt:lpstr> Word de nieuwe Freek Vonk!  Doe onderzoek naar dieren!  https://www.youtube.com/watch?v=9DBfkJ6rtGU&amp;list=PLe5xp19huiuEt6_2KCl7KTULnPTWL8uGp&amp;index=37  5:20 t/m 7:05 min     </vt:lpstr>
      <vt:lpstr>Lesdoelen 1.  Kennis verzamelen 2.  Gedrag observeren 3.  Gedrag verklaren 4.  Presenteren    </vt:lpstr>
      <vt:lpstr>Tekst: ‘Spreek jij ook kats?’  1. Tekst lezen 2. Vragen beantwoorden 3. Schema invullen      </vt:lpstr>
      <vt:lpstr>Oefenen met observeren 1. Bekijk de filmpjes in je groepje 2. Bedenk:  - Wat voor gedrag zie ik op het filmpje?  - Wat betekent dit gedrag?  3. Tijd over? Ga zelf op zoek. </vt:lpstr>
      <vt:lpstr>Huiswerk 1.  Observeer en verklaar het gedrag + video’s 2.  Vervolgonderzoek  - onderzoek van de doos of   - onderzoek van het vierkant van tape 3.  Presenteren met beeldmateriaal    </vt:lpstr>
      <vt:lpstr> Belangrijk  Zorg dat de kat geen last heeft  van jouw onderzoek! </vt:lpstr>
      <vt:lpstr>Afsluiting Welk gedrag kan je nu verklaren? Welke overeenkomsten/ verschillen zie je met mensen? </vt:lpstr>
      <vt:lpstr>Spreek jij ook kats? Vertaling naar de onderwijspraktijk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Spreek jij ook kats? Vertaling naar de onderwijspraktijk</dc:title>
  <dc:subject/>
  <dc:creator>Sara Brachten</dc:creator>
  <cp:keywords/>
  <dc:description/>
  <cp:lastModifiedBy>Jasper</cp:lastModifiedBy>
  <cp:revision>12</cp:revision>
  <dcterms:created xsi:type="dcterms:W3CDTF">2020-02-01T09:12:05Z</dcterms:created>
  <dcterms:modified xsi:type="dcterms:W3CDTF">2020-02-26T12:40:17Z</dcterms:modified>
  <cp:category/>
</cp:coreProperties>
</file>